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666" y="19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799"/>
            <a:ext cx="4917083" cy="4724381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53807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7829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188769" y="4095381"/>
            <a:ext cx="2631114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776053" y="4084905"/>
            <a:ext cx="3213400" cy="41955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001497" y="2970666"/>
            <a:ext cx="3213139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800376" y="3171787"/>
            <a:ext cx="36153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18EB3661-06FE-46E6-8734-6A033A6A6E85}"/>
              </a:ext>
            </a:extLst>
          </p:cNvPr>
          <p:cNvSpPr/>
          <p:nvPr/>
        </p:nvSpPr>
        <p:spPr>
          <a:xfrm>
            <a:off x="2590799" y="451535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SortControls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A4D50925-5DF3-4B08-825C-050556D05431}"/>
              </a:ext>
            </a:extLst>
          </p:cNvPr>
          <p:cNvSpPr/>
          <p:nvPr/>
        </p:nvSpPr>
        <p:spPr>
          <a:xfrm>
            <a:off x="2590800" y="4917598"/>
            <a:ext cx="14478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PersonDetailsPanel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Elbow Connector 63">
            <a:extLst>
              <a:ext uri="{FF2B5EF4-FFF2-40B4-BE49-F238E27FC236}">
                <a16:creationId xmlns:a16="http://schemas.microsoft.com/office/drawing/2014/main" id="{96FEDEFD-B14C-4695-B7ED-1166EB9BC45E}"/>
              </a:ext>
            </a:extLst>
          </p:cNvPr>
          <p:cNvCxnSpPr>
            <a:cxnSpLocks/>
            <a:stCxn id="39" idx="2"/>
            <a:endCxn id="42" idx="1"/>
          </p:cNvCxnSpPr>
          <p:nvPr/>
        </p:nvCxnSpPr>
        <p:spPr>
          <a:xfrm rot="16200000" flipH="1">
            <a:off x="1620586" y="3663564"/>
            <a:ext cx="1765753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DAAD9F6D-AA4B-4DD4-8995-E2E843D2F89D}"/>
              </a:ext>
            </a:extLst>
          </p:cNvPr>
          <p:cNvCxnSpPr>
            <a:cxnSpLocks/>
            <a:stCxn id="39" idx="2"/>
            <a:endCxn id="45" idx="1"/>
          </p:cNvCxnSpPr>
          <p:nvPr/>
        </p:nvCxnSpPr>
        <p:spPr>
          <a:xfrm rot="16200000" flipH="1">
            <a:off x="1419466" y="3864685"/>
            <a:ext cx="2167994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Freeform 117">
            <a:extLst>
              <a:ext uri="{FF2B5EF4-FFF2-40B4-BE49-F238E27FC236}">
                <a16:creationId xmlns:a16="http://schemas.microsoft.com/office/drawing/2014/main" id="{6C0A54FB-C47F-41E2-BE5E-6AEE616D7D1A}"/>
              </a:ext>
            </a:extLst>
          </p:cNvPr>
          <p:cNvSpPr/>
          <p:nvPr/>
        </p:nvSpPr>
        <p:spPr>
          <a:xfrm flipV="1">
            <a:off x="3981174" y="5173748"/>
            <a:ext cx="2754341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06B9E17-C329-45B2-85BE-9852C59B3C21}"/>
              </a:ext>
            </a:extLst>
          </p:cNvPr>
          <p:cNvSpPr/>
          <p:nvPr/>
        </p:nvSpPr>
        <p:spPr>
          <a:xfrm>
            <a:off x="5423316" y="5195317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Elbow Connector 63">
            <a:extLst>
              <a:ext uri="{FF2B5EF4-FFF2-40B4-BE49-F238E27FC236}">
                <a16:creationId xmlns:a16="http://schemas.microsoft.com/office/drawing/2014/main" id="{4CDFE151-2D7B-487A-89DD-3E861561DF82}"/>
              </a:ext>
            </a:extLst>
          </p:cNvPr>
          <p:cNvCxnSpPr>
            <a:cxnSpLocks/>
            <a:stCxn id="16" idx="3"/>
            <a:endCxn id="45" idx="3"/>
          </p:cNvCxnSpPr>
          <p:nvPr/>
        </p:nvCxnSpPr>
        <p:spPr>
          <a:xfrm rot="5400000">
            <a:off x="3409276" y="2915325"/>
            <a:ext cx="2750019" cy="14913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>
            <a:extLst>
              <a:ext uri="{FF2B5EF4-FFF2-40B4-BE49-F238E27FC236}">
                <a16:creationId xmlns:a16="http://schemas.microsoft.com/office/drawing/2014/main" id="{6AC27766-761A-4CEF-B14F-DE35F274F7E1}"/>
              </a:ext>
            </a:extLst>
          </p:cNvPr>
          <p:cNvCxnSpPr>
            <a:cxnSpLocks/>
            <a:stCxn id="16" idx="3"/>
            <a:endCxn id="42" idx="3"/>
          </p:cNvCxnSpPr>
          <p:nvPr/>
        </p:nvCxnSpPr>
        <p:spPr>
          <a:xfrm rot="5400000">
            <a:off x="3433313" y="2537122"/>
            <a:ext cx="2347778" cy="184553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2017-11-13T06:54:21Z</dcterms:modified>
</cp:coreProperties>
</file>