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8" r:id="rId9"/>
    <p:sldId id="269" r:id="rId10"/>
    <p:sldId id="264" r:id="rId11"/>
    <p:sldId id="26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08F575-389C-4B5A-9FB9-A4FEE08DBE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1CA649-D5A1-4285-AE06-7E0DDD4A7F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Depression is a growing global concern.</a:t>
          </a:r>
        </a:p>
      </dgm:t>
    </dgm:pt>
    <dgm:pt modelId="{8040D6C6-73B5-4D8D-B454-01E3CD56CAA2}" type="parTrans" cxnId="{7C2E1F04-BFD9-4C44-A305-F1396B9E0F97}">
      <dgm:prSet/>
      <dgm:spPr/>
      <dgm:t>
        <a:bodyPr/>
        <a:lstStyle/>
        <a:p>
          <a:endParaRPr lang="en-US"/>
        </a:p>
      </dgm:t>
    </dgm:pt>
    <dgm:pt modelId="{E585F0D3-F73F-46BB-9076-3BCD61522AC3}" type="sibTrans" cxnId="{7C2E1F04-BFD9-4C44-A305-F1396B9E0F97}">
      <dgm:prSet/>
      <dgm:spPr/>
      <dgm:t>
        <a:bodyPr/>
        <a:lstStyle/>
        <a:p>
          <a:endParaRPr lang="en-US"/>
        </a:p>
      </dgm:t>
    </dgm:pt>
    <dgm:pt modelId="{50326A4B-2B0B-46A7-A56E-6420FF55B5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individuals express distress on social media.</a:t>
          </a:r>
        </a:p>
      </dgm:t>
    </dgm:pt>
    <dgm:pt modelId="{3A971D24-4445-41F5-99B6-1B76E6B13CD9}" type="parTrans" cxnId="{5E1A6B22-FA18-4E46-B452-4273A433AC7F}">
      <dgm:prSet/>
      <dgm:spPr/>
      <dgm:t>
        <a:bodyPr/>
        <a:lstStyle/>
        <a:p>
          <a:endParaRPr lang="en-US"/>
        </a:p>
      </dgm:t>
    </dgm:pt>
    <dgm:pt modelId="{B35DF75D-9294-4187-997B-02DEAE6E1D94}" type="sibTrans" cxnId="{5E1A6B22-FA18-4E46-B452-4273A433AC7F}">
      <dgm:prSet/>
      <dgm:spPr/>
      <dgm:t>
        <a:bodyPr/>
        <a:lstStyle/>
        <a:p>
          <a:endParaRPr lang="en-US"/>
        </a:p>
      </dgm:t>
    </dgm:pt>
    <dgm:pt modelId="{68FC0DA8-985C-4014-A16C-0A39B80C28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Early detection can aid timely intervention.</a:t>
          </a:r>
        </a:p>
      </dgm:t>
    </dgm:pt>
    <dgm:pt modelId="{DB7695DD-1D03-4969-A27D-C0922338008A}" type="parTrans" cxnId="{6F5FCDE2-D6B7-4844-845B-B99B6DA0FA7D}">
      <dgm:prSet/>
      <dgm:spPr/>
      <dgm:t>
        <a:bodyPr/>
        <a:lstStyle/>
        <a:p>
          <a:endParaRPr lang="en-US"/>
        </a:p>
      </dgm:t>
    </dgm:pt>
    <dgm:pt modelId="{D69AF814-0B10-4FE0-A1E8-E4179910C64A}" type="sibTrans" cxnId="{6F5FCDE2-D6B7-4844-845B-B99B6DA0FA7D}">
      <dgm:prSet/>
      <dgm:spPr/>
      <dgm:t>
        <a:bodyPr/>
        <a:lstStyle/>
        <a:p>
          <a:endParaRPr lang="en-US"/>
        </a:p>
      </dgm:t>
    </dgm:pt>
    <dgm:pt modelId="{ECD9B9A3-845D-4D6D-974B-066F76FBEE30}" type="pres">
      <dgm:prSet presAssocID="{2508F575-389C-4B5A-9FB9-A4FEE08DBEA3}" presName="root" presStyleCnt="0">
        <dgm:presLayoutVars>
          <dgm:dir/>
          <dgm:resizeHandles val="exact"/>
        </dgm:presLayoutVars>
      </dgm:prSet>
      <dgm:spPr/>
    </dgm:pt>
    <dgm:pt modelId="{05EC95DF-934F-4A0F-B8C4-920D1143B621}" type="pres">
      <dgm:prSet presAssocID="{6A1CA649-D5A1-4285-AE06-7E0DDD4A7F4D}" presName="compNode" presStyleCnt="0"/>
      <dgm:spPr/>
    </dgm:pt>
    <dgm:pt modelId="{ED9ACCA2-013D-4F54-81C9-C448AB64FAB7}" type="pres">
      <dgm:prSet presAssocID="{6A1CA649-D5A1-4285-AE06-7E0DDD4A7F4D}" presName="bgRect" presStyleLbl="bgShp" presStyleIdx="0" presStyleCnt="3"/>
      <dgm:spPr/>
    </dgm:pt>
    <dgm:pt modelId="{E779A77A-CF02-46D7-AF9C-958F8CEB21E0}" type="pres">
      <dgm:prSet presAssocID="{6A1CA649-D5A1-4285-AE06-7E0DDD4A7F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9628E3E-584A-4B06-9FEC-01095539A64A}" type="pres">
      <dgm:prSet presAssocID="{6A1CA649-D5A1-4285-AE06-7E0DDD4A7F4D}" presName="spaceRect" presStyleCnt="0"/>
      <dgm:spPr/>
    </dgm:pt>
    <dgm:pt modelId="{6747C14B-EDA1-49CF-BF47-97991638B659}" type="pres">
      <dgm:prSet presAssocID="{6A1CA649-D5A1-4285-AE06-7E0DDD4A7F4D}" presName="parTx" presStyleLbl="revTx" presStyleIdx="0" presStyleCnt="3">
        <dgm:presLayoutVars>
          <dgm:chMax val="0"/>
          <dgm:chPref val="0"/>
        </dgm:presLayoutVars>
      </dgm:prSet>
      <dgm:spPr/>
    </dgm:pt>
    <dgm:pt modelId="{F3681D8C-9EED-4CB2-BCE1-4BA77FB05C6D}" type="pres">
      <dgm:prSet presAssocID="{E585F0D3-F73F-46BB-9076-3BCD61522AC3}" presName="sibTrans" presStyleCnt="0"/>
      <dgm:spPr/>
    </dgm:pt>
    <dgm:pt modelId="{501A00BE-237C-44D4-8975-97D4C9C7736E}" type="pres">
      <dgm:prSet presAssocID="{50326A4B-2B0B-46A7-A56E-6420FF55B576}" presName="compNode" presStyleCnt="0"/>
      <dgm:spPr/>
    </dgm:pt>
    <dgm:pt modelId="{B583414A-E034-40F8-9B77-545554D27053}" type="pres">
      <dgm:prSet presAssocID="{50326A4B-2B0B-46A7-A56E-6420FF55B576}" presName="bgRect" presStyleLbl="bgShp" presStyleIdx="1" presStyleCnt="3"/>
      <dgm:spPr/>
    </dgm:pt>
    <dgm:pt modelId="{44C11421-68AC-4F4A-9B3D-1EEF5490EC6D}" type="pres">
      <dgm:prSet presAssocID="{50326A4B-2B0B-46A7-A56E-6420FF55B5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61C8EF86-561C-4D94-AD8C-739F44F6F53A}" type="pres">
      <dgm:prSet presAssocID="{50326A4B-2B0B-46A7-A56E-6420FF55B576}" presName="spaceRect" presStyleCnt="0"/>
      <dgm:spPr/>
    </dgm:pt>
    <dgm:pt modelId="{0A235132-5CB5-4925-BCCE-3A5A8FEE7BC0}" type="pres">
      <dgm:prSet presAssocID="{50326A4B-2B0B-46A7-A56E-6420FF55B576}" presName="parTx" presStyleLbl="revTx" presStyleIdx="1" presStyleCnt="3">
        <dgm:presLayoutVars>
          <dgm:chMax val="0"/>
          <dgm:chPref val="0"/>
        </dgm:presLayoutVars>
      </dgm:prSet>
      <dgm:spPr/>
    </dgm:pt>
    <dgm:pt modelId="{71F13AE6-9024-4C25-9455-51B0092D083C}" type="pres">
      <dgm:prSet presAssocID="{B35DF75D-9294-4187-997B-02DEAE6E1D94}" presName="sibTrans" presStyleCnt="0"/>
      <dgm:spPr/>
    </dgm:pt>
    <dgm:pt modelId="{6FE1D47F-4760-4EF3-B342-D852584D95FC}" type="pres">
      <dgm:prSet presAssocID="{68FC0DA8-985C-4014-A16C-0A39B80C2847}" presName="compNode" presStyleCnt="0"/>
      <dgm:spPr/>
    </dgm:pt>
    <dgm:pt modelId="{56BCBD2E-EC2C-4B86-8AEA-D0F67D8869E4}" type="pres">
      <dgm:prSet presAssocID="{68FC0DA8-985C-4014-A16C-0A39B80C2847}" presName="bgRect" presStyleLbl="bgShp" presStyleIdx="2" presStyleCnt="3"/>
      <dgm:spPr/>
    </dgm:pt>
    <dgm:pt modelId="{00FF6B1E-165D-40FD-9184-DA4B0F2538FD}" type="pres">
      <dgm:prSet presAssocID="{68FC0DA8-985C-4014-A16C-0A39B80C28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9B658D2-F007-47A6-B3A3-E17A4E98B15A}" type="pres">
      <dgm:prSet presAssocID="{68FC0DA8-985C-4014-A16C-0A39B80C2847}" presName="spaceRect" presStyleCnt="0"/>
      <dgm:spPr/>
    </dgm:pt>
    <dgm:pt modelId="{DD211204-901E-4814-8B81-CB40C3FAAA3D}" type="pres">
      <dgm:prSet presAssocID="{68FC0DA8-985C-4014-A16C-0A39B80C28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C2E1F04-BFD9-4C44-A305-F1396B9E0F97}" srcId="{2508F575-389C-4B5A-9FB9-A4FEE08DBEA3}" destId="{6A1CA649-D5A1-4285-AE06-7E0DDD4A7F4D}" srcOrd="0" destOrd="0" parTransId="{8040D6C6-73B5-4D8D-B454-01E3CD56CAA2}" sibTransId="{E585F0D3-F73F-46BB-9076-3BCD61522AC3}"/>
    <dgm:cxn modelId="{033F451D-C4C7-47B5-A409-306EFB8CCA54}" type="presOf" srcId="{2508F575-389C-4B5A-9FB9-A4FEE08DBEA3}" destId="{ECD9B9A3-845D-4D6D-974B-066F76FBEE30}" srcOrd="0" destOrd="0" presId="urn:microsoft.com/office/officeart/2018/2/layout/IconVerticalSolidList"/>
    <dgm:cxn modelId="{5E1A6B22-FA18-4E46-B452-4273A433AC7F}" srcId="{2508F575-389C-4B5A-9FB9-A4FEE08DBEA3}" destId="{50326A4B-2B0B-46A7-A56E-6420FF55B576}" srcOrd="1" destOrd="0" parTransId="{3A971D24-4445-41F5-99B6-1B76E6B13CD9}" sibTransId="{B35DF75D-9294-4187-997B-02DEAE6E1D94}"/>
    <dgm:cxn modelId="{03EB784E-EE57-40A2-9698-A1C99F9DBFE8}" type="presOf" srcId="{50326A4B-2B0B-46A7-A56E-6420FF55B576}" destId="{0A235132-5CB5-4925-BCCE-3A5A8FEE7BC0}" srcOrd="0" destOrd="0" presId="urn:microsoft.com/office/officeart/2018/2/layout/IconVerticalSolidList"/>
    <dgm:cxn modelId="{B61E7CA7-7CBE-4D91-ABD4-51DB878C7CA4}" type="presOf" srcId="{68FC0DA8-985C-4014-A16C-0A39B80C2847}" destId="{DD211204-901E-4814-8B81-CB40C3FAAA3D}" srcOrd="0" destOrd="0" presId="urn:microsoft.com/office/officeart/2018/2/layout/IconVerticalSolidList"/>
    <dgm:cxn modelId="{5BF76BB6-0C8D-4FCE-8C7D-D801ABA1A698}" type="presOf" srcId="{6A1CA649-D5A1-4285-AE06-7E0DDD4A7F4D}" destId="{6747C14B-EDA1-49CF-BF47-97991638B659}" srcOrd="0" destOrd="0" presId="urn:microsoft.com/office/officeart/2018/2/layout/IconVerticalSolidList"/>
    <dgm:cxn modelId="{6F5FCDE2-D6B7-4844-845B-B99B6DA0FA7D}" srcId="{2508F575-389C-4B5A-9FB9-A4FEE08DBEA3}" destId="{68FC0DA8-985C-4014-A16C-0A39B80C2847}" srcOrd="2" destOrd="0" parTransId="{DB7695DD-1D03-4969-A27D-C0922338008A}" sibTransId="{D69AF814-0B10-4FE0-A1E8-E4179910C64A}"/>
    <dgm:cxn modelId="{5C65A231-0FC9-4912-B663-DE6A3D714E1D}" type="presParOf" srcId="{ECD9B9A3-845D-4D6D-974B-066F76FBEE30}" destId="{05EC95DF-934F-4A0F-B8C4-920D1143B621}" srcOrd="0" destOrd="0" presId="urn:microsoft.com/office/officeart/2018/2/layout/IconVerticalSolidList"/>
    <dgm:cxn modelId="{80698BEA-9844-4087-A94A-D1BBBF1224DA}" type="presParOf" srcId="{05EC95DF-934F-4A0F-B8C4-920D1143B621}" destId="{ED9ACCA2-013D-4F54-81C9-C448AB64FAB7}" srcOrd="0" destOrd="0" presId="urn:microsoft.com/office/officeart/2018/2/layout/IconVerticalSolidList"/>
    <dgm:cxn modelId="{724E6A1E-F093-4A11-9AAB-208A1587096D}" type="presParOf" srcId="{05EC95DF-934F-4A0F-B8C4-920D1143B621}" destId="{E779A77A-CF02-46D7-AF9C-958F8CEB21E0}" srcOrd="1" destOrd="0" presId="urn:microsoft.com/office/officeart/2018/2/layout/IconVerticalSolidList"/>
    <dgm:cxn modelId="{DFDE3509-8A6E-44DB-A7F5-42767712EA0C}" type="presParOf" srcId="{05EC95DF-934F-4A0F-B8C4-920D1143B621}" destId="{19628E3E-584A-4B06-9FEC-01095539A64A}" srcOrd="2" destOrd="0" presId="urn:microsoft.com/office/officeart/2018/2/layout/IconVerticalSolidList"/>
    <dgm:cxn modelId="{8755E7FA-9A78-415C-9E1C-3073E9A657F0}" type="presParOf" srcId="{05EC95DF-934F-4A0F-B8C4-920D1143B621}" destId="{6747C14B-EDA1-49CF-BF47-97991638B659}" srcOrd="3" destOrd="0" presId="urn:microsoft.com/office/officeart/2018/2/layout/IconVerticalSolidList"/>
    <dgm:cxn modelId="{2134696D-64D0-4AD7-81EA-779DD2AED90E}" type="presParOf" srcId="{ECD9B9A3-845D-4D6D-974B-066F76FBEE30}" destId="{F3681D8C-9EED-4CB2-BCE1-4BA77FB05C6D}" srcOrd="1" destOrd="0" presId="urn:microsoft.com/office/officeart/2018/2/layout/IconVerticalSolidList"/>
    <dgm:cxn modelId="{5BF09F16-4DBF-4524-AA1A-AC62A9885A8C}" type="presParOf" srcId="{ECD9B9A3-845D-4D6D-974B-066F76FBEE30}" destId="{501A00BE-237C-44D4-8975-97D4C9C7736E}" srcOrd="2" destOrd="0" presId="urn:microsoft.com/office/officeart/2018/2/layout/IconVerticalSolidList"/>
    <dgm:cxn modelId="{CE722C86-7CA1-4DF5-9B4E-394920BF0A32}" type="presParOf" srcId="{501A00BE-237C-44D4-8975-97D4C9C7736E}" destId="{B583414A-E034-40F8-9B77-545554D27053}" srcOrd="0" destOrd="0" presId="urn:microsoft.com/office/officeart/2018/2/layout/IconVerticalSolidList"/>
    <dgm:cxn modelId="{ECD9976F-9083-4210-94F2-07BF9297A287}" type="presParOf" srcId="{501A00BE-237C-44D4-8975-97D4C9C7736E}" destId="{44C11421-68AC-4F4A-9B3D-1EEF5490EC6D}" srcOrd="1" destOrd="0" presId="urn:microsoft.com/office/officeart/2018/2/layout/IconVerticalSolidList"/>
    <dgm:cxn modelId="{3807424C-E251-4899-80F2-85CFFE07FA5F}" type="presParOf" srcId="{501A00BE-237C-44D4-8975-97D4C9C7736E}" destId="{61C8EF86-561C-4D94-AD8C-739F44F6F53A}" srcOrd="2" destOrd="0" presId="urn:microsoft.com/office/officeart/2018/2/layout/IconVerticalSolidList"/>
    <dgm:cxn modelId="{3A5D49F5-00AC-4AE4-B782-8C6D7CB21529}" type="presParOf" srcId="{501A00BE-237C-44D4-8975-97D4C9C7736E}" destId="{0A235132-5CB5-4925-BCCE-3A5A8FEE7BC0}" srcOrd="3" destOrd="0" presId="urn:microsoft.com/office/officeart/2018/2/layout/IconVerticalSolidList"/>
    <dgm:cxn modelId="{02EDFE46-F318-4D51-ADF4-0E8639A8D657}" type="presParOf" srcId="{ECD9B9A3-845D-4D6D-974B-066F76FBEE30}" destId="{71F13AE6-9024-4C25-9455-51B0092D083C}" srcOrd="3" destOrd="0" presId="urn:microsoft.com/office/officeart/2018/2/layout/IconVerticalSolidList"/>
    <dgm:cxn modelId="{16110417-E364-4C58-BC2D-6E8C532FDA90}" type="presParOf" srcId="{ECD9B9A3-845D-4D6D-974B-066F76FBEE30}" destId="{6FE1D47F-4760-4EF3-B342-D852584D95FC}" srcOrd="4" destOrd="0" presId="urn:microsoft.com/office/officeart/2018/2/layout/IconVerticalSolidList"/>
    <dgm:cxn modelId="{E2E2A5C3-E956-408A-8187-E040764818AE}" type="presParOf" srcId="{6FE1D47F-4760-4EF3-B342-D852584D95FC}" destId="{56BCBD2E-EC2C-4B86-8AEA-D0F67D8869E4}" srcOrd="0" destOrd="0" presId="urn:microsoft.com/office/officeart/2018/2/layout/IconVerticalSolidList"/>
    <dgm:cxn modelId="{8B91E9BE-000A-47A0-A2F5-2386D14766C3}" type="presParOf" srcId="{6FE1D47F-4760-4EF3-B342-D852584D95FC}" destId="{00FF6B1E-165D-40FD-9184-DA4B0F2538FD}" srcOrd="1" destOrd="0" presId="urn:microsoft.com/office/officeart/2018/2/layout/IconVerticalSolidList"/>
    <dgm:cxn modelId="{C9D0884E-35E1-4D93-92D1-FC0025A49EE9}" type="presParOf" srcId="{6FE1D47F-4760-4EF3-B342-D852584D95FC}" destId="{D9B658D2-F007-47A6-B3A3-E17A4E98B15A}" srcOrd="2" destOrd="0" presId="urn:microsoft.com/office/officeart/2018/2/layout/IconVerticalSolidList"/>
    <dgm:cxn modelId="{1A10837E-A6B0-4E4D-8DD5-886EBB21F9D6}" type="presParOf" srcId="{6FE1D47F-4760-4EF3-B342-D852584D95FC}" destId="{DD211204-901E-4814-8B81-CB40C3FAAA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CE787-5DCE-4534-BD34-D307D0CEEF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508E6B-40AC-42E5-B61E-31BA75768392}">
      <dgm:prSet/>
      <dgm:spPr/>
      <dgm:t>
        <a:bodyPr/>
        <a:lstStyle/>
        <a:p>
          <a:pPr>
            <a:defRPr cap="all"/>
          </a:pPr>
          <a:r>
            <a:rPr lang="en-US" dirty="0"/>
            <a:t>Detect depressive behavior from Social MEDIA POSTS.</a:t>
          </a:r>
        </a:p>
      </dgm:t>
    </dgm:pt>
    <dgm:pt modelId="{42A37090-0603-4676-9173-DEAAB4B46AC3}" type="parTrans" cxnId="{5520F25E-71FE-44A9-8519-07DDF9735C26}">
      <dgm:prSet/>
      <dgm:spPr/>
      <dgm:t>
        <a:bodyPr/>
        <a:lstStyle/>
        <a:p>
          <a:endParaRPr lang="en-US"/>
        </a:p>
      </dgm:t>
    </dgm:pt>
    <dgm:pt modelId="{A05E2E56-0F09-4F45-8E8C-FC38AF24B0E4}" type="sibTrans" cxnId="{5520F25E-71FE-44A9-8519-07DDF9735C26}">
      <dgm:prSet/>
      <dgm:spPr/>
      <dgm:t>
        <a:bodyPr/>
        <a:lstStyle/>
        <a:p>
          <a:endParaRPr lang="en-US"/>
        </a:p>
      </dgm:t>
    </dgm:pt>
    <dgm:pt modelId="{CB4FBB43-19E7-44C8-A622-58B8CABDF2D7}">
      <dgm:prSet/>
      <dgm:spPr/>
      <dgm:t>
        <a:bodyPr/>
        <a:lstStyle/>
        <a:p>
          <a:pPr>
            <a:defRPr cap="all"/>
          </a:pPr>
          <a:r>
            <a:rPr lang="en-US" dirty="0"/>
            <a:t>Align tweet content with PHQ-9 symptoms.</a:t>
          </a:r>
        </a:p>
      </dgm:t>
    </dgm:pt>
    <dgm:pt modelId="{F133C07E-DD71-4C3C-9FA5-71628AACBCFF}" type="parTrans" cxnId="{4B1FCC30-405D-4480-A7D0-42102992B298}">
      <dgm:prSet/>
      <dgm:spPr/>
      <dgm:t>
        <a:bodyPr/>
        <a:lstStyle/>
        <a:p>
          <a:endParaRPr lang="en-US"/>
        </a:p>
      </dgm:t>
    </dgm:pt>
    <dgm:pt modelId="{37FE257A-4461-4D62-87CE-B696F7FBA67F}" type="sibTrans" cxnId="{4B1FCC30-405D-4480-A7D0-42102992B298}">
      <dgm:prSet/>
      <dgm:spPr/>
      <dgm:t>
        <a:bodyPr/>
        <a:lstStyle/>
        <a:p>
          <a:endParaRPr lang="en-US"/>
        </a:p>
      </dgm:t>
    </dgm:pt>
    <dgm:pt modelId="{229CADFA-0395-47B4-A7DE-FF0FA40863E9}">
      <dgm:prSet/>
      <dgm:spPr/>
      <dgm:t>
        <a:bodyPr/>
        <a:lstStyle/>
        <a:p>
          <a:pPr>
            <a:defRPr cap="all"/>
          </a:pPr>
          <a:r>
            <a:rPr lang="en-US" dirty="0"/>
            <a:t>Use SHAP for explainable predictions.</a:t>
          </a:r>
        </a:p>
      </dgm:t>
    </dgm:pt>
    <dgm:pt modelId="{26728396-8399-4BA5-A1B4-2259AC8D1CED}" type="parTrans" cxnId="{E6A329D3-44A8-4108-88AD-0A98044020BC}">
      <dgm:prSet/>
      <dgm:spPr/>
      <dgm:t>
        <a:bodyPr/>
        <a:lstStyle/>
        <a:p>
          <a:endParaRPr lang="en-US"/>
        </a:p>
      </dgm:t>
    </dgm:pt>
    <dgm:pt modelId="{A364BA8C-2733-4DB4-BD74-61BC92E83783}" type="sibTrans" cxnId="{E6A329D3-44A8-4108-88AD-0A98044020BC}">
      <dgm:prSet/>
      <dgm:spPr/>
      <dgm:t>
        <a:bodyPr/>
        <a:lstStyle/>
        <a:p>
          <a:endParaRPr lang="en-US"/>
        </a:p>
      </dgm:t>
    </dgm:pt>
    <dgm:pt modelId="{0D351F2D-E24A-4885-B455-6CE1EA26DC2E}" type="pres">
      <dgm:prSet presAssocID="{C67CE787-5DCE-4534-BD34-D307D0CEEF07}" presName="root" presStyleCnt="0">
        <dgm:presLayoutVars>
          <dgm:dir/>
          <dgm:resizeHandles val="exact"/>
        </dgm:presLayoutVars>
      </dgm:prSet>
      <dgm:spPr/>
    </dgm:pt>
    <dgm:pt modelId="{D409E385-5FA5-4687-BDE5-FC07FBFC298C}" type="pres">
      <dgm:prSet presAssocID="{8A508E6B-40AC-42E5-B61E-31BA75768392}" presName="compNode" presStyleCnt="0"/>
      <dgm:spPr/>
    </dgm:pt>
    <dgm:pt modelId="{3EBBB73C-2CD2-4813-B353-F6C2C92B26A5}" type="pres">
      <dgm:prSet presAssocID="{8A508E6B-40AC-42E5-B61E-31BA75768392}" presName="iconBgRect" presStyleLbl="bgShp" presStyleIdx="0" presStyleCnt="3"/>
      <dgm:spPr/>
    </dgm:pt>
    <dgm:pt modelId="{4CAFE532-FBBB-4FF9-84DC-261CB41CC38E}" type="pres">
      <dgm:prSet presAssocID="{8A508E6B-40AC-42E5-B61E-31BA757683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952905D7-4A5B-49D9-A683-6595EC429868}" type="pres">
      <dgm:prSet presAssocID="{8A508E6B-40AC-42E5-B61E-31BA75768392}" presName="spaceRect" presStyleCnt="0"/>
      <dgm:spPr/>
    </dgm:pt>
    <dgm:pt modelId="{BFAC7AB0-A00F-47E7-9445-130EABF8DA4C}" type="pres">
      <dgm:prSet presAssocID="{8A508E6B-40AC-42E5-B61E-31BA75768392}" presName="textRect" presStyleLbl="revTx" presStyleIdx="0" presStyleCnt="3">
        <dgm:presLayoutVars>
          <dgm:chMax val="1"/>
          <dgm:chPref val="1"/>
        </dgm:presLayoutVars>
      </dgm:prSet>
      <dgm:spPr/>
    </dgm:pt>
    <dgm:pt modelId="{1EC1A542-4210-4A3C-B176-6CABBEDAC8CF}" type="pres">
      <dgm:prSet presAssocID="{A05E2E56-0F09-4F45-8E8C-FC38AF24B0E4}" presName="sibTrans" presStyleCnt="0"/>
      <dgm:spPr/>
    </dgm:pt>
    <dgm:pt modelId="{E38AD8EE-F4C0-4933-B3CA-4F699FD1A87F}" type="pres">
      <dgm:prSet presAssocID="{CB4FBB43-19E7-44C8-A622-58B8CABDF2D7}" presName="compNode" presStyleCnt="0"/>
      <dgm:spPr/>
    </dgm:pt>
    <dgm:pt modelId="{943F2C83-0E55-480D-B67C-2D472707D23E}" type="pres">
      <dgm:prSet presAssocID="{CB4FBB43-19E7-44C8-A622-58B8CABDF2D7}" presName="iconBgRect" presStyleLbl="bgShp" presStyleIdx="1" presStyleCnt="3"/>
      <dgm:spPr/>
    </dgm:pt>
    <dgm:pt modelId="{73870D3B-E373-421C-910C-A5B676227897}" type="pres">
      <dgm:prSet presAssocID="{CB4FBB43-19E7-44C8-A622-58B8CABDF2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885D9B40-A98E-406C-AB97-0722DB18ED9E}" type="pres">
      <dgm:prSet presAssocID="{CB4FBB43-19E7-44C8-A622-58B8CABDF2D7}" presName="spaceRect" presStyleCnt="0"/>
      <dgm:spPr/>
    </dgm:pt>
    <dgm:pt modelId="{159DAF79-897E-49ED-B14E-A7F55BDF9585}" type="pres">
      <dgm:prSet presAssocID="{CB4FBB43-19E7-44C8-A622-58B8CABDF2D7}" presName="textRect" presStyleLbl="revTx" presStyleIdx="1" presStyleCnt="3">
        <dgm:presLayoutVars>
          <dgm:chMax val="1"/>
          <dgm:chPref val="1"/>
        </dgm:presLayoutVars>
      </dgm:prSet>
      <dgm:spPr/>
    </dgm:pt>
    <dgm:pt modelId="{D4C1F209-6EEC-45AA-A544-455A3FF3CF96}" type="pres">
      <dgm:prSet presAssocID="{37FE257A-4461-4D62-87CE-B696F7FBA67F}" presName="sibTrans" presStyleCnt="0"/>
      <dgm:spPr/>
    </dgm:pt>
    <dgm:pt modelId="{FD14D47B-8424-4D56-B913-93A063F27599}" type="pres">
      <dgm:prSet presAssocID="{229CADFA-0395-47B4-A7DE-FF0FA40863E9}" presName="compNode" presStyleCnt="0"/>
      <dgm:spPr/>
    </dgm:pt>
    <dgm:pt modelId="{137B3D61-770D-41AE-A93D-77BE0707FE47}" type="pres">
      <dgm:prSet presAssocID="{229CADFA-0395-47B4-A7DE-FF0FA40863E9}" presName="iconBgRect" presStyleLbl="bgShp" presStyleIdx="2" presStyleCnt="3"/>
      <dgm:spPr/>
    </dgm:pt>
    <dgm:pt modelId="{40F3169C-568F-4E05-B4EA-8F295D16CEF2}" type="pres">
      <dgm:prSet presAssocID="{229CADFA-0395-47B4-A7DE-FF0FA40863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8FAEC0E1-5E35-4FB1-9975-32AFB23F4E86}" type="pres">
      <dgm:prSet presAssocID="{229CADFA-0395-47B4-A7DE-FF0FA40863E9}" presName="spaceRect" presStyleCnt="0"/>
      <dgm:spPr/>
    </dgm:pt>
    <dgm:pt modelId="{44E3ED4B-E71C-4E20-B273-5030464038D9}" type="pres">
      <dgm:prSet presAssocID="{229CADFA-0395-47B4-A7DE-FF0FA40863E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1FCC30-405D-4480-A7D0-42102992B298}" srcId="{C67CE787-5DCE-4534-BD34-D307D0CEEF07}" destId="{CB4FBB43-19E7-44C8-A622-58B8CABDF2D7}" srcOrd="1" destOrd="0" parTransId="{F133C07E-DD71-4C3C-9FA5-71628AACBCFF}" sibTransId="{37FE257A-4461-4D62-87CE-B696F7FBA67F}"/>
    <dgm:cxn modelId="{729B633E-9FEA-426E-A49B-0483E954151B}" type="presOf" srcId="{8A508E6B-40AC-42E5-B61E-31BA75768392}" destId="{BFAC7AB0-A00F-47E7-9445-130EABF8DA4C}" srcOrd="0" destOrd="0" presId="urn:microsoft.com/office/officeart/2018/5/layout/IconCircleLabelList"/>
    <dgm:cxn modelId="{5520F25E-71FE-44A9-8519-07DDF9735C26}" srcId="{C67CE787-5DCE-4534-BD34-D307D0CEEF07}" destId="{8A508E6B-40AC-42E5-B61E-31BA75768392}" srcOrd="0" destOrd="0" parTransId="{42A37090-0603-4676-9173-DEAAB4B46AC3}" sibTransId="{A05E2E56-0F09-4F45-8E8C-FC38AF24B0E4}"/>
    <dgm:cxn modelId="{396BA670-8FFF-47CE-9A9E-6BB85D593FE8}" type="presOf" srcId="{C67CE787-5DCE-4534-BD34-D307D0CEEF07}" destId="{0D351F2D-E24A-4885-B455-6CE1EA26DC2E}" srcOrd="0" destOrd="0" presId="urn:microsoft.com/office/officeart/2018/5/layout/IconCircleLabelList"/>
    <dgm:cxn modelId="{8C918E7B-0C57-4F65-A090-9CF4656D1BE2}" type="presOf" srcId="{229CADFA-0395-47B4-A7DE-FF0FA40863E9}" destId="{44E3ED4B-E71C-4E20-B273-5030464038D9}" srcOrd="0" destOrd="0" presId="urn:microsoft.com/office/officeart/2018/5/layout/IconCircleLabelList"/>
    <dgm:cxn modelId="{742E538B-9F18-4ECC-BAF3-D277DBABF713}" type="presOf" srcId="{CB4FBB43-19E7-44C8-A622-58B8CABDF2D7}" destId="{159DAF79-897E-49ED-B14E-A7F55BDF9585}" srcOrd="0" destOrd="0" presId="urn:microsoft.com/office/officeart/2018/5/layout/IconCircleLabelList"/>
    <dgm:cxn modelId="{E6A329D3-44A8-4108-88AD-0A98044020BC}" srcId="{C67CE787-5DCE-4534-BD34-D307D0CEEF07}" destId="{229CADFA-0395-47B4-A7DE-FF0FA40863E9}" srcOrd="2" destOrd="0" parTransId="{26728396-8399-4BA5-A1B4-2259AC8D1CED}" sibTransId="{A364BA8C-2733-4DB4-BD74-61BC92E83783}"/>
    <dgm:cxn modelId="{2D7CC977-6483-42E8-B9FC-5760E1687A1F}" type="presParOf" srcId="{0D351F2D-E24A-4885-B455-6CE1EA26DC2E}" destId="{D409E385-5FA5-4687-BDE5-FC07FBFC298C}" srcOrd="0" destOrd="0" presId="urn:microsoft.com/office/officeart/2018/5/layout/IconCircleLabelList"/>
    <dgm:cxn modelId="{F556AD4F-ABBF-45F0-85B7-153F4A027770}" type="presParOf" srcId="{D409E385-5FA5-4687-BDE5-FC07FBFC298C}" destId="{3EBBB73C-2CD2-4813-B353-F6C2C92B26A5}" srcOrd="0" destOrd="0" presId="urn:microsoft.com/office/officeart/2018/5/layout/IconCircleLabelList"/>
    <dgm:cxn modelId="{13582C56-DE95-4D38-9857-9AAB01BB15D0}" type="presParOf" srcId="{D409E385-5FA5-4687-BDE5-FC07FBFC298C}" destId="{4CAFE532-FBBB-4FF9-84DC-261CB41CC38E}" srcOrd="1" destOrd="0" presId="urn:microsoft.com/office/officeart/2018/5/layout/IconCircleLabelList"/>
    <dgm:cxn modelId="{DAF73CA8-0E5B-4D9F-9DE6-83C8D069FF81}" type="presParOf" srcId="{D409E385-5FA5-4687-BDE5-FC07FBFC298C}" destId="{952905D7-4A5B-49D9-A683-6595EC429868}" srcOrd="2" destOrd="0" presId="urn:microsoft.com/office/officeart/2018/5/layout/IconCircleLabelList"/>
    <dgm:cxn modelId="{A2E617EB-B417-4D96-8EA3-5BB0C8A10106}" type="presParOf" srcId="{D409E385-5FA5-4687-BDE5-FC07FBFC298C}" destId="{BFAC7AB0-A00F-47E7-9445-130EABF8DA4C}" srcOrd="3" destOrd="0" presId="urn:microsoft.com/office/officeart/2018/5/layout/IconCircleLabelList"/>
    <dgm:cxn modelId="{63DD000A-A2C4-42D1-9C0A-FC5F211DF8E1}" type="presParOf" srcId="{0D351F2D-E24A-4885-B455-6CE1EA26DC2E}" destId="{1EC1A542-4210-4A3C-B176-6CABBEDAC8CF}" srcOrd="1" destOrd="0" presId="urn:microsoft.com/office/officeart/2018/5/layout/IconCircleLabelList"/>
    <dgm:cxn modelId="{D1A7B355-9983-4F40-A4C8-035D64FCDB72}" type="presParOf" srcId="{0D351F2D-E24A-4885-B455-6CE1EA26DC2E}" destId="{E38AD8EE-F4C0-4933-B3CA-4F699FD1A87F}" srcOrd="2" destOrd="0" presId="urn:microsoft.com/office/officeart/2018/5/layout/IconCircleLabelList"/>
    <dgm:cxn modelId="{1F5E6C50-EC99-44F9-AB66-210EFB7D6624}" type="presParOf" srcId="{E38AD8EE-F4C0-4933-B3CA-4F699FD1A87F}" destId="{943F2C83-0E55-480D-B67C-2D472707D23E}" srcOrd="0" destOrd="0" presId="urn:microsoft.com/office/officeart/2018/5/layout/IconCircleLabelList"/>
    <dgm:cxn modelId="{5B17B9F8-63D9-4A68-BEA0-4E40AC3AA57A}" type="presParOf" srcId="{E38AD8EE-F4C0-4933-B3CA-4F699FD1A87F}" destId="{73870D3B-E373-421C-910C-A5B676227897}" srcOrd="1" destOrd="0" presId="urn:microsoft.com/office/officeart/2018/5/layout/IconCircleLabelList"/>
    <dgm:cxn modelId="{FAA31951-4BC4-467E-BC78-EABF25F30839}" type="presParOf" srcId="{E38AD8EE-F4C0-4933-B3CA-4F699FD1A87F}" destId="{885D9B40-A98E-406C-AB97-0722DB18ED9E}" srcOrd="2" destOrd="0" presId="urn:microsoft.com/office/officeart/2018/5/layout/IconCircleLabelList"/>
    <dgm:cxn modelId="{70A76339-24F4-4E1F-A6D9-BE74F0AD83C7}" type="presParOf" srcId="{E38AD8EE-F4C0-4933-B3CA-4F699FD1A87F}" destId="{159DAF79-897E-49ED-B14E-A7F55BDF9585}" srcOrd="3" destOrd="0" presId="urn:microsoft.com/office/officeart/2018/5/layout/IconCircleLabelList"/>
    <dgm:cxn modelId="{010E0CFB-BDDF-4197-8AD6-4040D0EDE46E}" type="presParOf" srcId="{0D351F2D-E24A-4885-B455-6CE1EA26DC2E}" destId="{D4C1F209-6EEC-45AA-A544-455A3FF3CF96}" srcOrd="3" destOrd="0" presId="urn:microsoft.com/office/officeart/2018/5/layout/IconCircleLabelList"/>
    <dgm:cxn modelId="{352F3CB5-1859-44EF-8558-B0A1EE4BD120}" type="presParOf" srcId="{0D351F2D-E24A-4885-B455-6CE1EA26DC2E}" destId="{FD14D47B-8424-4D56-B913-93A063F27599}" srcOrd="4" destOrd="0" presId="urn:microsoft.com/office/officeart/2018/5/layout/IconCircleLabelList"/>
    <dgm:cxn modelId="{5A1444FD-07CD-4DC6-BADB-9623875C6CD9}" type="presParOf" srcId="{FD14D47B-8424-4D56-B913-93A063F27599}" destId="{137B3D61-770D-41AE-A93D-77BE0707FE47}" srcOrd="0" destOrd="0" presId="urn:microsoft.com/office/officeart/2018/5/layout/IconCircleLabelList"/>
    <dgm:cxn modelId="{B598BD60-800D-44A4-ADF3-9669F9182BDD}" type="presParOf" srcId="{FD14D47B-8424-4D56-B913-93A063F27599}" destId="{40F3169C-568F-4E05-B4EA-8F295D16CEF2}" srcOrd="1" destOrd="0" presId="urn:microsoft.com/office/officeart/2018/5/layout/IconCircleLabelList"/>
    <dgm:cxn modelId="{8217CE80-866C-46BE-A16C-252020D5F76F}" type="presParOf" srcId="{FD14D47B-8424-4D56-B913-93A063F27599}" destId="{8FAEC0E1-5E35-4FB1-9975-32AFB23F4E86}" srcOrd="2" destOrd="0" presId="urn:microsoft.com/office/officeart/2018/5/layout/IconCircleLabelList"/>
    <dgm:cxn modelId="{08B70B6A-0258-4092-B646-AF0D7CBBA121}" type="presParOf" srcId="{FD14D47B-8424-4D56-B913-93A063F27599}" destId="{44E3ED4B-E71C-4E20-B273-5030464038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B5F7C0-82CC-49C0-BAF3-EDECAFB337C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9CD4AD-9CD0-4036-981E-2531AE800551}">
      <dgm:prSet/>
      <dgm:spPr/>
      <dgm:t>
        <a:bodyPr/>
        <a:lstStyle/>
        <a:p>
          <a:r>
            <a:rPr lang="en-US" dirty="0"/>
            <a:t>Training Data: </a:t>
          </a:r>
          <a:r>
            <a:rPr lang="en-US" dirty="0" err="1"/>
            <a:t>eRisk</a:t>
          </a:r>
          <a:r>
            <a:rPr lang="en-US" dirty="0"/>
            <a:t> 2017 Reddit Depression Dataset.</a:t>
          </a:r>
        </a:p>
      </dgm:t>
    </dgm:pt>
    <dgm:pt modelId="{D0A538F5-60B6-4AB9-A477-C7D4E6EFD950}" type="parTrans" cxnId="{3BFF1ED5-AF4C-4258-BB5C-A5DE359D2C9D}">
      <dgm:prSet/>
      <dgm:spPr/>
      <dgm:t>
        <a:bodyPr/>
        <a:lstStyle/>
        <a:p>
          <a:endParaRPr lang="en-US"/>
        </a:p>
      </dgm:t>
    </dgm:pt>
    <dgm:pt modelId="{A1FE0A9C-3668-4433-B33B-4BD55DD6D9F8}" type="sibTrans" cxnId="{3BFF1ED5-AF4C-4258-BB5C-A5DE359D2C9D}">
      <dgm:prSet/>
      <dgm:spPr/>
      <dgm:t>
        <a:bodyPr/>
        <a:lstStyle/>
        <a:p>
          <a:endParaRPr lang="en-US"/>
        </a:p>
      </dgm:t>
    </dgm:pt>
    <dgm:pt modelId="{A2F44F7F-D5CF-4C46-9987-DB88D3211885}">
      <dgm:prSet/>
      <dgm:spPr/>
      <dgm:t>
        <a:bodyPr/>
        <a:lstStyle/>
        <a:p>
          <a:r>
            <a:rPr lang="en-US" dirty="0"/>
            <a:t>Evaluation: Handpicked and real Twitter user timelines.</a:t>
          </a:r>
        </a:p>
      </dgm:t>
    </dgm:pt>
    <dgm:pt modelId="{A6E1522A-4574-478B-B815-FDCB76C8A3CD}" type="parTrans" cxnId="{389126EF-C228-469B-8602-5925FC88ACA2}">
      <dgm:prSet/>
      <dgm:spPr/>
      <dgm:t>
        <a:bodyPr/>
        <a:lstStyle/>
        <a:p>
          <a:endParaRPr lang="en-US"/>
        </a:p>
      </dgm:t>
    </dgm:pt>
    <dgm:pt modelId="{5982E8C6-B35B-4336-9E2E-3AAD67C7B2FB}" type="sibTrans" cxnId="{389126EF-C228-469B-8602-5925FC88ACA2}">
      <dgm:prSet/>
      <dgm:spPr/>
      <dgm:t>
        <a:bodyPr/>
        <a:lstStyle/>
        <a:p>
          <a:endParaRPr lang="en-US"/>
        </a:p>
      </dgm:t>
    </dgm:pt>
    <dgm:pt modelId="{2950BB45-D685-4215-B056-B548347800EA}">
      <dgm:prSet/>
      <dgm:spPr/>
      <dgm:t>
        <a:bodyPr/>
        <a:lstStyle/>
        <a:p>
          <a:r>
            <a:rPr lang="en-US" dirty="0"/>
            <a:t>Labels: Depressed / Not Depressed.</a:t>
          </a:r>
        </a:p>
      </dgm:t>
    </dgm:pt>
    <dgm:pt modelId="{21C1522E-965F-4A07-9674-563E53C28928}" type="parTrans" cxnId="{2BA66167-8667-4262-B42A-E7E37C5323EE}">
      <dgm:prSet/>
      <dgm:spPr/>
      <dgm:t>
        <a:bodyPr/>
        <a:lstStyle/>
        <a:p>
          <a:endParaRPr lang="en-US"/>
        </a:p>
      </dgm:t>
    </dgm:pt>
    <dgm:pt modelId="{C6E545F4-8BE9-4316-B299-4C2C01142EF2}" type="sibTrans" cxnId="{2BA66167-8667-4262-B42A-E7E37C5323EE}">
      <dgm:prSet/>
      <dgm:spPr/>
      <dgm:t>
        <a:bodyPr/>
        <a:lstStyle/>
        <a:p>
          <a:endParaRPr lang="en-US"/>
        </a:p>
      </dgm:t>
    </dgm:pt>
    <dgm:pt modelId="{2CAACD96-A22E-4BC4-BBE2-6E17607F994B}" type="pres">
      <dgm:prSet presAssocID="{1CB5F7C0-82CC-49C0-BAF3-EDECAFB337C9}" presName="outerComposite" presStyleCnt="0">
        <dgm:presLayoutVars>
          <dgm:chMax val="5"/>
          <dgm:dir/>
          <dgm:resizeHandles val="exact"/>
        </dgm:presLayoutVars>
      </dgm:prSet>
      <dgm:spPr/>
    </dgm:pt>
    <dgm:pt modelId="{31A403E6-5A7F-46D8-82BC-172DC6275F08}" type="pres">
      <dgm:prSet presAssocID="{1CB5F7C0-82CC-49C0-BAF3-EDECAFB337C9}" presName="dummyMaxCanvas" presStyleCnt="0">
        <dgm:presLayoutVars/>
      </dgm:prSet>
      <dgm:spPr/>
    </dgm:pt>
    <dgm:pt modelId="{FB594784-1331-4AE6-8B09-504BCB5ABB8C}" type="pres">
      <dgm:prSet presAssocID="{1CB5F7C0-82CC-49C0-BAF3-EDECAFB337C9}" presName="ThreeNodes_1" presStyleLbl="node1" presStyleIdx="0" presStyleCnt="3">
        <dgm:presLayoutVars>
          <dgm:bulletEnabled val="1"/>
        </dgm:presLayoutVars>
      </dgm:prSet>
      <dgm:spPr/>
    </dgm:pt>
    <dgm:pt modelId="{05B893B3-E3EF-437B-AB62-9BE32F030959}" type="pres">
      <dgm:prSet presAssocID="{1CB5F7C0-82CC-49C0-BAF3-EDECAFB337C9}" presName="ThreeNodes_2" presStyleLbl="node1" presStyleIdx="1" presStyleCnt="3">
        <dgm:presLayoutVars>
          <dgm:bulletEnabled val="1"/>
        </dgm:presLayoutVars>
      </dgm:prSet>
      <dgm:spPr/>
    </dgm:pt>
    <dgm:pt modelId="{7214CB22-1B3E-4DC3-A661-5A4D8F42889B}" type="pres">
      <dgm:prSet presAssocID="{1CB5F7C0-82CC-49C0-BAF3-EDECAFB337C9}" presName="ThreeNodes_3" presStyleLbl="node1" presStyleIdx="2" presStyleCnt="3">
        <dgm:presLayoutVars>
          <dgm:bulletEnabled val="1"/>
        </dgm:presLayoutVars>
      </dgm:prSet>
      <dgm:spPr/>
    </dgm:pt>
    <dgm:pt modelId="{3A6D0367-DE66-46FD-9750-298CA6667EAA}" type="pres">
      <dgm:prSet presAssocID="{1CB5F7C0-82CC-49C0-BAF3-EDECAFB337C9}" presName="ThreeConn_1-2" presStyleLbl="fgAccFollowNode1" presStyleIdx="0" presStyleCnt="2">
        <dgm:presLayoutVars>
          <dgm:bulletEnabled val="1"/>
        </dgm:presLayoutVars>
      </dgm:prSet>
      <dgm:spPr/>
    </dgm:pt>
    <dgm:pt modelId="{40E0B308-FE7E-489C-89EC-8052895C3F25}" type="pres">
      <dgm:prSet presAssocID="{1CB5F7C0-82CC-49C0-BAF3-EDECAFB337C9}" presName="ThreeConn_2-3" presStyleLbl="fgAccFollowNode1" presStyleIdx="1" presStyleCnt="2">
        <dgm:presLayoutVars>
          <dgm:bulletEnabled val="1"/>
        </dgm:presLayoutVars>
      </dgm:prSet>
      <dgm:spPr/>
    </dgm:pt>
    <dgm:pt modelId="{0973F280-E379-447C-B0CE-0F32CFA03191}" type="pres">
      <dgm:prSet presAssocID="{1CB5F7C0-82CC-49C0-BAF3-EDECAFB337C9}" presName="ThreeNodes_1_text" presStyleLbl="node1" presStyleIdx="2" presStyleCnt="3">
        <dgm:presLayoutVars>
          <dgm:bulletEnabled val="1"/>
        </dgm:presLayoutVars>
      </dgm:prSet>
      <dgm:spPr/>
    </dgm:pt>
    <dgm:pt modelId="{5727A1AE-9B37-4DA9-8C6A-E5342C91B295}" type="pres">
      <dgm:prSet presAssocID="{1CB5F7C0-82CC-49C0-BAF3-EDECAFB337C9}" presName="ThreeNodes_2_text" presStyleLbl="node1" presStyleIdx="2" presStyleCnt="3">
        <dgm:presLayoutVars>
          <dgm:bulletEnabled val="1"/>
        </dgm:presLayoutVars>
      </dgm:prSet>
      <dgm:spPr/>
    </dgm:pt>
    <dgm:pt modelId="{342F0995-4D5E-43D4-A40D-998ED2A3FB74}" type="pres">
      <dgm:prSet presAssocID="{1CB5F7C0-82CC-49C0-BAF3-EDECAFB337C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BC8E201-F8AF-42A1-976E-92BCFC5AC078}" type="presOf" srcId="{2950BB45-D685-4215-B056-B548347800EA}" destId="{7214CB22-1B3E-4DC3-A661-5A4D8F42889B}" srcOrd="0" destOrd="0" presId="urn:microsoft.com/office/officeart/2005/8/layout/vProcess5"/>
    <dgm:cxn modelId="{79A19941-12BC-4E4F-AC7E-1AFC8590CB8F}" type="presOf" srcId="{A2F44F7F-D5CF-4C46-9987-DB88D3211885}" destId="{5727A1AE-9B37-4DA9-8C6A-E5342C91B295}" srcOrd="1" destOrd="0" presId="urn:microsoft.com/office/officeart/2005/8/layout/vProcess5"/>
    <dgm:cxn modelId="{ADFB2742-AE1D-4278-9645-A550B5D9F353}" type="presOf" srcId="{A2F44F7F-D5CF-4C46-9987-DB88D3211885}" destId="{05B893B3-E3EF-437B-AB62-9BE32F030959}" srcOrd="0" destOrd="0" presId="urn:microsoft.com/office/officeart/2005/8/layout/vProcess5"/>
    <dgm:cxn modelId="{2BA66167-8667-4262-B42A-E7E37C5323EE}" srcId="{1CB5F7C0-82CC-49C0-BAF3-EDECAFB337C9}" destId="{2950BB45-D685-4215-B056-B548347800EA}" srcOrd="2" destOrd="0" parTransId="{21C1522E-965F-4A07-9674-563E53C28928}" sibTransId="{C6E545F4-8BE9-4316-B299-4C2C01142EF2}"/>
    <dgm:cxn modelId="{F2D9B24E-EDC5-4DAD-B364-F564C17CE7E0}" type="presOf" srcId="{A1FE0A9C-3668-4433-B33B-4BD55DD6D9F8}" destId="{3A6D0367-DE66-46FD-9750-298CA6667EAA}" srcOrd="0" destOrd="0" presId="urn:microsoft.com/office/officeart/2005/8/layout/vProcess5"/>
    <dgm:cxn modelId="{68F80381-9C6C-42EC-AA95-9742D73AFC84}" type="presOf" srcId="{2950BB45-D685-4215-B056-B548347800EA}" destId="{342F0995-4D5E-43D4-A40D-998ED2A3FB74}" srcOrd="1" destOrd="0" presId="urn:microsoft.com/office/officeart/2005/8/layout/vProcess5"/>
    <dgm:cxn modelId="{3BFF1ED5-AF4C-4258-BB5C-A5DE359D2C9D}" srcId="{1CB5F7C0-82CC-49C0-BAF3-EDECAFB337C9}" destId="{779CD4AD-9CD0-4036-981E-2531AE800551}" srcOrd="0" destOrd="0" parTransId="{D0A538F5-60B6-4AB9-A477-C7D4E6EFD950}" sibTransId="{A1FE0A9C-3668-4433-B33B-4BD55DD6D9F8}"/>
    <dgm:cxn modelId="{389126EF-C228-469B-8602-5925FC88ACA2}" srcId="{1CB5F7C0-82CC-49C0-BAF3-EDECAFB337C9}" destId="{A2F44F7F-D5CF-4C46-9987-DB88D3211885}" srcOrd="1" destOrd="0" parTransId="{A6E1522A-4574-478B-B815-FDCB76C8A3CD}" sibTransId="{5982E8C6-B35B-4336-9E2E-3AAD67C7B2FB}"/>
    <dgm:cxn modelId="{61283EF0-C7C2-4B13-8F79-2A6755FCF58E}" type="presOf" srcId="{779CD4AD-9CD0-4036-981E-2531AE800551}" destId="{0973F280-E379-447C-B0CE-0F32CFA03191}" srcOrd="1" destOrd="0" presId="urn:microsoft.com/office/officeart/2005/8/layout/vProcess5"/>
    <dgm:cxn modelId="{D713E0F7-698C-4B1B-B880-2720676EEEA5}" type="presOf" srcId="{779CD4AD-9CD0-4036-981E-2531AE800551}" destId="{FB594784-1331-4AE6-8B09-504BCB5ABB8C}" srcOrd="0" destOrd="0" presId="urn:microsoft.com/office/officeart/2005/8/layout/vProcess5"/>
    <dgm:cxn modelId="{8BF15BFD-9105-4F09-AF55-1E2B46492F5F}" type="presOf" srcId="{1CB5F7C0-82CC-49C0-BAF3-EDECAFB337C9}" destId="{2CAACD96-A22E-4BC4-BBE2-6E17607F994B}" srcOrd="0" destOrd="0" presId="urn:microsoft.com/office/officeart/2005/8/layout/vProcess5"/>
    <dgm:cxn modelId="{7341DEFF-ECD9-4D7A-A6D5-CEB356C1B91A}" type="presOf" srcId="{5982E8C6-B35B-4336-9E2E-3AAD67C7B2FB}" destId="{40E0B308-FE7E-489C-89EC-8052895C3F25}" srcOrd="0" destOrd="0" presId="urn:microsoft.com/office/officeart/2005/8/layout/vProcess5"/>
    <dgm:cxn modelId="{6606D76C-0B43-4E9A-AF1B-BAB5A61C9015}" type="presParOf" srcId="{2CAACD96-A22E-4BC4-BBE2-6E17607F994B}" destId="{31A403E6-5A7F-46D8-82BC-172DC6275F08}" srcOrd="0" destOrd="0" presId="urn:microsoft.com/office/officeart/2005/8/layout/vProcess5"/>
    <dgm:cxn modelId="{6D82B81C-761C-417B-A8F3-A42AF3BC4DB7}" type="presParOf" srcId="{2CAACD96-A22E-4BC4-BBE2-6E17607F994B}" destId="{FB594784-1331-4AE6-8B09-504BCB5ABB8C}" srcOrd="1" destOrd="0" presId="urn:microsoft.com/office/officeart/2005/8/layout/vProcess5"/>
    <dgm:cxn modelId="{FF0AB6FA-E509-434D-8BFE-7C8BA72BE333}" type="presParOf" srcId="{2CAACD96-A22E-4BC4-BBE2-6E17607F994B}" destId="{05B893B3-E3EF-437B-AB62-9BE32F030959}" srcOrd="2" destOrd="0" presId="urn:microsoft.com/office/officeart/2005/8/layout/vProcess5"/>
    <dgm:cxn modelId="{5BBAF291-280C-4EC3-B824-85BE678AC02D}" type="presParOf" srcId="{2CAACD96-A22E-4BC4-BBE2-6E17607F994B}" destId="{7214CB22-1B3E-4DC3-A661-5A4D8F42889B}" srcOrd="3" destOrd="0" presId="urn:microsoft.com/office/officeart/2005/8/layout/vProcess5"/>
    <dgm:cxn modelId="{DE40E02A-923A-4257-8562-FB802B254825}" type="presParOf" srcId="{2CAACD96-A22E-4BC4-BBE2-6E17607F994B}" destId="{3A6D0367-DE66-46FD-9750-298CA6667EAA}" srcOrd="4" destOrd="0" presId="urn:microsoft.com/office/officeart/2005/8/layout/vProcess5"/>
    <dgm:cxn modelId="{1513D02A-9C3D-45BC-BA73-604E71A5B44D}" type="presParOf" srcId="{2CAACD96-A22E-4BC4-BBE2-6E17607F994B}" destId="{40E0B308-FE7E-489C-89EC-8052895C3F25}" srcOrd="5" destOrd="0" presId="urn:microsoft.com/office/officeart/2005/8/layout/vProcess5"/>
    <dgm:cxn modelId="{1F724A77-9C9A-4C01-85E3-462F63B24305}" type="presParOf" srcId="{2CAACD96-A22E-4BC4-BBE2-6E17607F994B}" destId="{0973F280-E379-447C-B0CE-0F32CFA03191}" srcOrd="6" destOrd="0" presId="urn:microsoft.com/office/officeart/2005/8/layout/vProcess5"/>
    <dgm:cxn modelId="{1417B288-611C-4B07-90EE-1AA3A0906AEB}" type="presParOf" srcId="{2CAACD96-A22E-4BC4-BBE2-6E17607F994B}" destId="{5727A1AE-9B37-4DA9-8C6A-E5342C91B295}" srcOrd="7" destOrd="0" presId="urn:microsoft.com/office/officeart/2005/8/layout/vProcess5"/>
    <dgm:cxn modelId="{108EB89C-3677-4201-804C-50ECED5D3027}" type="presParOf" srcId="{2CAACD96-A22E-4BC4-BBE2-6E17607F994B}" destId="{342F0995-4D5E-43D4-A40D-998ED2A3FB7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66E6BA-027F-4B9C-9EFB-320A20BD3C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BEA5ED-DA03-402E-94E6-14A862EB61C1}">
      <dgm:prSet custT="1"/>
      <dgm:spPr/>
      <dgm:t>
        <a:bodyPr/>
        <a:lstStyle/>
        <a:p>
          <a:r>
            <a:rPr lang="en-US" sz="1200" dirty="0"/>
            <a:t>Text preprocessing and TF-IDF vectorization.</a:t>
          </a:r>
        </a:p>
      </dgm:t>
    </dgm:pt>
    <dgm:pt modelId="{BD460595-A1E5-47D9-ADC9-87CBEAE5221D}" type="parTrans" cxnId="{D5E87812-4710-4411-B355-CE4333BB375F}">
      <dgm:prSet/>
      <dgm:spPr/>
      <dgm:t>
        <a:bodyPr/>
        <a:lstStyle/>
        <a:p>
          <a:endParaRPr lang="en-US" sz="1400"/>
        </a:p>
      </dgm:t>
    </dgm:pt>
    <dgm:pt modelId="{C1DDE299-8EB0-4B70-86F5-4FF7FC276748}" type="sibTrans" cxnId="{D5E87812-4710-4411-B355-CE4333BB375F}">
      <dgm:prSet/>
      <dgm:spPr/>
      <dgm:t>
        <a:bodyPr/>
        <a:lstStyle/>
        <a:p>
          <a:endParaRPr lang="en-US" sz="1400"/>
        </a:p>
      </dgm:t>
    </dgm:pt>
    <dgm:pt modelId="{E75A2677-A954-4BBD-9F41-0ED9D1B5570C}">
      <dgm:prSet custT="1"/>
      <dgm:spPr/>
      <dgm:t>
        <a:bodyPr/>
        <a:lstStyle/>
        <a:p>
          <a:r>
            <a:rPr lang="en-US" sz="1200" dirty="0"/>
            <a:t>Logistic Regression model for classification.</a:t>
          </a:r>
        </a:p>
      </dgm:t>
    </dgm:pt>
    <dgm:pt modelId="{B784C801-7D23-4DF2-A9C1-917C14E72C46}" type="parTrans" cxnId="{AF784743-825B-467A-A1AE-56FDD414533E}">
      <dgm:prSet/>
      <dgm:spPr/>
      <dgm:t>
        <a:bodyPr/>
        <a:lstStyle/>
        <a:p>
          <a:endParaRPr lang="en-US" sz="1400"/>
        </a:p>
      </dgm:t>
    </dgm:pt>
    <dgm:pt modelId="{B1DC38FD-14C9-4EC9-BA67-71609413663B}" type="sibTrans" cxnId="{AF784743-825B-467A-A1AE-56FDD414533E}">
      <dgm:prSet/>
      <dgm:spPr/>
      <dgm:t>
        <a:bodyPr/>
        <a:lstStyle/>
        <a:p>
          <a:endParaRPr lang="en-US" sz="1400"/>
        </a:p>
      </dgm:t>
    </dgm:pt>
    <dgm:pt modelId="{721F04DF-CA6B-46B7-8625-863979F85344}">
      <dgm:prSet custT="1"/>
      <dgm:spPr/>
      <dgm:t>
        <a:bodyPr/>
        <a:lstStyle/>
        <a:p>
          <a:r>
            <a:rPr lang="en-US" sz="1200" dirty="0"/>
            <a:t>SentenceTransformer for semantic similarity.</a:t>
          </a:r>
        </a:p>
      </dgm:t>
    </dgm:pt>
    <dgm:pt modelId="{E34D5970-2712-4677-A227-5A13BCAC6B92}" type="parTrans" cxnId="{3514FD14-9A79-4EC8-8301-C190AACDC357}">
      <dgm:prSet/>
      <dgm:spPr/>
      <dgm:t>
        <a:bodyPr/>
        <a:lstStyle/>
        <a:p>
          <a:endParaRPr lang="en-US" sz="1400"/>
        </a:p>
      </dgm:t>
    </dgm:pt>
    <dgm:pt modelId="{75DC9ECF-EE9C-4E89-9821-82F565F487CE}" type="sibTrans" cxnId="{3514FD14-9A79-4EC8-8301-C190AACDC357}">
      <dgm:prSet/>
      <dgm:spPr/>
      <dgm:t>
        <a:bodyPr/>
        <a:lstStyle/>
        <a:p>
          <a:endParaRPr lang="en-US" sz="1400"/>
        </a:p>
      </dgm:t>
    </dgm:pt>
    <dgm:pt modelId="{7FEA9702-05A9-4BDE-BA18-18022E23F7D9}">
      <dgm:prSet custT="1"/>
      <dgm:spPr/>
      <dgm:t>
        <a:bodyPr/>
        <a:lstStyle/>
        <a:p>
          <a:r>
            <a:rPr lang="en-US" sz="1200" dirty="0"/>
            <a:t>PHQ-9 symptom mapping via cosine </a:t>
          </a:r>
          <a:r>
            <a:rPr lang="en-US" sz="1400" dirty="0"/>
            <a:t>similarity</a:t>
          </a:r>
          <a:r>
            <a:rPr lang="en-US" sz="1200" dirty="0"/>
            <a:t>.</a:t>
          </a:r>
        </a:p>
      </dgm:t>
    </dgm:pt>
    <dgm:pt modelId="{AD999742-BC35-476E-8FE7-28A7194A1F3F}" type="parTrans" cxnId="{54E09624-9580-4621-A983-B6D6DE7930A2}">
      <dgm:prSet/>
      <dgm:spPr/>
      <dgm:t>
        <a:bodyPr/>
        <a:lstStyle/>
        <a:p>
          <a:endParaRPr lang="en-US" sz="1400"/>
        </a:p>
      </dgm:t>
    </dgm:pt>
    <dgm:pt modelId="{31BE6116-5BE8-4E37-8B5C-3E6C3B595FD2}" type="sibTrans" cxnId="{54E09624-9580-4621-A983-B6D6DE7930A2}">
      <dgm:prSet/>
      <dgm:spPr/>
      <dgm:t>
        <a:bodyPr/>
        <a:lstStyle/>
        <a:p>
          <a:endParaRPr lang="en-US" sz="1400"/>
        </a:p>
      </dgm:t>
    </dgm:pt>
    <dgm:pt modelId="{49DF614B-86AF-42D7-A0AA-A83918608A2B}" type="pres">
      <dgm:prSet presAssocID="{6B66E6BA-027F-4B9C-9EFB-320A20BD3C9F}" presName="root" presStyleCnt="0">
        <dgm:presLayoutVars>
          <dgm:dir/>
          <dgm:resizeHandles val="exact"/>
        </dgm:presLayoutVars>
      </dgm:prSet>
      <dgm:spPr/>
    </dgm:pt>
    <dgm:pt modelId="{2B5135E2-0D70-4886-8449-1A5D27B5A78C}" type="pres">
      <dgm:prSet presAssocID="{47BEA5ED-DA03-402E-94E6-14A862EB61C1}" presName="compNode" presStyleCnt="0"/>
      <dgm:spPr/>
    </dgm:pt>
    <dgm:pt modelId="{347D1EE1-4A31-4748-AC8E-9110743B0C9B}" type="pres">
      <dgm:prSet presAssocID="{47BEA5ED-DA03-402E-94E6-14A862EB61C1}" presName="bgRect" presStyleLbl="bgShp" presStyleIdx="0" presStyleCnt="4" custFlipVert="1" custScaleY="70824"/>
      <dgm:spPr/>
    </dgm:pt>
    <dgm:pt modelId="{A627EB2D-F406-43ED-868D-56764F51492A}" type="pres">
      <dgm:prSet presAssocID="{47BEA5ED-DA03-402E-94E6-14A862EB61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2BA7E6D-9812-4FB8-9FEC-B0D7EA1FDC42}" type="pres">
      <dgm:prSet presAssocID="{47BEA5ED-DA03-402E-94E6-14A862EB61C1}" presName="spaceRect" presStyleCnt="0"/>
      <dgm:spPr/>
    </dgm:pt>
    <dgm:pt modelId="{F28FD843-288D-4A58-8079-7F7B2F4C225B}" type="pres">
      <dgm:prSet presAssocID="{47BEA5ED-DA03-402E-94E6-14A862EB61C1}" presName="parTx" presStyleLbl="revTx" presStyleIdx="0" presStyleCnt="4">
        <dgm:presLayoutVars>
          <dgm:chMax val="0"/>
          <dgm:chPref val="0"/>
        </dgm:presLayoutVars>
      </dgm:prSet>
      <dgm:spPr/>
    </dgm:pt>
    <dgm:pt modelId="{650B88FD-8738-40B9-A5BB-258C3D3E4373}" type="pres">
      <dgm:prSet presAssocID="{C1DDE299-8EB0-4B70-86F5-4FF7FC276748}" presName="sibTrans" presStyleCnt="0"/>
      <dgm:spPr/>
    </dgm:pt>
    <dgm:pt modelId="{7551ACD4-80DC-4361-8E7D-F34447BFBD48}" type="pres">
      <dgm:prSet presAssocID="{E75A2677-A954-4BBD-9F41-0ED9D1B5570C}" presName="compNode" presStyleCnt="0"/>
      <dgm:spPr/>
    </dgm:pt>
    <dgm:pt modelId="{29A97477-725F-474C-9D47-4CE5CF759531}" type="pres">
      <dgm:prSet presAssocID="{E75A2677-A954-4BBD-9F41-0ED9D1B5570C}" presName="bgRect" presStyleLbl="bgShp" presStyleIdx="1" presStyleCnt="4" custScaleY="75086"/>
      <dgm:spPr/>
    </dgm:pt>
    <dgm:pt modelId="{1129CD11-8B06-4326-9EBE-F5EEEF3575F5}" type="pres">
      <dgm:prSet presAssocID="{E75A2677-A954-4BBD-9F41-0ED9D1B557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3DA08F07-EF5A-4EF8-8B65-DB978D7B43FC}" type="pres">
      <dgm:prSet presAssocID="{E75A2677-A954-4BBD-9F41-0ED9D1B5570C}" presName="spaceRect" presStyleCnt="0"/>
      <dgm:spPr/>
    </dgm:pt>
    <dgm:pt modelId="{078DBDF5-D456-44C2-8140-52EA4C631424}" type="pres">
      <dgm:prSet presAssocID="{E75A2677-A954-4BBD-9F41-0ED9D1B5570C}" presName="parTx" presStyleLbl="revTx" presStyleIdx="1" presStyleCnt="4">
        <dgm:presLayoutVars>
          <dgm:chMax val="0"/>
          <dgm:chPref val="0"/>
        </dgm:presLayoutVars>
      </dgm:prSet>
      <dgm:spPr/>
    </dgm:pt>
    <dgm:pt modelId="{BDE973F7-1441-4A55-B232-C88B1E73581E}" type="pres">
      <dgm:prSet presAssocID="{B1DC38FD-14C9-4EC9-BA67-71609413663B}" presName="sibTrans" presStyleCnt="0"/>
      <dgm:spPr/>
    </dgm:pt>
    <dgm:pt modelId="{2F25ADA3-16E3-4F41-8AC0-8D4720DB9A10}" type="pres">
      <dgm:prSet presAssocID="{721F04DF-CA6B-46B7-8625-863979F85344}" presName="compNode" presStyleCnt="0"/>
      <dgm:spPr/>
    </dgm:pt>
    <dgm:pt modelId="{607CFB1A-6EC6-4565-99B0-ABD3F3D093F9}" type="pres">
      <dgm:prSet presAssocID="{721F04DF-CA6B-46B7-8625-863979F85344}" presName="bgRect" presStyleLbl="bgShp" presStyleIdx="2" presStyleCnt="4" custScaleY="75469"/>
      <dgm:spPr/>
    </dgm:pt>
    <dgm:pt modelId="{2942EB94-05AE-4294-B18B-AE89BA5E9404}" type="pres">
      <dgm:prSet presAssocID="{721F04DF-CA6B-46B7-8625-863979F853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0A7919-6AE7-4CC5-942F-D84732152040}" type="pres">
      <dgm:prSet presAssocID="{721F04DF-CA6B-46B7-8625-863979F85344}" presName="spaceRect" presStyleCnt="0"/>
      <dgm:spPr/>
    </dgm:pt>
    <dgm:pt modelId="{AB5784EE-6260-4ECA-AC57-C240B3684DE0}" type="pres">
      <dgm:prSet presAssocID="{721F04DF-CA6B-46B7-8625-863979F85344}" presName="parTx" presStyleLbl="revTx" presStyleIdx="2" presStyleCnt="4" custScaleY="50694">
        <dgm:presLayoutVars>
          <dgm:chMax val="0"/>
          <dgm:chPref val="0"/>
        </dgm:presLayoutVars>
      </dgm:prSet>
      <dgm:spPr/>
    </dgm:pt>
    <dgm:pt modelId="{FAA49514-C964-4268-A960-D41DA32C6E26}" type="pres">
      <dgm:prSet presAssocID="{75DC9ECF-EE9C-4E89-9821-82F565F487CE}" presName="sibTrans" presStyleCnt="0"/>
      <dgm:spPr/>
    </dgm:pt>
    <dgm:pt modelId="{1E5536E5-04C0-45B6-ADBB-680141E5690F}" type="pres">
      <dgm:prSet presAssocID="{7FEA9702-05A9-4BDE-BA18-18022E23F7D9}" presName="compNode" presStyleCnt="0"/>
      <dgm:spPr/>
    </dgm:pt>
    <dgm:pt modelId="{13719C87-5AEA-4D10-ACF3-A7781436B5A9}" type="pres">
      <dgm:prSet presAssocID="{7FEA9702-05A9-4BDE-BA18-18022E23F7D9}" presName="bgRect" presStyleLbl="bgShp" presStyleIdx="3" presStyleCnt="4" custScaleY="67230"/>
      <dgm:spPr/>
    </dgm:pt>
    <dgm:pt modelId="{A5E0A17B-FA87-481B-B165-4EA76E3BBB54}" type="pres">
      <dgm:prSet presAssocID="{7FEA9702-05A9-4BDE-BA18-18022E23F7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E543D6-4E3F-4453-A3F4-1FA876A0944E}" type="pres">
      <dgm:prSet presAssocID="{7FEA9702-05A9-4BDE-BA18-18022E23F7D9}" presName="spaceRect" presStyleCnt="0"/>
      <dgm:spPr/>
    </dgm:pt>
    <dgm:pt modelId="{4360BC40-5547-47AB-951B-6F9107CC0BA3}" type="pres">
      <dgm:prSet presAssocID="{7FEA9702-05A9-4BDE-BA18-18022E23F7D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5E87812-4710-4411-B355-CE4333BB375F}" srcId="{6B66E6BA-027F-4B9C-9EFB-320A20BD3C9F}" destId="{47BEA5ED-DA03-402E-94E6-14A862EB61C1}" srcOrd="0" destOrd="0" parTransId="{BD460595-A1E5-47D9-ADC9-87CBEAE5221D}" sibTransId="{C1DDE299-8EB0-4B70-86F5-4FF7FC276748}"/>
    <dgm:cxn modelId="{3514FD14-9A79-4EC8-8301-C190AACDC357}" srcId="{6B66E6BA-027F-4B9C-9EFB-320A20BD3C9F}" destId="{721F04DF-CA6B-46B7-8625-863979F85344}" srcOrd="2" destOrd="0" parTransId="{E34D5970-2712-4677-A227-5A13BCAC6B92}" sibTransId="{75DC9ECF-EE9C-4E89-9821-82F565F487CE}"/>
    <dgm:cxn modelId="{54E09624-9580-4621-A983-B6D6DE7930A2}" srcId="{6B66E6BA-027F-4B9C-9EFB-320A20BD3C9F}" destId="{7FEA9702-05A9-4BDE-BA18-18022E23F7D9}" srcOrd="3" destOrd="0" parTransId="{AD999742-BC35-476E-8FE7-28A7194A1F3F}" sibTransId="{31BE6116-5BE8-4E37-8B5C-3E6C3B595FD2}"/>
    <dgm:cxn modelId="{2C145662-E58D-4F34-93F3-7ACDF17D7880}" type="presOf" srcId="{47BEA5ED-DA03-402E-94E6-14A862EB61C1}" destId="{F28FD843-288D-4A58-8079-7F7B2F4C225B}" srcOrd="0" destOrd="0" presId="urn:microsoft.com/office/officeart/2018/2/layout/IconVerticalSolidList"/>
    <dgm:cxn modelId="{AF784743-825B-467A-A1AE-56FDD414533E}" srcId="{6B66E6BA-027F-4B9C-9EFB-320A20BD3C9F}" destId="{E75A2677-A954-4BBD-9F41-0ED9D1B5570C}" srcOrd="1" destOrd="0" parTransId="{B784C801-7D23-4DF2-A9C1-917C14E72C46}" sibTransId="{B1DC38FD-14C9-4EC9-BA67-71609413663B}"/>
    <dgm:cxn modelId="{F8A22C8E-EBFD-4975-9573-193CD2A3C49D}" type="presOf" srcId="{7FEA9702-05A9-4BDE-BA18-18022E23F7D9}" destId="{4360BC40-5547-47AB-951B-6F9107CC0BA3}" srcOrd="0" destOrd="0" presId="urn:microsoft.com/office/officeart/2018/2/layout/IconVerticalSolidList"/>
    <dgm:cxn modelId="{1F03CD9B-824B-412A-B236-FC5BAE94939E}" type="presOf" srcId="{E75A2677-A954-4BBD-9F41-0ED9D1B5570C}" destId="{078DBDF5-D456-44C2-8140-52EA4C631424}" srcOrd="0" destOrd="0" presId="urn:microsoft.com/office/officeart/2018/2/layout/IconVerticalSolidList"/>
    <dgm:cxn modelId="{9C269AB5-B852-425C-A19E-09114AD5C974}" type="presOf" srcId="{6B66E6BA-027F-4B9C-9EFB-320A20BD3C9F}" destId="{49DF614B-86AF-42D7-A0AA-A83918608A2B}" srcOrd="0" destOrd="0" presId="urn:microsoft.com/office/officeart/2018/2/layout/IconVerticalSolidList"/>
    <dgm:cxn modelId="{FD107FF5-0469-4CBC-9104-E66E674FEAB7}" type="presOf" srcId="{721F04DF-CA6B-46B7-8625-863979F85344}" destId="{AB5784EE-6260-4ECA-AC57-C240B3684DE0}" srcOrd="0" destOrd="0" presId="urn:microsoft.com/office/officeart/2018/2/layout/IconVerticalSolidList"/>
    <dgm:cxn modelId="{2F5979B5-73B6-4C53-B405-9EE60CA65609}" type="presParOf" srcId="{49DF614B-86AF-42D7-A0AA-A83918608A2B}" destId="{2B5135E2-0D70-4886-8449-1A5D27B5A78C}" srcOrd="0" destOrd="0" presId="urn:microsoft.com/office/officeart/2018/2/layout/IconVerticalSolidList"/>
    <dgm:cxn modelId="{4889B252-777E-4D87-BC97-716C9C4A6FE2}" type="presParOf" srcId="{2B5135E2-0D70-4886-8449-1A5D27B5A78C}" destId="{347D1EE1-4A31-4748-AC8E-9110743B0C9B}" srcOrd="0" destOrd="0" presId="urn:microsoft.com/office/officeart/2018/2/layout/IconVerticalSolidList"/>
    <dgm:cxn modelId="{92D2DD71-31A1-4734-ACE2-664BA97889CE}" type="presParOf" srcId="{2B5135E2-0D70-4886-8449-1A5D27B5A78C}" destId="{A627EB2D-F406-43ED-868D-56764F51492A}" srcOrd="1" destOrd="0" presId="urn:microsoft.com/office/officeart/2018/2/layout/IconVerticalSolidList"/>
    <dgm:cxn modelId="{C92853FC-F465-4639-B320-AF895C695006}" type="presParOf" srcId="{2B5135E2-0D70-4886-8449-1A5D27B5A78C}" destId="{32BA7E6D-9812-4FB8-9FEC-B0D7EA1FDC42}" srcOrd="2" destOrd="0" presId="urn:microsoft.com/office/officeart/2018/2/layout/IconVerticalSolidList"/>
    <dgm:cxn modelId="{7AAD3E69-3F97-4CA0-B430-BD8E527DB1D0}" type="presParOf" srcId="{2B5135E2-0D70-4886-8449-1A5D27B5A78C}" destId="{F28FD843-288D-4A58-8079-7F7B2F4C225B}" srcOrd="3" destOrd="0" presId="urn:microsoft.com/office/officeart/2018/2/layout/IconVerticalSolidList"/>
    <dgm:cxn modelId="{B7FAD3CC-8513-425E-9223-174FF54E60EB}" type="presParOf" srcId="{49DF614B-86AF-42D7-A0AA-A83918608A2B}" destId="{650B88FD-8738-40B9-A5BB-258C3D3E4373}" srcOrd="1" destOrd="0" presId="urn:microsoft.com/office/officeart/2018/2/layout/IconVerticalSolidList"/>
    <dgm:cxn modelId="{FCE25FD5-73CD-43A7-8B52-9881483930D9}" type="presParOf" srcId="{49DF614B-86AF-42D7-A0AA-A83918608A2B}" destId="{7551ACD4-80DC-4361-8E7D-F34447BFBD48}" srcOrd="2" destOrd="0" presId="urn:microsoft.com/office/officeart/2018/2/layout/IconVerticalSolidList"/>
    <dgm:cxn modelId="{AD44CE76-FC90-4133-9ED0-B0752BA4B42F}" type="presParOf" srcId="{7551ACD4-80DC-4361-8E7D-F34447BFBD48}" destId="{29A97477-725F-474C-9D47-4CE5CF759531}" srcOrd="0" destOrd="0" presId="urn:microsoft.com/office/officeart/2018/2/layout/IconVerticalSolidList"/>
    <dgm:cxn modelId="{032E21FC-E352-4C40-8D8B-AB961B1ED429}" type="presParOf" srcId="{7551ACD4-80DC-4361-8E7D-F34447BFBD48}" destId="{1129CD11-8B06-4326-9EBE-F5EEEF3575F5}" srcOrd="1" destOrd="0" presId="urn:microsoft.com/office/officeart/2018/2/layout/IconVerticalSolidList"/>
    <dgm:cxn modelId="{B8B02C83-89AC-4A63-9BE3-70B54554C96E}" type="presParOf" srcId="{7551ACD4-80DC-4361-8E7D-F34447BFBD48}" destId="{3DA08F07-EF5A-4EF8-8B65-DB978D7B43FC}" srcOrd="2" destOrd="0" presId="urn:microsoft.com/office/officeart/2018/2/layout/IconVerticalSolidList"/>
    <dgm:cxn modelId="{FE891C34-8F8A-47BD-922B-A4D11212E0BC}" type="presParOf" srcId="{7551ACD4-80DC-4361-8E7D-F34447BFBD48}" destId="{078DBDF5-D456-44C2-8140-52EA4C631424}" srcOrd="3" destOrd="0" presId="urn:microsoft.com/office/officeart/2018/2/layout/IconVerticalSolidList"/>
    <dgm:cxn modelId="{185BDBC2-E154-47F8-B1EA-5461C2FDB048}" type="presParOf" srcId="{49DF614B-86AF-42D7-A0AA-A83918608A2B}" destId="{BDE973F7-1441-4A55-B232-C88B1E73581E}" srcOrd="3" destOrd="0" presId="urn:microsoft.com/office/officeart/2018/2/layout/IconVerticalSolidList"/>
    <dgm:cxn modelId="{E8F3BAC3-41E4-45F3-993E-3F0DA47DFC22}" type="presParOf" srcId="{49DF614B-86AF-42D7-A0AA-A83918608A2B}" destId="{2F25ADA3-16E3-4F41-8AC0-8D4720DB9A10}" srcOrd="4" destOrd="0" presId="urn:microsoft.com/office/officeart/2018/2/layout/IconVerticalSolidList"/>
    <dgm:cxn modelId="{2B4C0D1E-0560-4247-876C-8B965A09F4A0}" type="presParOf" srcId="{2F25ADA3-16E3-4F41-8AC0-8D4720DB9A10}" destId="{607CFB1A-6EC6-4565-99B0-ABD3F3D093F9}" srcOrd="0" destOrd="0" presId="urn:microsoft.com/office/officeart/2018/2/layout/IconVerticalSolidList"/>
    <dgm:cxn modelId="{86952C61-4F1C-468A-9F62-F3EAA31B67F4}" type="presParOf" srcId="{2F25ADA3-16E3-4F41-8AC0-8D4720DB9A10}" destId="{2942EB94-05AE-4294-B18B-AE89BA5E9404}" srcOrd="1" destOrd="0" presId="urn:microsoft.com/office/officeart/2018/2/layout/IconVerticalSolidList"/>
    <dgm:cxn modelId="{B193890E-0AEE-43D0-804C-D5A4EF0C171F}" type="presParOf" srcId="{2F25ADA3-16E3-4F41-8AC0-8D4720DB9A10}" destId="{7F0A7919-6AE7-4CC5-942F-D84732152040}" srcOrd="2" destOrd="0" presId="urn:microsoft.com/office/officeart/2018/2/layout/IconVerticalSolidList"/>
    <dgm:cxn modelId="{9468CB84-073C-4FDB-A720-1D2002CA7231}" type="presParOf" srcId="{2F25ADA3-16E3-4F41-8AC0-8D4720DB9A10}" destId="{AB5784EE-6260-4ECA-AC57-C240B3684DE0}" srcOrd="3" destOrd="0" presId="urn:microsoft.com/office/officeart/2018/2/layout/IconVerticalSolidList"/>
    <dgm:cxn modelId="{A201ED67-B0B9-48EC-B37E-9649DC4F4F84}" type="presParOf" srcId="{49DF614B-86AF-42D7-A0AA-A83918608A2B}" destId="{FAA49514-C964-4268-A960-D41DA32C6E26}" srcOrd="5" destOrd="0" presId="urn:microsoft.com/office/officeart/2018/2/layout/IconVerticalSolidList"/>
    <dgm:cxn modelId="{80EE29EA-8DD5-4BDB-A184-2D436A794966}" type="presParOf" srcId="{49DF614B-86AF-42D7-A0AA-A83918608A2B}" destId="{1E5536E5-04C0-45B6-ADBB-680141E5690F}" srcOrd="6" destOrd="0" presId="urn:microsoft.com/office/officeart/2018/2/layout/IconVerticalSolidList"/>
    <dgm:cxn modelId="{798E2E04-17CE-47BA-B335-33E4A885BF29}" type="presParOf" srcId="{1E5536E5-04C0-45B6-ADBB-680141E5690F}" destId="{13719C87-5AEA-4D10-ACF3-A7781436B5A9}" srcOrd="0" destOrd="0" presId="urn:microsoft.com/office/officeart/2018/2/layout/IconVerticalSolidList"/>
    <dgm:cxn modelId="{456A909B-5DA1-4DEB-A8F1-4C7F0E171548}" type="presParOf" srcId="{1E5536E5-04C0-45B6-ADBB-680141E5690F}" destId="{A5E0A17B-FA87-481B-B165-4EA76E3BBB54}" srcOrd="1" destOrd="0" presId="urn:microsoft.com/office/officeart/2018/2/layout/IconVerticalSolidList"/>
    <dgm:cxn modelId="{598B3CD9-8024-48AF-A7C1-EB6212C7867D}" type="presParOf" srcId="{1E5536E5-04C0-45B6-ADBB-680141E5690F}" destId="{A4E543D6-4E3F-4453-A3F4-1FA876A0944E}" srcOrd="2" destOrd="0" presId="urn:microsoft.com/office/officeart/2018/2/layout/IconVerticalSolidList"/>
    <dgm:cxn modelId="{E4EE61E8-194F-4EE2-BDD9-7DB8FBFF17A2}" type="presParOf" srcId="{1E5536E5-04C0-45B6-ADBB-680141E5690F}" destId="{4360BC40-5547-47AB-951B-6F9107CC0B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2CD0B-EFB1-4AB6-809B-09D0AD73D6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54C371-2E9A-403C-9C5A-A8AE03AF233F}">
      <dgm:prSet/>
      <dgm:spPr/>
      <dgm:t>
        <a:bodyPr/>
        <a:lstStyle/>
        <a:p>
          <a:r>
            <a:rPr lang="en-US"/>
            <a:t>Case 1: Potential depressive signs detected.</a:t>
          </a:r>
        </a:p>
      </dgm:t>
    </dgm:pt>
    <dgm:pt modelId="{15A5BE8C-9EF3-467A-A76C-10DC21C2B420}" type="parTrans" cxnId="{455E81DB-6302-4F10-873C-B244B5324CD7}">
      <dgm:prSet/>
      <dgm:spPr/>
      <dgm:t>
        <a:bodyPr/>
        <a:lstStyle/>
        <a:p>
          <a:endParaRPr lang="en-US"/>
        </a:p>
      </dgm:t>
    </dgm:pt>
    <dgm:pt modelId="{2B10F55B-6AD7-470D-B4F6-658D86831ED6}" type="sibTrans" cxnId="{455E81DB-6302-4F10-873C-B244B5324CD7}">
      <dgm:prSet/>
      <dgm:spPr/>
      <dgm:t>
        <a:bodyPr/>
        <a:lstStyle/>
        <a:p>
          <a:endParaRPr lang="en-US"/>
        </a:p>
      </dgm:t>
    </dgm:pt>
    <dgm:pt modelId="{8B1B7514-9293-4136-AD29-C64629164C23}">
      <dgm:prSet/>
      <dgm:spPr/>
      <dgm:t>
        <a:bodyPr/>
        <a:lstStyle/>
        <a:p>
          <a:r>
            <a:rPr lang="en-US"/>
            <a:t>Case 2: Neutral tweets, no depression signals.</a:t>
          </a:r>
        </a:p>
      </dgm:t>
    </dgm:pt>
    <dgm:pt modelId="{B2D44B26-75F3-4F34-8FC7-4C7B01077143}" type="parTrans" cxnId="{B6F5C2F6-5A21-443A-B010-5B20E7790EA5}">
      <dgm:prSet/>
      <dgm:spPr/>
      <dgm:t>
        <a:bodyPr/>
        <a:lstStyle/>
        <a:p>
          <a:endParaRPr lang="en-US"/>
        </a:p>
      </dgm:t>
    </dgm:pt>
    <dgm:pt modelId="{517BCCFD-3E62-40DB-9FB3-1D075F07E839}" type="sibTrans" cxnId="{B6F5C2F6-5A21-443A-B010-5B20E7790EA5}">
      <dgm:prSet/>
      <dgm:spPr/>
      <dgm:t>
        <a:bodyPr/>
        <a:lstStyle/>
        <a:p>
          <a:endParaRPr lang="en-US"/>
        </a:p>
      </dgm:t>
    </dgm:pt>
    <dgm:pt modelId="{1695A930-2E8A-4A36-A8AC-EBEC2110F6CD}">
      <dgm:prSet/>
      <dgm:spPr/>
      <dgm:t>
        <a:bodyPr/>
        <a:lstStyle/>
        <a:p>
          <a:r>
            <a:rPr lang="en-US"/>
            <a:t>PHQ-9 alignment varies by user profile.</a:t>
          </a:r>
        </a:p>
      </dgm:t>
    </dgm:pt>
    <dgm:pt modelId="{575D3CDE-904F-4CD9-BE61-8AF9E4D58FCD}" type="parTrans" cxnId="{11389079-898D-48BC-B2E5-B16F70B1C94A}">
      <dgm:prSet/>
      <dgm:spPr/>
      <dgm:t>
        <a:bodyPr/>
        <a:lstStyle/>
        <a:p>
          <a:endParaRPr lang="en-US"/>
        </a:p>
      </dgm:t>
    </dgm:pt>
    <dgm:pt modelId="{9D6BBAC0-2E70-449A-BD6C-DF68844448AB}" type="sibTrans" cxnId="{11389079-898D-48BC-B2E5-B16F70B1C94A}">
      <dgm:prSet/>
      <dgm:spPr/>
      <dgm:t>
        <a:bodyPr/>
        <a:lstStyle/>
        <a:p>
          <a:endParaRPr lang="en-US"/>
        </a:p>
      </dgm:t>
    </dgm:pt>
    <dgm:pt modelId="{9E532634-4228-4476-99D2-1F2E3506485D}" type="pres">
      <dgm:prSet presAssocID="{B182CD0B-EFB1-4AB6-809B-09D0AD73D607}" presName="root" presStyleCnt="0">
        <dgm:presLayoutVars>
          <dgm:dir/>
          <dgm:resizeHandles val="exact"/>
        </dgm:presLayoutVars>
      </dgm:prSet>
      <dgm:spPr/>
    </dgm:pt>
    <dgm:pt modelId="{762949AB-F5DE-461E-A609-73125CF56890}" type="pres">
      <dgm:prSet presAssocID="{2F54C371-2E9A-403C-9C5A-A8AE03AF233F}" presName="compNode" presStyleCnt="0"/>
      <dgm:spPr/>
    </dgm:pt>
    <dgm:pt modelId="{B53B25DB-0186-4689-9897-0ED7D085783C}" type="pres">
      <dgm:prSet presAssocID="{2F54C371-2E9A-403C-9C5A-A8AE03AF23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5F4FC190-FF2B-4630-BC43-7444EAD335BA}" type="pres">
      <dgm:prSet presAssocID="{2F54C371-2E9A-403C-9C5A-A8AE03AF233F}" presName="spaceRect" presStyleCnt="0"/>
      <dgm:spPr/>
    </dgm:pt>
    <dgm:pt modelId="{585AFCB4-1D27-4824-9FC4-CFF9B1133F78}" type="pres">
      <dgm:prSet presAssocID="{2F54C371-2E9A-403C-9C5A-A8AE03AF233F}" presName="textRect" presStyleLbl="revTx" presStyleIdx="0" presStyleCnt="3">
        <dgm:presLayoutVars>
          <dgm:chMax val="1"/>
          <dgm:chPref val="1"/>
        </dgm:presLayoutVars>
      </dgm:prSet>
      <dgm:spPr/>
    </dgm:pt>
    <dgm:pt modelId="{F7FC97D6-2094-4BD7-B1CE-45D56AB08C85}" type="pres">
      <dgm:prSet presAssocID="{2B10F55B-6AD7-470D-B4F6-658D86831ED6}" presName="sibTrans" presStyleCnt="0"/>
      <dgm:spPr/>
    </dgm:pt>
    <dgm:pt modelId="{79559BE2-6C57-4E4F-A7E8-23CF244F8891}" type="pres">
      <dgm:prSet presAssocID="{8B1B7514-9293-4136-AD29-C64629164C23}" presName="compNode" presStyleCnt="0"/>
      <dgm:spPr/>
    </dgm:pt>
    <dgm:pt modelId="{38D0563B-782B-402F-9A3B-556C0B455AB2}" type="pres">
      <dgm:prSet presAssocID="{8B1B7514-9293-4136-AD29-C64629164C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E5421031-DAC6-4389-A5DD-A1ADF35C094F}" type="pres">
      <dgm:prSet presAssocID="{8B1B7514-9293-4136-AD29-C64629164C23}" presName="spaceRect" presStyleCnt="0"/>
      <dgm:spPr/>
    </dgm:pt>
    <dgm:pt modelId="{B7D5D87E-A05C-4317-BF6B-FE4A81B9F15B}" type="pres">
      <dgm:prSet presAssocID="{8B1B7514-9293-4136-AD29-C64629164C23}" presName="textRect" presStyleLbl="revTx" presStyleIdx="1" presStyleCnt="3">
        <dgm:presLayoutVars>
          <dgm:chMax val="1"/>
          <dgm:chPref val="1"/>
        </dgm:presLayoutVars>
      </dgm:prSet>
      <dgm:spPr/>
    </dgm:pt>
    <dgm:pt modelId="{48299EB4-F590-47D0-B0BB-DAA70A2AE0E0}" type="pres">
      <dgm:prSet presAssocID="{517BCCFD-3E62-40DB-9FB3-1D075F07E839}" presName="sibTrans" presStyleCnt="0"/>
      <dgm:spPr/>
    </dgm:pt>
    <dgm:pt modelId="{37F683BB-8D09-4F57-AACA-178D261D78CE}" type="pres">
      <dgm:prSet presAssocID="{1695A930-2E8A-4A36-A8AC-EBEC2110F6CD}" presName="compNode" presStyleCnt="0"/>
      <dgm:spPr/>
    </dgm:pt>
    <dgm:pt modelId="{3D56BC31-1959-47E0-AD46-78676FC7B7DA}" type="pres">
      <dgm:prSet presAssocID="{1695A930-2E8A-4A36-A8AC-EBEC2110F6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6212F34-60B7-41D0-85B5-BA0BED25BA42}" type="pres">
      <dgm:prSet presAssocID="{1695A930-2E8A-4A36-A8AC-EBEC2110F6CD}" presName="spaceRect" presStyleCnt="0"/>
      <dgm:spPr/>
    </dgm:pt>
    <dgm:pt modelId="{179293A9-5158-447E-9229-32CA34776A9B}" type="pres">
      <dgm:prSet presAssocID="{1695A930-2E8A-4A36-A8AC-EBEC2110F6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FE4F20-82F9-4461-BBA9-7F745D4573FD}" type="presOf" srcId="{1695A930-2E8A-4A36-A8AC-EBEC2110F6CD}" destId="{179293A9-5158-447E-9229-32CA34776A9B}" srcOrd="0" destOrd="0" presId="urn:microsoft.com/office/officeart/2018/2/layout/IconLabelList"/>
    <dgm:cxn modelId="{B9EFCD25-2F4F-4802-8BF7-C4D54F2070AB}" type="presOf" srcId="{B182CD0B-EFB1-4AB6-809B-09D0AD73D607}" destId="{9E532634-4228-4476-99D2-1F2E3506485D}" srcOrd="0" destOrd="0" presId="urn:microsoft.com/office/officeart/2018/2/layout/IconLabelList"/>
    <dgm:cxn modelId="{11389079-898D-48BC-B2E5-B16F70B1C94A}" srcId="{B182CD0B-EFB1-4AB6-809B-09D0AD73D607}" destId="{1695A930-2E8A-4A36-A8AC-EBEC2110F6CD}" srcOrd="2" destOrd="0" parTransId="{575D3CDE-904F-4CD9-BE61-8AF9E4D58FCD}" sibTransId="{9D6BBAC0-2E70-449A-BD6C-DF68844448AB}"/>
    <dgm:cxn modelId="{455E81DB-6302-4F10-873C-B244B5324CD7}" srcId="{B182CD0B-EFB1-4AB6-809B-09D0AD73D607}" destId="{2F54C371-2E9A-403C-9C5A-A8AE03AF233F}" srcOrd="0" destOrd="0" parTransId="{15A5BE8C-9EF3-467A-A76C-10DC21C2B420}" sibTransId="{2B10F55B-6AD7-470D-B4F6-658D86831ED6}"/>
    <dgm:cxn modelId="{0DF797EE-7CF2-47B3-8A84-92877A957A56}" type="presOf" srcId="{8B1B7514-9293-4136-AD29-C64629164C23}" destId="{B7D5D87E-A05C-4317-BF6B-FE4A81B9F15B}" srcOrd="0" destOrd="0" presId="urn:microsoft.com/office/officeart/2018/2/layout/IconLabelList"/>
    <dgm:cxn modelId="{B6F5C2F6-5A21-443A-B010-5B20E7790EA5}" srcId="{B182CD0B-EFB1-4AB6-809B-09D0AD73D607}" destId="{8B1B7514-9293-4136-AD29-C64629164C23}" srcOrd="1" destOrd="0" parTransId="{B2D44B26-75F3-4F34-8FC7-4C7B01077143}" sibTransId="{517BCCFD-3E62-40DB-9FB3-1D075F07E839}"/>
    <dgm:cxn modelId="{5F9806F7-96A5-4F5C-B9FB-92462BEBB0BE}" type="presOf" srcId="{2F54C371-2E9A-403C-9C5A-A8AE03AF233F}" destId="{585AFCB4-1D27-4824-9FC4-CFF9B1133F78}" srcOrd="0" destOrd="0" presId="urn:microsoft.com/office/officeart/2018/2/layout/IconLabelList"/>
    <dgm:cxn modelId="{444EEC92-BF01-4287-8427-CBB8B3103E25}" type="presParOf" srcId="{9E532634-4228-4476-99D2-1F2E3506485D}" destId="{762949AB-F5DE-461E-A609-73125CF56890}" srcOrd="0" destOrd="0" presId="urn:microsoft.com/office/officeart/2018/2/layout/IconLabelList"/>
    <dgm:cxn modelId="{F53CB5E2-71DB-4ECF-B65C-4ED544279343}" type="presParOf" srcId="{762949AB-F5DE-461E-A609-73125CF56890}" destId="{B53B25DB-0186-4689-9897-0ED7D085783C}" srcOrd="0" destOrd="0" presId="urn:microsoft.com/office/officeart/2018/2/layout/IconLabelList"/>
    <dgm:cxn modelId="{558DA2BF-077D-4CE4-9AEA-9E2DD55F4B6E}" type="presParOf" srcId="{762949AB-F5DE-461E-A609-73125CF56890}" destId="{5F4FC190-FF2B-4630-BC43-7444EAD335BA}" srcOrd="1" destOrd="0" presId="urn:microsoft.com/office/officeart/2018/2/layout/IconLabelList"/>
    <dgm:cxn modelId="{FB4B4680-5148-4E7A-B701-73E0F4B79ABB}" type="presParOf" srcId="{762949AB-F5DE-461E-A609-73125CF56890}" destId="{585AFCB4-1D27-4824-9FC4-CFF9B1133F78}" srcOrd="2" destOrd="0" presId="urn:microsoft.com/office/officeart/2018/2/layout/IconLabelList"/>
    <dgm:cxn modelId="{5928D976-2AA0-4B5B-9774-60638AA387CB}" type="presParOf" srcId="{9E532634-4228-4476-99D2-1F2E3506485D}" destId="{F7FC97D6-2094-4BD7-B1CE-45D56AB08C85}" srcOrd="1" destOrd="0" presId="urn:microsoft.com/office/officeart/2018/2/layout/IconLabelList"/>
    <dgm:cxn modelId="{4F356471-573F-4DF9-BE03-DE8F7C5EC3C9}" type="presParOf" srcId="{9E532634-4228-4476-99D2-1F2E3506485D}" destId="{79559BE2-6C57-4E4F-A7E8-23CF244F8891}" srcOrd="2" destOrd="0" presId="urn:microsoft.com/office/officeart/2018/2/layout/IconLabelList"/>
    <dgm:cxn modelId="{F7A38122-2D50-4D0F-B2DB-EB2787024D33}" type="presParOf" srcId="{79559BE2-6C57-4E4F-A7E8-23CF244F8891}" destId="{38D0563B-782B-402F-9A3B-556C0B455AB2}" srcOrd="0" destOrd="0" presId="urn:microsoft.com/office/officeart/2018/2/layout/IconLabelList"/>
    <dgm:cxn modelId="{A0843440-56A4-4D56-917B-66EA94235522}" type="presParOf" srcId="{79559BE2-6C57-4E4F-A7E8-23CF244F8891}" destId="{E5421031-DAC6-4389-A5DD-A1ADF35C094F}" srcOrd="1" destOrd="0" presId="urn:microsoft.com/office/officeart/2018/2/layout/IconLabelList"/>
    <dgm:cxn modelId="{A9BD1265-D0FD-461B-AC8F-7067DB188E63}" type="presParOf" srcId="{79559BE2-6C57-4E4F-A7E8-23CF244F8891}" destId="{B7D5D87E-A05C-4317-BF6B-FE4A81B9F15B}" srcOrd="2" destOrd="0" presId="urn:microsoft.com/office/officeart/2018/2/layout/IconLabelList"/>
    <dgm:cxn modelId="{0750244D-015B-46EB-859E-877588897DE6}" type="presParOf" srcId="{9E532634-4228-4476-99D2-1F2E3506485D}" destId="{48299EB4-F590-47D0-B0BB-DAA70A2AE0E0}" srcOrd="3" destOrd="0" presId="urn:microsoft.com/office/officeart/2018/2/layout/IconLabelList"/>
    <dgm:cxn modelId="{FD4218A6-0D1A-4587-AE59-E28D9D451BDE}" type="presParOf" srcId="{9E532634-4228-4476-99D2-1F2E3506485D}" destId="{37F683BB-8D09-4F57-AACA-178D261D78CE}" srcOrd="4" destOrd="0" presId="urn:microsoft.com/office/officeart/2018/2/layout/IconLabelList"/>
    <dgm:cxn modelId="{2C85C179-4E64-43B1-B9AF-C047E88FCFDB}" type="presParOf" srcId="{37F683BB-8D09-4F57-AACA-178D261D78CE}" destId="{3D56BC31-1959-47E0-AD46-78676FC7B7DA}" srcOrd="0" destOrd="0" presId="urn:microsoft.com/office/officeart/2018/2/layout/IconLabelList"/>
    <dgm:cxn modelId="{21FE1D01-8D05-4BC7-87F4-2289D49A481A}" type="presParOf" srcId="{37F683BB-8D09-4F57-AACA-178D261D78CE}" destId="{36212F34-60B7-41D0-85B5-BA0BED25BA42}" srcOrd="1" destOrd="0" presId="urn:microsoft.com/office/officeart/2018/2/layout/IconLabelList"/>
    <dgm:cxn modelId="{F781E20F-2B56-42CA-985E-E4FC633F5A5F}" type="presParOf" srcId="{37F683BB-8D09-4F57-AACA-178D261D78CE}" destId="{179293A9-5158-447E-9229-32CA34776A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2CD0B-EFB1-4AB6-809B-09D0AD73D6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F54C371-2E9A-403C-9C5A-A8AE03AF233F}">
      <dgm:prSet/>
      <dgm:spPr/>
      <dgm:t>
        <a:bodyPr/>
        <a:lstStyle/>
        <a:p>
          <a:r>
            <a:rPr lang="en-US" dirty="0"/>
            <a:t>Case 1: Depressive signs detected.</a:t>
          </a:r>
        </a:p>
      </dgm:t>
    </dgm:pt>
    <dgm:pt modelId="{15A5BE8C-9EF3-467A-A76C-10DC21C2B420}" type="parTrans" cxnId="{455E81DB-6302-4F10-873C-B244B5324CD7}">
      <dgm:prSet/>
      <dgm:spPr/>
      <dgm:t>
        <a:bodyPr/>
        <a:lstStyle/>
        <a:p>
          <a:endParaRPr lang="en-US"/>
        </a:p>
      </dgm:t>
    </dgm:pt>
    <dgm:pt modelId="{2B10F55B-6AD7-470D-B4F6-658D86831ED6}" type="sibTrans" cxnId="{455E81DB-6302-4F10-873C-B244B5324CD7}">
      <dgm:prSet/>
      <dgm:spPr/>
      <dgm:t>
        <a:bodyPr/>
        <a:lstStyle/>
        <a:p>
          <a:endParaRPr lang="en-US"/>
        </a:p>
      </dgm:t>
    </dgm:pt>
    <dgm:pt modelId="{9E532634-4228-4476-99D2-1F2E3506485D}" type="pres">
      <dgm:prSet presAssocID="{B182CD0B-EFB1-4AB6-809B-09D0AD73D607}" presName="root" presStyleCnt="0">
        <dgm:presLayoutVars>
          <dgm:dir/>
          <dgm:resizeHandles val="exact"/>
        </dgm:presLayoutVars>
      </dgm:prSet>
      <dgm:spPr/>
    </dgm:pt>
    <dgm:pt modelId="{762949AB-F5DE-461E-A609-73125CF56890}" type="pres">
      <dgm:prSet presAssocID="{2F54C371-2E9A-403C-9C5A-A8AE03AF233F}" presName="compNode" presStyleCnt="0"/>
      <dgm:spPr/>
    </dgm:pt>
    <dgm:pt modelId="{B53B25DB-0186-4689-9897-0ED7D085783C}" type="pres">
      <dgm:prSet presAssocID="{2F54C371-2E9A-403C-9C5A-A8AE03AF233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5F4FC190-FF2B-4630-BC43-7444EAD335BA}" type="pres">
      <dgm:prSet presAssocID="{2F54C371-2E9A-403C-9C5A-A8AE03AF233F}" presName="spaceRect" presStyleCnt="0"/>
      <dgm:spPr/>
    </dgm:pt>
    <dgm:pt modelId="{585AFCB4-1D27-4824-9FC4-CFF9B1133F78}" type="pres">
      <dgm:prSet presAssocID="{2F54C371-2E9A-403C-9C5A-A8AE03AF233F}" presName="textRect" presStyleLbl="revTx" presStyleIdx="0" presStyleCnt="1" custScaleX="394430">
        <dgm:presLayoutVars>
          <dgm:chMax val="1"/>
          <dgm:chPref val="1"/>
        </dgm:presLayoutVars>
      </dgm:prSet>
      <dgm:spPr/>
    </dgm:pt>
  </dgm:ptLst>
  <dgm:cxnLst>
    <dgm:cxn modelId="{B9EFCD25-2F4F-4802-8BF7-C4D54F2070AB}" type="presOf" srcId="{B182CD0B-EFB1-4AB6-809B-09D0AD73D607}" destId="{9E532634-4228-4476-99D2-1F2E3506485D}" srcOrd="0" destOrd="0" presId="urn:microsoft.com/office/officeart/2018/2/layout/IconLabelList"/>
    <dgm:cxn modelId="{455E81DB-6302-4F10-873C-B244B5324CD7}" srcId="{B182CD0B-EFB1-4AB6-809B-09D0AD73D607}" destId="{2F54C371-2E9A-403C-9C5A-A8AE03AF233F}" srcOrd="0" destOrd="0" parTransId="{15A5BE8C-9EF3-467A-A76C-10DC21C2B420}" sibTransId="{2B10F55B-6AD7-470D-B4F6-658D86831ED6}"/>
    <dgm:cxn modelId="{5F9806F7-96A5-4F5C-B9FB-92462BEBB0BE}" type="presOf" srcId="{2F54C371-2E9A-403C-9C5A-A8AE03AF233F}" destId="{585AFCB4-1D27-4824-9FC4-CFF9B1133F78}" srcOrd="0" destOrd="0" presId="urn:microsoft.com/office/officeart/2018/2/layout/IconLabelList"/>
    <dgm:cxn modelId="{444EEC92-BF01-4287-8427-CBB8B3103E25}" type="presParOf" srcId="{9E532634-4228-4476-99D2-1F2E3506485D}" destId="{762949AB-F5DE-461E-A609-73125CF56890}" srcOrd="0" destOrd="0" presId="urn:microsoft.com/office/officeart/2018/2/layout/IconLabelList"/>
    <dgm:cxn modelId="{F53CB5E2-71DB-4ECF-B65C-4ED544279343}" type="presParOf" srcId="{762949AB-F5DE-461E-A609-73125CF56890}" destId="{B53B25DB-0186-4689-9897-0ED7D085783C}" srcOrd="0" destOrd="0" presId="urn:microsoft.com/office/officeart/2018/2/layout/IconLabelList"/>
    <dgm:cxn modelId="{558DA2BF-077D-4CE4-9AEA-9E2DD55F4B6E}" type="presParOf" srcId="{762949AB-F5DE-461E-A609-73125CF56890}" destId="{5F4FC190-FF2B-4630-BC43-7444EAD335BA}" srcOrd="1" destOrd="0" presId="urn:microsoft.com/office/officeart/2018/2/layout/IconLabelList"/>
    <dgm:cxn modelId="{FB4B4680-5148-4E7A-B701-73E0F4B79ABB}" type="presParOf" srcId="{762949AB-F5DE-461E-A609-73125CF56890}" destId="{585AFCB4-1D27-4824-9FC4-CFF9B1133F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2CD0B-EFB1-4AB6-809B-09D0AD73D6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F54C371-2E9A-403C-9C5A-A8AE03AF233F}">
      <dgm:prSet custT="1"/>
      <dgm:spPr/>
      <dgm:t>
        <a:bodyPr/>
        <a:lstStyle/>
        <a:p>
          <a:r>
            <a:rPr lang="en-US" sz="1600" dirty="0"/>
            <a:t>Case 2: Depressive signs not detected.</a:t>
          </a:r>
        </a:p>
      </dgm:t>
    </dgm:pt>
    <dgm:pt modelId="{15A5BE8C-9EF3-467A-A76C-10DC21C2B420}" type="parTrans" cxnId="{455E81DB-6302-4F10-873C-B244B5324CD7}">
      <dgm:prSet/>
      <dgm:spPr/>
      <dgm:t>
        <a:bodyPr/>
        <a:lstStyle/>
        <a:p>
          <a:endParaRPr lang="en-US"/>
        </a:p>
      </dgm:t>
    </dgm:pt>
    <dgm:pt modelId="{2B10F55B-6AD7-470D-B4F6-658D86831ED6}" type="sibTrans" cxnId="{455E81DB-6302-4F10-873C-B244B5324CD7}">
      <dgm:prSet/>
      <dgm:spPr/>
      <dgm:t>
        <a:bodyPr/>
        <a:lstStyle/>
        <a:p>
          <a:endParaRPr lang="en-US"/>
        </a:p>
      </dgm:t>
    </dgm:pt>
    <dgm:pt modelId="{9E532634-4228-4476-99D2-1F2E3506485D}" type="pres">
      <dgm:prSet presAssocID="{B182CD0B-EFB1-4AB6-809B-09D0AD73D607}" presName="root" presStyleCnt="0">
        <dgm:presLayoutVars>
          <dgm:dir/>
          <dgm:resizeHandles val="exact"/>
        </dgm:presLayoutVars>
      </dgm:prSet>
      <dgm:spPr/>
    </dgm:pt>
    <dgm:pt modelId="{762949AB-F5DE-461E-A609-73125CF56890}" type="pres">
      <dgm:prSet presAssocID="{2F54C371-2E9A-403C-9C5A-A8AE03AF233F}" presName="compNode" presStyleCnt="0"/>
      <dgm:spPr/>
    </dgm:pt>
    <dgm:pt modelId="{B53B25DB-0186-4689-9897-0ED7D085783C}" type="pres">
      <dgm:prSet presAssocID="{2F54C371-2E9A-403C-9C5A-A8AE03AF233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5F4FC190-FF2B-4630-BC43-7444EAD335BA}" type="pres">
      <dgm:prSet presAssocID="{2F54C371-2E9A-403C-9C5A-A8AE03AF233F}" presName="spaceRect" presStyleCnt="0"/>
      <dgm:spPr/>
    </dgm:pt>
    <dgm:pt modelId="{585AFCB4-1D27-4824-9FC4-CFF9B1133F78}" type="pres">
      <dgm:prSet presAssocID="{2F54C371-2E9A-403C-9C5A-A8AE03AF233F}" presName="textRect" presStyleLbl="revTx" presStyleIdx="0" presStyleCnt="1" custScaleX="394430">
        <dgm:presLayoutVars>
          <dgm:chMax val="1"/>
          <dgm:chPref val="1"/>
        </dgm:presLayoutVars>
      </dgm:prSet>
      <dgm:spPr/>
    </dgm:pt>
  </dgm:ptLst>
  <dgm:cxnLst>
    <dgm:cxn modelId="{B9EFCD25-2F4F-4802-8BF7-C4D54F2070AB}" type="presOf" srcId="{B182CD0B-EFB1-4AB6-809B-09D0AD73D607}" destId="{9E532634-4228-4476-99D2-1F2E3506485D}" srcOrd="0" destOrd="0" presId="urn:microsoft.com/office/officeart/2018/2/layout/IconLabelList"/>
    <dgm:cxn modelId="{455E81DB-6302-4F10-873C-B244B5324CD7}" srcId="{B182CD0B-EFB1-4AB6-809B-09D0AD73D607}" destId="{2F54C371-2E9A-403C-9C5A-A8AE03AF233F}" srcOrd="0" destOrd="0" parTransId="{15A5BE8C-9EF3-467A-A76C-10DC21C2B420}" sibTransId="{2B10F55B-6AD7-470D-B4F6-658D86831ED6}"/>
    <dgm:cxn modelId="{5F9806F7-96A5-4F5C-B9FB-92462BEBB0BE}" type="presOf" srcId="{2F54C371-2E9A-403C-9C5A-A8AE03AF233F}" destId="{585AFCB4-1D27-4824-9FC4-CFF9B1133F78}" srcOrd="0" destOrd="0" presId="urn:microsoft.com/office/officeart/2018/2/layout/IconLabelList"/>
    <dgm:cxn modelId="{444EEC92-BF01-4287-8427-CBB8B3103E25}" type="presParOf" srcId="{9E532634-4228-4476-99D2-1F2E3506485D}" destId="{762949AB-F5DE-461E-A609-73125CF56890}" srcOrd="0" destOrd="0" presId="urn:microsoft.com/office/officeart/2018/2/layout/IconLabelList"/>
    <dgm:cxn modelId="{F53CB5E2-71DB-4ECF-B65C-4ED544279343}" type="presParOf" srcId="{762949AB-F5DE-461E-A609-73125CF56890}" destId="{B53B25DB-0186-4689-9897-0ED7D085783C}" srcOrd="0" destOrd="0" presId="urn:microsoft.com/office/officeart/2018/2/layout/IconLabelList"/>
    <dgm:cxn modelId="{558DA2BF-077D-4CE4-9AEA-9E2DD55F4B6E}" type="presParOf" srcId="{762949AB-F5DE-461E-A609-73125CF56890}" destId="{5F4FC190-FF2B-4630-BC43-7444EAD335BA}" srcOrd="1" destOrd="0" presId="urn:microsoft.com/office/officeart/2018/2/layout/IconLabelList"/>
    <dgm:cxn modelId="{FB4B4680-5148-4E7A-B701-73E0F4B79ABB}" type="presParOf" srcId="{762949AB-F5DE-461E-A609-73125CF56890}" destId="{585AFCB4-1D27-4824-9FC4-CFF9B1133F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78C8FC-5123-477F-9F38-97A11DC81DB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215159B-262B-47BA-91C5-AF3455DAF25F}">
      <dgm:prSet/>
      <dgm:spPr/>
      <dgm:t>
        <a:bodyPr/>
        <a:lstStyle/>
        <a:p>
          <a:r>
            <a:rPr lang="en-US" dirty="0"/>
            <a:t>Social media can reveal mental health signals.</a:t>
          </a:r>
        </a:p>
      </dgm:t>
    </dgm:pt>
    <dgm:pt modelId="{5C473B02-E63F-4AE9-B596-FFACE785434B}" type="parTrans" cxnId="{9B2C2180-1180-4816-9290-A84BDCB4574D}">
      <dgm:prSet/>
      <dgm:spPr/>
      <dgm:t>
        <a:bodyPr/>
        <a:lstStyle/>
        <a:p>
          <a:endParaRPr lang="en-US"/>
        </a:p>
      </dgm:t>
    </dgm:pt>
    <dgm:pt modelId="{08103ACD-A292-4A4A-B227-B4B89392DE9C}" type="sibTrans" cxnId="{9B2C2180-1180-4816-9290-A84BDCB4574D}">
      <dgm:prSet/>
      <dgm:spPr/>
      <dgm:t>
        <a:bodyPr/>
        <a:lstStyle/>
        <a:p>
          <a:endParaRPr lang="en-US"/>
        </a:p>
      </dgm:t>
    </dgm:pt>
    <dgm:pt modelId="{FA850516-2C29-406B-8BCE-201A8F153B3E}">
      <dgm:prSet/>
      <dgm:spPr/>
      <dgm:t>
        <a:bodyPr/>
        <a:lstStyle/>
        <a:p>
          <a:r>
            <a:rPr lang="en-US" dirty="0"/>
            <a:t>PHQ-9 mapping bridges clinical and digital.</a:t>
          </a:r>
        </a:p>
      </dgm:t>
    </dgm:pt>
    <dgm:pt modelId="{DC9801C2-FCBF-4A5A-B776-8951AAE7C4E0}" type="parTrans" cxnId="{B6007F10-CCF9-432D-966C-2AD3FA833BD3}">
      <dgm:prSet/>
      <dgm:spPr/>
      <dgm:t>
        <a:bodyPr/>
        <a:lstStyle/>
        <a:p>
          <a:endParaRPr lang="en-US"/>
        </a:p>
      </dgm:t>
    </dgm:pt>
    <dgm:pt modelId="{C0EB4C86-0D09-4C0B-B424-F3852B5E329B}" type="sibTrans" cxnId="{B6007F10-CCF9-432D-966C-2AD3FA833BD3}">
      <dgm:prSet/>
      <dgm:spPr/>
      <dgm:t>
        <a:bodyPr/>
        <a:lstStyle/>
        <a:p>
          <a:endParaRPr lang="en-US"/>
        </a:p>
      </dgm:t>
    </dgm:pt>
    <dgm:pt modelId="{DA7E14B6-EF94-4B92-AFD9-A69E9619AA74}">
      <dgm:prSet/>
      <dgm:spPr/>
      <dgm:t>
        <a:bodyPr/>
        <a:lstStyle/>
        <a:p>
          <a:r>
            <a:rPr lang="en-US" dirty="0"/>
            <a:t>SHAP adds explainability to black-box models.</a:t>
          </a:r>
        </a:p>
      </dgm:t>
    </dgm:pt>
    <dgm:pt modelId="{746C3C05-4F7E-477C-B2C7-FE7BBF0E5628}" type="parTrans" cxnId="{F5FAC397-5A70-443A-A4F1-2ABAD5705C1B}">
      <dgm:prSet/>
      <dgm:spPr/>
      <dgm:t>
        <a:bodyPr/>
        <a:lstStyle/>
        <a:p>
          <a:endParaRPr lang="en-US"/>
        </a:p>
      </dgm:t>
    </dgm:pt>
    <dgm:pt modelId="{FCC973E0-12E3-4ECE-9383-BD65A1F1EEFB}" type="sibTrans" cxnId="{F5FAC397-5A70-443A-A4F1-2ABAD5705C1B}">
      <dgm:prSet/>
      <dgm:spPr/>
      <dgm:t>
        <a:bodyPr/>
        <a:lstStyle/>
        <a:p>
          <a:endParaRPr lang="en-US"/>
        </a:p>
      </dgm:t>
    </dgm:pt>
    <dgm:pt modelId="{C7FBDB6B-B2FD-486F-81C5-13BDFFC15D1E}" type="pres">
      <dgm:prSet presAssocID="{D678C8FC-5123-477F-9F38-97A11DC81DB0}" presName="root" presStyleCnt="0">
        <dgm:presLayoutVars>
          <dgm:dir/>
          <dgm:resizeHandles val="exact"/>
        </dgm:presLayoutVars>
      </dgm:prSet>
      <dgm:spPr/>
    </dgm:pt>
    <dgm:pt modelId="{11794209-73E2-4B7E-95C2-A289118EB1B8}" type="pres">
      <dgm:prSet presAssocID="{9215159B-262B-47BA-91C5-AF3455DAF25F}" presName="compNode" presStyleCnt="0"/>
      <dgm:spPr/>
    </dgm:pt>
    <dgm:pt modelId="{7D8497BF-0F2D-4B2C-8041-158AB9C44768}" type="pres">
      <dgm:prSet presAssocID="{9215159B-262B-47BA-91C5-AF3455DAF2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FFA50EC-7963-4E45-BF58-20BEEDE3C561}" type="pres">
      <dgm:prSet presAssocID="{9215159B-262B-47BA-91C5-AF3455DAF25F}" presName="spaceRect" presStyleCnt="0"/>
      <dgm:spPr/>
    </dgm:pt>
    <dgm:pt modelId="{6C94A461-8FE9-4783-8C9B-BB26C1C67844}" type="pres">
      <dgm:prSet presAssocID="{9215159B-262B-47BA-91C5-AF3455DAF25F}" presName="textRect" presStyleLbl="revTx" presStyleIdx="0" presStyleCnt="3">
        <dgm:presLayoutVars>
          <dgm:chMax val="1"/>
          <dgm:chPref val="1"/>
        </dgm:presLayoutVars>
      </dgm:prSet>
      <dgm:spPr/>
    </dgm:pt>
    <dgm:pt modelId="{3F7795EC-8AAF-4BC6-981B-70BD52F44A91}" type="pres">
      <dgm:prSet presAssocID="{08103ACD-A292-4A4A-B227-B4B89392DE9C}" presName="sibTrans" presStyleCnt="0"/>
      <dgm:spPr/>
    </dgm:pt>
    <dgm:pt modelId="{D4886A93-9515-4DCE-AC0B-1243A7783AA9}" type="pres">
      <dgm:prSet presAssocID="{FA850516-2C29-406B-8BCE-201A8F153B3E}" presName="compNode" presStyleCnt="0"/>
      <dgm:spPr/>
    </dgm:pt>
    <dgm:pt modelId="{5F498D17-B4C2-4719-8686-A301D31D12FD}" type="pres">
      <dgm:prSet presAssocID="{FA850516-2C29-406B-8BCE-201A8F153B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15FFD1B9-F4CE-45C7-939B-213F65464AC3}" type="pres">
      <dgm:prSet presAssocID="{FA850516-2C29-406B-8BCE-201A8F153B3E}" presName="spaceRect" presStyleCnt="0"/>
      <dgm:spPr/>
    </dgm:pt>
    <dgm:pt modelId="{6842BEB1-2910-4215-AF4F-46718750EB2C}" type="pres">
      <dgm:prSet presAssocID="{FA850516-2C29-406B-8BCE-201A8F153B3E}" presName="textRect" presStyleLbl="revTx" presStyleIdx="1" presStyleCnt="3">
        <dgm:presLayoutVars>
          <dgm:chMax val="1"/>
          <dgm:chPref val="1"/>
        </dgm:presLayoutVars>
      </dgm:prSet>
      <dgm:spPr/>
    </dgm:pt>
    <dgm:pt modelId="{7CB99D3C-D70C-409C-8FEB-AF00B5BCCE6A}" type="pres">
      <dgm:prSet presAssocID="{C0EB4C86-0D09-4C0B-B424-F3852B5E329B}" presName="sibTrans" presStyleCnt="0"/>
      <dgm:spPr/>
    </dgm:pt>
    <dgm:pt modelId="{8CBAE786-A50E-49D8-B2BC-80AD2F6E9139}" type="pres">
      <dgm:prSet presAssocID="{DA7E14B6-EF94-4B92-AFD9-A69E9619AA74}" presName="compNode" presStyleCnt="0"/>
      <dgm:spPr/>
    </dgm:pt>
    <dgm:pt modelId="{BC53AD04-15F4-4BB0-A24C-DE7D65AE7930}" type="pres">
      <dgm:prSet presAssocID="{DA7E14B6-EF94-4B92-AFD9-A69E9619AA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C056826-6BAC-4853-845C-2A169999A60E}" type="pres">
      <dgm:prSet presAssocID="{DA7E14B6-EF94-4B92-AFD9-A69E9619AA74}" presName="spaceRect" presStyleCnt="0"/>
      <dgm:spPr/>
    </dgm:pt>
    <dgm:pt modelId="{6A10C303-0FD4-425F-9D9C-E5DA210276DC}" type="pres">
      <dgm:prSet presAssocID="{DA7E14B6-EF94-4B92-AFD9-A69E9619AA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1325503-4674-4991-B22A-3E38E3140841}" type="presOf" srcId="{FA850516-2C29-406B-8BCE-201A8F153B3E}" destId="{6842BEB1-2910-4215-AF4F-46718750EB2C}" srcOrd="0" destOrd="0" presId="urn:microsoft.com/office/officeart/2018/2/layout/IconLabelList"/>
    <dgm:cxn modelId="{B6007F10-CCF9-432D-966C-2AD3FA833BD3}" srcId="{D678C8FC-5123-477F-9F38-97A11DC81DB0}" destId="{FA850516-2C29-406B-8BCE-201A8F153B3E}" srcOrd="1" destOrd="0" parTransId="{DC9801C2-FCBF-4A5A-B776-8951AAE7C4E0}" sibTransId="{C0EB4C86-0D09-4C0B-B424-F3852B5E329B}"/>
    <dgm:cxn modelId="{7019D621-7DF1-438B-B4C8-EE9141D4DF4C}" type="presOf" srcId="{DA7E14B6-EF94-4B92-AFD9-A69E9619AA74}" destId="{6A10C303-0FD4-425F-9D9C-E5DA210276DC}" srcOrd="0" destOrd="0" presId="urn:microsoft.com/office/officeart/2018/2/layout/IconLabelList"/>
    <dgm:cxn modelId="{38D3B93B-6B20-43AB-8517-3A1F7C04F5FB}" type="presOf" srcId="{D678C8FC-5123-477F-9F38-97A11DC81DB0}" destId="{C7FBDB6B-B2FD-486F-81C5-13BDFFC15D1E}" srcOrd="0" destOrd="0" presId="urn:microsoft.com/office/officeart/2018/2/layout/IconLabelList"/>
    <dgm:cxn modelId="{9B2C2180-1180-4816-9290-A84BDCB4574D}" srcId="{D678C8FC-5123-477F-9F38-97A11DC81DB0}" destId="{9215159B-262B-47BA-91C5-AF3455DAF25F}" srcOrd="0" destOrd="0" parTransId="{5C473B02-E63F-4AE9-B596-FFACE785434B}" sibTransId="{08103ACD-A292-4A4A-B227-B4B89392DE9C}"/>
    <dgm:cxn modelId="{F5FAC397-5A70-443A-A4F1-2ABAD5705C1B}" srcId="{D678C8FC-5123-477F-9F38-97A11DC81DB0}" destId="{DA7E14B6-EF94-4B92-AFD9-A69E9619AA74}" srcOrd="2" destOrd="0" parTransId="{746C3C05-4F7E-477C-B2C7-FE7BBF0E5628}" sibTransId="{FCC973E0-12E3-4ECE-9383-BD65A1F1EEFB}"/>
    <dgm:cxn modelId="{EF939FA2-54F5-4F41-B733-E98CF111A1BA}" type="presOf" srcId="{9215159B-262B-47BA-91C5-AF3455DAF25F}" destId="{6C94A461-8FE9-4783-8C9B-BB26C1C67844}" srcOrd="0" destOrd="0" presId="urn:microsoft.com/office/officeart/2018/2/layout/IconLabelList"/>
    <dgm:cxn modelId="{4874C46F-8899-4335-AE73-8D4B7154DD6D}" type="presParOf" srcId="{C7FBDB6B-B2FD-486F-81C5-13BDFFC15D1E}" destId="{11794209-73E2-4B7E-95C2-A289118EB1B8}" srcOrd="0" destOrd="0" presId="urn:microsoft.com/office/officeart/2018/2/layout/IconLabelList"/>
    <dgm:cxn modelId="{BD29E9A0-2DAB-4AB3-88A1-0A8C08AACD58}" type="presParOf" srcId="{11794209-73E2-4B7E-95C2-A289118EB1B8}" destId="{7D8497BF-0F2D-4B2C-8041-158AB9C44768}" srcOrd="0" destOrd="0" presId="urn:microsoft.com/office/officeart/2018/2/layout/IconLabelList"/>
    <dgm:cxn modelId="{3D35D522-0991-43B9-8631-E421CB8EB663}" type="presParOf" srcId="{11794209-73E2-4B7E-95C2-A289118EB1B8}" destId="{CFFA50EC-7963-4E45-BF58-20BEEDE3C561}" srcOrd="1" destOrd="0" presId="urn:microsoft.com/office/officeart/2018/2/layout/IconLabelList"/>
    <dgm:cxn modelId="{716B414A-CCD4-4D99-89C0-B9DADB6245C4}" type="presParOf" srcId="{11794209-73E2-4B7E-95C2-A289118EB1B8}" destId="{6C94A461-8FE9-4783-8C9B-BB26C1C67844}" srcOrd="2" destOrd="0" presId="urn:microsoft.com/office/officeart/2018/2/layout/IconLabelList"/>
    <dgm:cxn modelId="{3C9D6DF9-E91B-42B9-BB0A-07D219BC9B10}" type="presParOf" srcId="{C7FBDB6B-B2FD-486F-81C5-13BDFFC15D1E}" destId="{3F7795EC-8AAF-4BC6-981B-70BD52F44A91}" srcOrd="1" destOrd="0" presId="urn:microsoft.com/office/officeart/2018/2/layout/IconLabelList"/>
    <dgm:cxn modelId="{ACA24ACC-5FAF-4A71-963F-97A6999EAB6E}" type="presParOf" srcId="{C7FBDB6B-B2FD-486F-81C5-13BDFFC15D1E}" destId="{D4886A93-9515-4DCE-AC0B-1243A7783AA9}" srcOrd="2" destOrd="0" presId="urn:microsoft.com/office/officeart/2018/2/layout/IconLabelList"/>
    <dgm:cxn modelId="{CEEB5999-DDA4-4C49-8B5C-0C604DDE3122}" type="presParOf" srcId="{D4886A93-9515-4DCE-AC0B-1243A7783AA9}" destId="{5F498D17-B4C2-4719-8686-A301D31D12FD}" srcOrd="0" destOrd="0" presId="urn:microsoft.com/office/officeart/2018/2/layout/IconLabelList"/>
    <dgm:cxn modelId="{97F6DCA8-2726-48F7-814B-BBD0BC4BC252}" type="presParOf" srcId="{D4886A93-9515-4DCE-AC0B-1243A7783AA9}" destId="{15FFD1B9-F4CE-45C7-939B-213F65464AC3}" srcOrd="1" destOrd="0" presId="urn:microsoft.com/office/officeart/2018/2/layout/IconLabelList"/>
    <dgm:cxn modelId="{3EE07E32-B34F-43A6-A2A4-704CA6185223}" type="presParOf" srcId="{D4886A93-9515-4DCE-AC0B-1243A7783AA9}" destId="{6842BEB1-2910-4215-AF4F-46718750EB2C}" srcOrd="2" destOrd="0" presId="urn:microsoft.com/office/officeart/2018/2/layout/IconLabelList"/>
    <dgm:cxn modelId="{101EE8B3-3423-4521-8C95-6F496A72C5DF}" type="presParOf" srcId="{C7FBDB6B-B2FD-486F-81C5-13BDFFC15D1E}" destId="{7CB99D3C-D70C-409C-8FEB-AF00B5BCCE6A}" srcOrd="3" destOrd="0" presId="urn:microsoft.com/office/officeart/2018/2/layout/IconLabelList"/>
    <dgm:cxn modelId="{F7591CAE-F327-44D2-8C11-C8004E6811CB}" type="presParOf" srcId="{C7FBDB6B-B2FD-486F-81C5-13BDFFC15D1E}" destId="{8CBAE786-A50E-49D8-B2BC-80AD2F6E9139}" srcOrd="4" destOrd="0" presId="urn:microsoft.com/office/officeart/2018/2/layout/IconLabelList"/>
    <dgm:cxn modelId="{E9371474-3EE2-4274-BF7A-41D1E54E5BDC}" type="presParOf" srcId="{8CBAE786-A50E-49D8-B2BC-80AD2F6E9139}" destId="{BC53AD04-15F4-4BB0-A24C-DE7D65AE7930}" srcOrd="0" destOrd="0" presId="urn:microsoft.com/office/officeart/2018/2/layout/IconLabelList"/>
    <dgm:cxn modelId="{B7FD9E77-F1A4-4847-B2F2-24ECBAB392FC}" type="presParOf" srcId="{8CBAE786-A50E-49D8-B2BC-80AD2F6E9139}" destId="{7C056826-6BAC-4853-845C-2A169999A60E}" srcOrd="1" destOrd="0" presId="urn:microsoft.com/office/officeart/2018/2/layout/IconLabelList"/>
    <dgm:cxn modelId="{1B8338A6-B950-4E80-9376-11575EF9E48C}" type="presParOf" srcId="{8CBAE786-A50E-49D8-B2BC-80AD2F6E9139}" destId="{6A10C303-0FD4-425F-9D9C-E5DA210276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ACCA2-013D-4F54-81C9-C448AB64FAB7}">
      <dsp:nvSpPr>
        <dsp:cNvPr id="0" name=""/>
        <dsp:cNvSpPr/>
      </dsp:nvSpPr>
      <dsp:spPr>
        <a:xfrm>
          <a:off x="0" y="421"/>
          <a:ext cx="3119137" cy="985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9A77A-CF02-46D7-AF9C-958F8CEB21E0}">
      <dsp:nvSpPr>
        <dsp:cNvPr id="0" name=""/>
        <dsp:cNvSpPr/>
      </dsp:nvSpPr>
      <dsp:spPr>
        <a:xfrm>
          <a:off x="298158" y="222192"/>
          <a:ext cx="542106" cy="542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7C14B-EDA1-49CF-BF47-97991638B659}">
      <dsp:nvSpPr>
        <dsp:cNvPr id="0" name=""/>
        <dsp:cNvSpPr/>
      </dsp:nvSpPr>
      <dsp:spPr>
        <a:xfrm>
          <a:off x="1138424" y="421"/>
          <a:ext cx="1980712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Depression is a growing global concern.</a:t>
          </a:r>
        </a:p>
      </dsp:txBody>
      <dsp:txXfrm>
        <a:off x="1138424" y="421"/>
        <a:ext cx="1980712" cy="985648"/>
      </dsp:txXfrm>
    </dsp:sp>
    <dsp:sp modelId="{B583414A-E034-40F8-9B77-545554D27053}">
      <dsp:nvSpPr>
        <dsp:cNvPr id="0" name=""/>
        <dsp:cNvSpPr/>
      </dsp:nvSpPr>
      <dsp:spPr>
        <a:xfrm>
          <a:off x="0" y="1232482"/>
          <a:ext cx="3119137" cy="985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11421-68AC-4F4A-9B3D-1EEF5490EC6D}">
      <dsp:nvSpPr>
        <dsp:cNvPr id="0" name=""/>
        <dsp:cNvSpPr/>
      </dsp:nvSpPr>
      <dsp:spPr>
        <a:xfrm>
          <a:off x="298158" y="1454253"/>
          <a:ext cx="542106" cy="542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35132-5CB5-4925-BCCE-3A5A8FEE7BC0}">
      <dsp:nvSpPr>
        <dsp:cNvPr id="0" name=""/>
        <dsp:cNvSpPr/>
      </dsp:nvSpPr>
      <dsp:spPr>
        <a:xfrm>
          <a:off x="1138424" y="1232482"/>
          <a:ext cx="1980712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Many individuals express distress on social media.</a:t>
          </a:r>
        </a:p>
      </dsp:txBody>
      <dsp:txXfrm>
        <a:off x="1138424" y="1232482"/>
        <a:ext cx="1980712" cy="985648"/>
      </dsp:txXfrm>
    </dsp:sp>
    <dsp:sp modelId="{56BCBD2E-EC2C-4B86-8AEA-D0F67D8869E4}">
      <dsp:nvSpPr>
        <dsp:cNvPr id="0" name=""/>
        <dsp:cNvSpPr/>
      </dsp:nvSpPr>
      <dsp:spPr>
        <a:xfrm>
          <a:off x="0" y="2464543"/>
          <a:ext cx="3119137" cy="985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F6B1E-165D-40FD-9184-DA4B0F2538FD}">
      <dsp:nvSpPr>
        <dsp:cNvPr id="0" name=""/>
        <dsp:cNvSpPr/>
      </dsp:nvSpPr>
      <dsp:spPr>
        <a:xfrm>
          <a:off x="298158" y="2686314"/>
          <a:ext cx="542106" cy="542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11204-901E-4814-8B81-CB40C3FAAA3D}">
      <dsp:nvSpPr>
        <dsp:cNvPr id="0" name=""/>
        <dsp:cNvSpPr/>
      </dsp:nvSpPr>
      <dsp:spPr>
        <a:xfrm>
          <a:off x="1138424" y="2464543"/>
          <a:ext cx="1980712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Early detection can aid timely intervention.</a:t>
          </a:r>
        </a:p>
      </dsp:txBody>
      <dsp:txXfrm>
        <a:off x="1138424" y="2464543"/>
        <a:ext cx="1980712" cy="985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BB73C-2CD2-4813-B353-F6C2C92B26A5}">
      <dsp:nvSpPr>
        <dsp:cNvPr id="0" name=""/>
        <dsp:cNvSpPr/>
      </dsp:nvSpPr>
      <dsp:spPr>
        <a:xfrm>
          <a:off x="656535" y="1087"/>
          <a:ext cx="1066904" cy="10669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FE532-FBBB-4FF9-84DC-261CB41CC38E}">
      <dsp:nvSpPr>
        <dsp:cNvPr id="0" name=""/>
        <dsp:cNvSpPr/>
      </dsp:nvSpPr>
      <dsp:spPr>
        <a:xfrm>
          <a:off x="883908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C7AB0-A00F-47E7-9445-130EABF8DA4C}">
      <dsp:nvSpPr>
        <dsp:cNvPr id="0" name=""/>
        <dsp:cNvSpPr/>
      </dsp:nvSpPr>
      <dsp:spPr>
        <a:xfrm>
          <a:off x="315476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Detect depressive behavior from Social MEDIA POSTS.</a:t>
          </a:r>
        </a:p>
      </dsp:txBody>
      <dsp:txXfrm>
        <a:off x="315476" y="1400306"/>
        <a:ext cx="1749023" cy="699609"/>
      </dsp:txXfrm>
    </dsp:sp>
    <dsp:sp modelId="{943F2C83-0E55-480D-B67C-2D472707D23E}">
      <dsp:nvSpPr>
        <dsp:cNvPr id="0" name=""/>
        <dsp:cNvSpPr/>
      </dsp:nvSpPr>
      <dsp:spPr>
        <a:xfrm>
          <a:off x="2711638" y="1087"/>
          <a:ext cx="1066904" cy="10669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70D3B-E373-421C-910C-A5B676227897}">
      <dsp:nvSpPr>
        <dsp:cNvPr id="0" name=""/>
        <dsp:cNvSpPr/>
      </dsp:nvSpPr>
      <dsp:spPr>
        <a:xfrm>
          <a:off x="2939011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DAF79-897E-49ED-B14E-A7F55BDF9585}">
      <dsp:nvSpPr>
        <dsp:cNvPr id="0" name=""/>
        <dsp:cNvSpPr/>
      </dsp:nvSpPr>
      <dsp:spPr>
        <a:xfrm>
          <a:off x="2370578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Align tweet content with PHQ-9 symptoms.</a:t>
          </a:r>
        </a:p>
      </dsp:txBody>
      <dsp:txXfrm>
        <a:off x="2370578" y="1400306"/>
        <a:ext cx="1749023" cy="699609"/>
      </dsp:txXfrm>
    </dsp:sp>
    <dsp:sp modelId="{137B3D61-770D-41AE-A93D-77BE0707FE47}">
      <dsp:nvSpPr>
        <dsp:cNvPr id="0" name=""/>
        <dsp:cNvSpPr/>
      </dsp:nvSpPr>
      <dsp:spPr>
        <a:xfrm>
          <a:off x="1684086" y="2537171"/>
          <a:ext cx="1066904" cy="10669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3169C-568F-4E05-B4EA-8F295D16CEF2}">
      <dsp:nvSpPr>
        <dsp:cNvPr id="0" name=""/>
        <dsp:cNvSpPr/>
      </dsp:nvSpPr>
      <dsp:spPr>
        <a:xfrm>
          <a:off x="1911459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3ED4B-E71C-4E20-B273-5030464038D9}">
      <dsp:nvSpPr>
        <dsp:cNvPr id="0" name=""/>
        <dsp:cNvSpPr/>
      </dsp:nvSpPr>
      <dsp:spPr>
        <a:xfrm>
          <a:off x="1343027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Use SHAP for explainable predictions.</a:t>
          </a:r>
        </a:p>
      </dsp:txBody>
      <dsp:txXfrm>
        <a:off x="1343027" y="3936390"/>
        <a:ext cx="1749023" cy="699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94784-1331-4AE6-8B09-504BCB5ABB8C}">
      <dsp:nvSpPr>
        <dsp:cNvPr id="0" name=""/>
        <dsp:cNvSpPr/>
      </dsp:nvSpPr>
      <dsp:spPr>
        <a:xfrm>
          <a:off x="0" y="0"/>
          <a:ext cx="6122788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Training Data: </a:t>
          </a:r>
          <a:r>
            <a:rPr lang="en-US" sz="3000" kern="1200" dirty="0" err="1"/>
            <a:t>eRisk</a:t>
          </a:r>
          <a:r>
            <a:rPr lang="en-US" sz="3000" kern="1200" dirty="0"/>
            <a:t> 2017 Reddit Depression Dataset.</a:t>
          </a:r>
        </a:p>
      </dsp:txBody>
      <dsp:txXfrm>
        <a:off x="32715" y="32715"/>
        <a:ext cx="4917492" cy="1051538"/>
      </dsp:txXfrm>
    </dsp:sp>
    <dsp:sp modelId="{05B893B3-E3EF-437B-AB62-9BE32F030959}">
      <dsp:nvSpPr>
        <dsp:cNvPr id="0" name=""/>
        <dsp:cNvSpPr/>
      </dsp:nvSpPr>
      <dsp:spPr>
        <a:xfrm>
          <a:off x="540246" y="1303129"/>
          <a:ext cx="6122788" cy="11169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Evaluation: Handpicked and real Twitter user timelines.</a:t>
          </a:r>
        </a:p>
      </dsp:txBody>
      <dsp:txXfrm>
        <a:off x="572961" y="1335844"/>
        <a:ext cx="4791083" cy="1051538"/>
      </dsp:txXfrm>
    </dsp:sp>
    <dsp:sp modelId="{7214CB22-1B3E-4DC3-A661-5A4D8F42889B}">
      <dsp:nvSpPr>
        <dsp:cNvPr id="0" name=""/>
        <dsp:cNvSpPr/>
      </dsp:nvSpPr>
      <dsp:spPr>
        <a:xfrm>
          <a:off x="1080492" y="2606258"/>
          <a:ext cx="6122788" cy="11169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Labels: Depressed / Not Depressed.</a:t>
          </a:r>
        </a:p>
      </dsp:txBody>
      <dsp:txXfrm>
        <a:off x="1113207" y="2638973"/>
        <a:ext cx="4791083" cy="1051538"/>
      </dsp:txXfrm>
    </dsp:sp>
    <dsp:sp modelId="{3A6D0367-DE66-46FD-9750-298CA6667EAA}">
      <dsp:nvSpPr>
        <dsp:cNvPr id="0" name=""/>
        <dsp:cNvSpPr/>
      </dsp:nvSpPr>
      <dsp:spPr>
        <a:xfrm>
          <a:off x="5396759" y="847034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560116" y="847034"/>
        <a:ext cx="399315" cy="546337"/>
      </dsp:txXfrm>
    </dsp:sp>
    <dsp:sp modelId="{40E0B308-FE7E-489C-89EC-8052895C3F25}">
      <dsp:nvSpPr>
        <dsp:cNvPr id="0" name=""/>
        <dsp:cNvSpPr/>
      </dsp:nvSpPr>
      <dsp:spPr>
        <a:xfrm>
          <a:off x="5937005" y="2142717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6100362" y="2142717"/>
        <a:ext cx="399315" cy="5463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D1EE1-4A31-4748-AC8E-9110743B0C9B}">
      <dsp:nvSpPr>
        <dsp:cNvPr id="0" name=""/>
        <dsp:cNvSpPr/>
      </dsp:nvSpPr>
      <dsp:spPr>
        <a:xfrm flipV="1">
          <a:off x="0" y="163746"/>
          <a:ext cx="4510973" cy="3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7EB2D-F406-43ED-868D-56764F51492A}">
      <dsp:nvSpPr>
        <dsp:cNvPr id="0" name=""/>
        <dsp:cNvSpPr/>
      </dsp:nvSpPr>
      <dsp:spPr>
        <a:xfrm>
          <a:off x="95156" y="77549"/>
          <a:ext cx="226885" cy="172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FD843-288D-4A58-8079-7F7B2F4C225B}">
      <dsp:nvSpPr>
        <dsp:cNvPr id="0" name=""/>
        <dsp:cNvSpPr/>
      </dsp:nvSpPr>
      <dsp:spPr>
        <a:xfrm>
          <a:off x="417198" y="163684"/>
          <a:ext cx="4020111" cy="5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" tIns="600" rIns="600" bIns="6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Text preprocessing and TF-IDF vectorization.</a:t>
          </a:r>
        </a:p>
      </dsp:txBody>
      <dsp:txXfrm>
        <a:off x="417198" y="163684"/>
        <a:ext cx="4020111" cy="5673"/>
      </dsp:txXfrm>
    </dsp:sp>
    <dsp:sp modelId="{29A97477-725F-474C-9D47-4CE5CF759531}">
      <dsp:nvSpPr>
        <dsp:cNvPr id="0" name=""/>
        <dsp:cNvSpPr/>
      </dsp:nvSpPr>
      <dsp:spPr>
        <a:xfrm>
          <a:off x="0" y="673836"/>
          <a:ext cx="4510973" cy="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9CD11-8B06-4326-9EBE-F5EEEF3575F5}">
      <dsp:nvSpPr>
        <dsp:cNvPr id="0" name=""/>
        <dsp:cNvSpPr/>
      </dsp:nvSpPr>
      <dsp:spPr>
        <a:xfrm>
          <a:off x="95078" y="587561"/>
          <a:ext cx="226885" cy="172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DBDF5-D456-44C2-8140-52EA4C631424}">
      <dsp:nvSpPr>
        <dsp:cNvPr id="0" name=""/>
        <dsp:cNvSpPr/>
      </dsp:nvSpPr>
      <dsp:spPr>
        <a:xfrm>
          <a:off x="417041" y="673807"/>
          <a:ext cx="4020111" cy="5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" tIns="600" rIns="600" bIns="6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Logistic Regression model for classification.</a:t>
          </a:r>
        </a:p>
      </dsp:txBody>
      <dsp:txXfrm>
        <a:off x="417041" y="673807"/>
        <a:ext cx="4020111" cy="5671"/>
      </dsp:txXfrm>
    </dsp:sp>
    <dsp:sp modelId="{607CFB1A-6EC6-4565-99B0-ABD3F3D093F9}">
      <dsp:nvSpPr>
        <dsp:cNvPr id="0" name=""/>
        <dsp:cNvSpPr/>
      </dsp:nvSpPr>
      <dsp:spPr>
        <a:xfrm>
          <a:off x="0" y="1183890"/>
          <a:ext cx="4510973" cy="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2EB94-05AE-4294-B18B-AE89BA5E9404}">
      <dsp:nvSpPr>
        <dsp:cNvPr id="0" name=""/>
        <dsp:cNvSpPr/>
      </dsp:nvSpPr>
      <dsp:spPr>
        <a:xfrm>
          <a:off x="95044" y="1097574"/>
          <a:ext cx="226885" cy="1727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784EE-6260-4ECA-AC57-C240B3684DE0}">
      <dsp:nvSpPr>
        <dsp:cNvPr id="0" name=""/>
        <dsp:cNvSpPr/>
      </dsp:nvSpPr>
      <dsp:spPr>
        <a:xfrm>
          <a:off x="416975" y="1184232"/>
          <a:ext cx="4020111" cy="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" tIns="154" rIns="154" bIns="15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SentenceTransformer for semantic similarity.</a:t>
          </a:r>
        </a:p>
      </dsp:txBody>
      <dsp:txXfrm>
        <a:off x="416975" y="1184232"/>
        <a:ext cx="4020111" cy="738"/>
      </dsp:txXfrm>
    </dsp:sp>
    <dsp:sp modelId="{13719C87-5AEA-4D10-ACF3-A7781436B5A9}">
      <dsp:nvSpPr>
        <dsp:cNvPr id="0" name=""/>
        <dsp:cNvSpPr/>
      </dsp:nvSpPr>
      <dsp:spPr>
        <a:xfrm>
          <a:off x="0" y="1693930"/>
          <a:ext cx="4510973" cy="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0A17B-FA87-481B-B165-4EA76E3BBB54}">
      <dsp:nvSpPr>
        <dsp:cNvPr id="0" name=""/>
        <dsp:cNvSpPr/>
      </dsp:nvSpPr>
      <dsp:spPr>
        <a:xfrm>
          <a:off x="95028" y="1607586"/>
          <a:ext cx="226885" cy="1727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0BC40-5547-47AB-951B-6F9107CC0BA3}">
      <dsp:nvSpPr>
        <dsp:cNvPr id="0" name=""/>
        <dsp:cNvSpPr/>
      </dsp:nvSpPr>
      <dsp:spPr>
        <a:xfrm>
          <a:off x="416942" y="1693920"/>
          <a:ext cx="4020111" cy="1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" tIns="154" rIns="154" bIns="15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PHQ-9 symptom mapping via cosine </a:t>
          </a:r>
          <a:r>
            <a:rPr lang="en-US" sz="1400" kern="1200" dirty="0"/>
            <a:t>similarity</a:t>
          </a:r>
          <a:r>
            <a:rPr lang="en-US" sz="1200" kern="1200" dirty="0"/>
            <a:t>.</a:t>
          </a:r>
        </a:p>
      </dsp:txBody>
      <dsp:txXfrm>
        <a:off x="416942" y="1693920"/>
        <a:ext cx="4020111" cy="14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B25DB-0186-4689-9897-0ED7D085783C}">
      <dsp:nvSpPr>
        <dsp:cNvPr id="0" name=""/>
        <dsp:cNvSpPr/>
      </dsp:nvSpPr>
      <dsp:spPr>
        <a:xfrm>
          <a:off x="608853" y="872173"/>
          <a:ext cx="961967" cy="961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AFCB4-1D27-4824-9FC4-CFF9B1133F78}">
      <dsp:nvSpPr>
        <dsp:cNvPr id="0" name=""/>
        <dsp:cNvSpPr/>
      </dsp:nvSpPr>
      <dsp:spPr>
        <a:xfrm>
          <a:off x="20984" y="2131053"/>
          <a:ext cx="21377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Case 1: Potential depressive signs detected.</a:t>
          </a:r>
        </a:p>
      </dsp:txBody>
      <dsp:txXfrm>
        <a:off x="20984" y="2131053"/>
        <a:ext cx="2137705" cy="720000"/>
      </dsp:txXfrm>
    </dsp:sp>
    <dsp:sp modelId="{38D0563B-782B-402F-9A3B-556C0B455AB2}">
      <dsp:nvSpPr>
        <dsp:cNvPr id="0" name=""/>
        <dsp:cNvSpPr/>
      </dsp:nvSpPr>
      <dsp:spPr>
        <a:xfrm>
          <a:off x="3120656" y="872173"/>
          <a:ext cx="961967" cy="961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5D87E-A05C-4317-BF6B-FE4A81B9F15B}">
      <dsp:nvSpPr>
        <dsp:cNvPr id="0" name=""/>
        <dsp:cNvSpPr/>
      </dsp:nvSpPr>
      <dsp:spPr>
        <a:xfrm>
          <a:off x="2532787" y="2131053"/>
          <a:ext cx="21377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Case 2: Neutral tweets, no depression signals.</a:t>
          </a:r>
        </a:p>
      </dsp:txBody>
      <dsp:txXfrm>
        <a:off x="2532787" y="2131053"/>
        <a:ext cx="2137705" cy="720000"/>
      </dsp:txXfrm>
    </dsp:sp>
    <dsp:sp modelId="{3D56BC31-1959-47E0-AD46-78676FC7B7DA}">
      <dsp:nvSpPr>
        <dsp:cNvPr id="0" name=""/>
        <dsp:cNvSpPr/>
      </dsp:nvSpPr>
      <dsp:spPr>
        <a:xfrm>
          <a:off x="5632460" y="872173"/>
          <a:ext cx="961967" cy="9619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293A9-5158-447E-9229-32CA34776A9B}">
      <dsp:nvSpPr>
        <dsp:cNvPr id="0" name=""/>
        <dsp:cNvSpPr/>
      </dsp:nvSpPr>
      <dsp:spPr>
        <a:xfrm>
          <a:off x="5044591" y="2131053"/>
          <a:ext cx="21377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PHQ-9 alignment varies by user profile.</a:t>
          </a:r>
        </a:p>
      </dsp:txBody>
      <dsp:txXfrm>
        <a:off x="5044591" y="2131053"/>
        <a:ext cx="213770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B25DB-0186-4689-9897-0ED7D085783C}">
      <dsp:nvSpPr>
        <dsp:cNvPr id="0" name=""/>
        <dsp:cNvSpPr/>
      </dsp:nvSpPr>
      <dsp:spPr>
        <a:xfrm>
          <a:off x="1381787" y="195000"/>
          <a:ext cx="355561" cy="35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AFCB4-1D27-4824-9FC4-CFF9B1133F78}">
      <dsp:nvSpPr>
        <dsp:cNvPr id="0" name=""/>
        <dsp:cNvSpPr/>
      </dsp:nvSpPr>
      <dsp:spPr>
        <a:xfrm>
          <a:off x="1300" y="669082"/>
          <a:ext cx="3116536" cy="31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Case 1: Depressive signs detected.</a:t>
          </a:r>
        </a:p>
      </dsp:txBody>
      <dsp:txXfrm>
        <a:off x="1300" y="669082"/>
        <a:ext cx="3116536" cy="3160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B25DB-0186-4689-9897-0ED7D085783C}">
      <dsp:nvSpPr>
        <dsp:cNvPr id="0" name=""/>
        <dsp:cNvSpPr/>
      </dsp:nvSpPr>
      <dsp:spPr>
        <a:xfrm>
          <a:off x="1381787" y="195000"/>
          <a:ext cx="355561" cy="35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AFCB4-1D27-4824-9FC4-CFF9B1133F78}">
      <dsp:nvSpPr>
        <dsp:cNvPr id="0" name=""/>
        <dsp:cNvSpPr/>
      </dsp:nvSpPr>
      <dsp:spPr>
        <a:xfrm>
          <a:off x="1300" y="669082"/>
          <a:ext cx="3116536" cy="3160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Case 2: Depressive signs not detected.</a:t>
          </a:r>
        </a:p>
      </dsp:txBody>
      <dsp:txXfrm>
        <a:off x="1300" y="669082"/>
        <a:ext cx="3116536" cy="3160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497BF-0F2D-4B2C-8041-158AB9C44768}">
      <dsp:nvSpPr>
        <dsp:cNvPr id="0" name=""/>
        <dsp:cNvSpPr/>
      </dsp:nvSpPr>
      <dsp:spPr>
        <a:xfrm>
          <a:off x="608853" y="872173"/>
          <a:ext cx="961967" cy="961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4A461-8FE9-4783-8C9B-BB26C1C67844}">
      <dsp:nvSpPr>
        <dsp:cNvPr id="0" name=""/>
        <dsp:cNvSpPr/>
      </dsp:nvSpPr>
      <dsp:spPr>
        <a:xfrm>
          <a:off x="20984" y="2131053"/>
          <a:ext cx="21377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 media can reveal mental health signals.</a:t>
          </a:r>
        </a:p>
      </dsp:txBody>
      <dsp:txXfrm>
        <a:off x="20984" y="2131053"/>
        <a:ext cx="2137705" cy="720000"/>
      </dsp:txXfrm>
    </dsp:sp>
    <dsp:sp modelId="{5F498D17-B4C2-4719-8686-A301D31D12FD}">
      <dsp:nvSpPr>
        <dsp:cNvPr id="0" name=""/>
        <dsp:cNvSpPr/>
      </dsp:nvSpPr>
      <dsp:spPr>
        <a:xfrm>
          <a:off x="3120656" y="872173"/>
          <a:ext cx="961967" cy="961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2BEB1-2910-4215-AF4F-46718750EB2C}">
      <dsp:nvSpPr>
        <dsp:cNvPr id="0" name=""/>
        <dsp:cNvSpPr/>
      </dsp:nvSpPr>
      <dsp:spPr>
        <a:xfrm>
          <a:off x="2532787" y="2131053"/>
          <a:ext cx="21377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PHQ-9 mapping bridges clinical and digital.</a:t>
          </a:r>
        </a:p>
      </dsp:txBody>
      <dsp:txXfrm>
        <a:off x="2532787" y="2131053"/>
        <a:ext cx="2137705" cy="720000"/>
      </dsp:txXfrm>
    </dsp:sp>
    <dsp:sp modelId="{BC53AD04-15F4-4BB0-A24C-DE7D65AE7930}">
      <dsp:nvSpPr>
        <dsp:cNvPr id="0" name=""/>
        <dsp:cNvSpPr/>
      </dsp:nvSpPr>
      <dsp:spPr>
        <a:xfrm>
          <a:off x="5632460" y="872173"/>
          <a:ext cx="961967" cy="9619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0C303-0FD4-425F-9D9C-E5DA210276DC}">
      <dsp:nvSpPr>
        <dsp:cNvPr id="0" name=""/>
        <dsp:cNvSpPr/>
      </dsp:nvSpPr>
      <dsp:spPr>
        <a:xfrm>
          <a:off x="5044591" y="2131053"/>
          <a:ext cx="21377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SHAP adds explainability to black-box models.</a:t>
          </a:r>
        </a:p>
      </dsp:txBody>
      <dsp:txXfrm>
        <a:off x="5044591" y="2131053"/>
        <a:ext cx="213770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80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This presentation explores an AI-based method to detect potential signs of depression through users' social media behavior, particularly on Twitter.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 the future, more sophisticated deep learning models and temporal tracking can enhance detection. We also aim to expand the dataset and integrate multimodal inputs like images and interactions.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Depression is a growing global concern. The objective is to use machine learning and NLP to classify users based on their tweet history and draw parallels with PHQ-9 symptoms.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The eRisk 2017 dataset contains Reddit posts labeled by clinical experts as depressed or not. This labeled dataset was used to train a logistic regression model using TF-IDF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The methodology involves preprocessing tweets, vectorizing them using TF-IDF, and predicting depression using a logistic regression model. SHAP is used to explain the model’s output. Tweets are also semantically mapped to PHQ-9 using sentence embeddings.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D46A1-9515-8B67-6B10-22C6B058D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809C3B-5FEF-AF09-19F5-CDCD42794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2BBF9D-FB3E-B274-5A10-C82DE8C74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8C745-B71D-244E-D869-4C8A82B9AD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198874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F0ED2-1807-5A66-BA77-1259FFAD7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DB9C1-7947-459C-8124-0B703D1302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957872-4AE9-DF1F-F7A4-DDF9E2F46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1D5F-77CB-89B0-4331-32CB24CE5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4829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09D3E-562E-E22C-A105-594354CA4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F48379-987D-E882-6C45-5B352B37C5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E861D0-057F-2397-FCD0-A8ECDB931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CCE58-9777-1B2F-B5DA-FE2EDD377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335233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2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8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54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37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9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3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36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3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strongminds.org/depression-in-developing-countrie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ceur-ws.org/Vol-1866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.jp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6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3" y="0"/>
            <a:ext cx="914615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172" y="643467"/>
            <a:ext cx="4481967" cy="4127545"/>
          </a:xfrm>
        </p:spPr>
        <p:txBody>
          <a:bodyPr anchor="ctr">
            <a:noAutofit/>
          </a:bodyPr>
          <a:lstStyle/>
          <a:p>
            <a:r>
              <a:rPr lang="en-US" sz="4400" b="1" dirty="0"/>
              <a:t>Depression Detection from Tweets with PHQ-9 Mapping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4950269"/>
            <a:ext cx="9143772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9172" y="5118231"/>
            <a:ext cx="4481967" cy="9776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Explainable AI Approach to Mental Health Analysis on Social Media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F305E-3653-9AFC-D75F-E08E2C6214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27" r="51719" b="-2"/>
          <a:stretch/>
        </p:blipFill>
        <p:spPr>
          <a:xfrm>
            <a:off x="2384" y="-2"/>
            <a:ext cx="3488338" cy="685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CF293A-CF90-272D-C640-558308543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394857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Future Directions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9D3FC5-0DB5-DB8A-BD84-8B3C00EDB473}"/>
              </a:ext>
            </a:extLst>
          </p:cNvPr>
          <p:cNvGrpSpPr/>
          <p:nvPr/>
        </p:nvGrpSpPr>
        <p:grpSpPr>
          <a:xfrm>
            <a:off x="1088684" y="3178297"/>
            <a:ext cx="7204107" cy="2076081"/>
            <a:chOff x="1087858" y="2234264"/>
            <a:chExt cx="7204107" cy="207608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398C359-EF42-BF80-1E52-9F5478D1D364}"/>
                </a:ext>
              </a:extLst>
            </p:cNvPr>
            <p:cNvSpPr/>
            <p:nvPr/>
          </p:nvSpPr>
          <p:spPr>
            <a:xfrm>
              <a:off x="1088684" y="2234264"/>
              <a:ext cx="7203281" cy="46363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52D44F8-DF2B-154D-6811-30E704F1C52B}"/>
                </a:ext>
              </a:extLst>
            </p:cNvPr>
            <p:cNvSpPr/>
            <p:nvPr/>
          </p:nvSpPr>
          <p:spPr>
            <a:xfrm>
              <a:off x="1505871" y="2271100"/>
              <a:ext cx="6141691" cy="463634"/>
            </a:xfrm>
            <a:custGeom>
              <a:avLst/>
              <a:gdLst>
                <a:gd name="connsiteX0" fmla="*/ 0 w 6141691"/>
                <a:gd name="connsiteY0" fmla="*/ 0 h 463634"/>
                <a:gd name="connsiteX1" fmla="*/ 6141691 w 6141691"/>
                <a:gd name="connsiteY1" fmla="*/ 0 h 463634"/>
                <a:gd name="connsiteX2" fmla="*/ 6141691 w 6141691"/>
                <a:gd name="connsiteY2" fmla="*/ 463634 h 463634"/>
                <a:gd name="connsiteX3" fmla="*/ 0 w 6141691"/>
                <a:gd name="connsiteY3" fmla="*/ 463634 h 463634"/>
                <a:gd name="connsiteX4" fmla="*/ 0 w 6141691"/>
                <a:gd name="connsiteY4" fmla="*/ 0 h 463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1691" h="463634">
                  <a:moveTo>
                    <a:pt x="0" y="0"/>
                  </a:moveTo>
                  <a:lnTo>
                    <a:pt x="6141691" y="0"/>
                  </a:lnTo>
                  <a:lnTo>
                    <a:pt x="6141691" y="463634"/>
                  </a:lnTo>
                  <a:lnTo>
                    <a:pt x="0" y="4636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274" tIns="97274" rIns="97274" bIns="97274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Real-time integration with social media platforms.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ED70D1C-90A8-C153-FDBC-27682350D12E}"/>
                </a:ext>
              </a:extLst>
            </p:cNvPr>
            <p:cNvSpPr/>
            <p:nvPr/>
          </p:nvSpPr>
          <p:spPr>
            <a:xfrm>
              <a:off x="1088684" y="2930918"/>
              <a:ext cx="7203281" cy="37227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251043-DB83-5E5A-93C0-0EABF785E8A0}"/>
                </a:ext>
              </a:extLst>
            </p:cNvPr>
            <p:cNvSpPr/>
            <p:nvPr/>
          </p:nvSpPr>
          <p:spPr>
            <a:xfrm>
              <a:off x="1501269" y="2884788"/>
              <a:ext cx="6141691" cy="543613"/>
            </a:xfrm>
            <a:custGeom>
              <a:avLst/>
              <a:gdLst>
                <a:gd name="connsiteX0" fmla="*/ 0 w 6141691"/>
                <a:gd name="connsiteY0" fmla="*/ 0 h 919125"/>
                <a:gd name="connsiteX1" fmla="*/ 6141691 w 6141691"/>
                <a:gd name="connsiteY1" fmla="*/ 0 h 919125"/>
                <a:gd name="connsiteX2" fmla="*/ 6141691 w 6141691"/>
                <a:gd name="connsiteY2" fmla="*/ 919125 h 919125"/>
                <a:gd name="connsiteX3" fmla="*/ 0 w 6141691"/>
                <a:gd name="connsiteY3" fmla="*/ 919125 h 919125"/>
                <a:gd name="connsiteX4" fmla="*/ 0 w 6141691"/>
                <a:gd name="connsiteY4" fmla="*/ 0 h 9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1691" h="919125">
                  <a:moveTo>
                    <a:pt x="0" y="0"/>
                  </a:moveTo>
                  <a:lnTo>
                    <a:pt x="6141691" y="0"/>
                  </a:lnTo>
                  <a:lnTo>
                    <a:pt x="6141691" y="919125"/>
                  </a:lnTo>
                  <a:lnTo>
                    <a:pt x="0" y="919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274" tIns="97274" rIns="97274" bIns="97274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Broader clinical validation.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B15D796-E4DF-56C4-1DC9-27E15766DE0F}"/>
                </a:ext>
              </a:extLst>
            </p:cNvPr>
            <p:cNvSpPr/>
            <p:nvPr/>
          </p:nvSpPr>
          <p:spPr>
            <a:xfrm>
              <a:off x="1087858" y="3603299"/>
              <a:ext cx="7203281" cy="456217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7B4642D-12F9-6219-17CA-079C93D7D1E2}"/>
                </a:ext>
              </a:extLst>
            </p:cNvPr>
            <p:cNvSpPr/>
            <p:nvPr/>
          </p:nvSpPr>
          <p:spPr>
            <a:xfrm>
              <a:off x="1501269" y="3391220"/>
              <a:ext cx="6141691" cy="919125"/>
            </a:xfrm>
            <a:custGeom>
              <a:avLst/>
              <a:gdLst>
                <a:gd name="connsiteX0" fmla="*/ 0 w 6141691"/>
                <a:gd name="connsiteY0" fmla="*/ 0 h 919125"/>
                <a:gd name="connsiteX1" fmla="*/ 6141691 w 6141691"/>
                <a:gd name="connsiteY1" fmla="*/ 0 h 919125"/>
                <a:gd name="connsiteX2" fmla="*/ 6141691 w 6141691"/>
                <a:gd name="connsiteY2" fmla="*/ 919125 h 919125"/>
                <a:gd name="connsiteX3" fmla="*/ 0 w 6141691"/>
                <a:gd name="connsiteY3" fmla="*/ 919125 h 919125"/>
                <a:gd name="connsiteX4" fmla="*/ 0 w 6141691"/>
                <a:gd name="connsiteY4" fmla="*/ 0 h 9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1691" h="919125">
                  <a:moveTo>
                    <a:pt x="0" y="0"/>
                  </a:moveTo>
                  <a:lnTo>
                    <a:pt x="6141691" y="0"/>
                  </a:lnTo>
                  <a:lnTo>
                    <a:pt x="6141691" y="919125"/>
                  </a:lnTo>
                  <a:lnTo>
                    <a:pt x="0" y="919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7274" tIns="97274" rIns="97274" bIns="97274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Ethical safeguards and user consent mechanisms.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CD845F-F7F9-DF39-E9B4-F9080CC56267}"/>
              </a:ext>
            </a:extLst>
          </p:cNvPr>
          <p:cNvSpPr/>
          <p:nvPr/>
        </p:nvSpPr>
        <p:spPr>
          <a:xfrm>
            <a:off x="1088684" y="2442059"/>
            <a:ext cx="7203281" cy="45621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19883E-50B4-4B98-1D50-6D5B9A88B0BF}"/>
              </a:ext>
            </a:extLst>
          </p:cNvPr>
          <p:cNvSpPr/>
          <p:nvPr/>
        </p:nvSpPr>
        <p:spPr>
          <a:xfrm>
            <a:off x="1501040" y="2213776"/>
            <a:ext cx="6710453" cy="919125"/>
          </a:xfrm>
          <a:custGeom>
            <a:avLst/>
            <a:gdLst>
              <a:gd name="connsiteX0" fmla="*/ 0 w 6141691"/>
              <a:gd name="connsiteY0" fmla="*/ 0 h 919125"/>
              <a:gd name="connsiteX1" fmla="*/ 6141691 w 6141691"/>
              <a:gd name="connsiteY1" fmla="*/ 0 h 919125"/>
              <a:gd name="connsiteX2" fmla="*/ 6141691 w 6141691"/>
              <a:gd name="connsiteY2" fmla="*/ 919125 h 919125"/>
              <a:gd name="connsiteX3" fmla="*/ 0 w 6141691"/>
              <a:gd name="connsiteY3" fmla="*/ 919125 h 919125"/>
              <a:gd name="connsiteX4" fmla="*/ 0 w 6141691"/>
              <a:gd name="connsiteY4" fmla="*/ 0 h 91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1691" h="919125">
                <a:moveTo>
                  <a:pt x="0" y="0"/>
                </a:moveTo>
                <a:lnTo>
                  <a:pt x="6141691" y="0"/>
                </a:lnTo>
                <a:lnTo>
                  <a:pt x="6141691" y="919125"/>
                </a:lnTo>
                <a:lnTo>
                  <a:pt x="0" y="9191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7274" tIns="97274" rIns="97274" bIns="97274" numCol="1" spcCol="1270" anchor="ctr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Support for multimodal inputs like images and interactions.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5EF7-1B90-8F12-DAE8-12223E46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A2BE-08BE-D590-837B-AA54681B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Syyad </a:t>
            </a:r>
            <a:r>
              <a:rPr lang="en-US" dirty="0" err="1"/>
              <a:t>ali</a:t>
            </a:r>
            <a:endParaRPr lang="en-US" dirty="0"/>
          </a:p>
          <a:p>
            <a:r>
              <a:rPr lang="en-US" dirty="0"/>
              <a:t>Dallas TX</a:t>
            </a:r>
          </a:p>
          <a:p>
            <a:r>
              <a:rPr lang="en-US" dirty="0"/>
              <a:t>Syyad.ali@utexas.edu</a:t>
            </a:r>
          </a:p>
        </p:txBody>
      </p:sp>
    </p:spTree>
    <p:extLst>
      <p:ext uri="{BB962C8B-B14F-4D97-AF65-F5344CB8AC3E}">
        <p14:creationId xmlns:p14="http://schemas.microsoft.com/office/powerpoint/2010/main" val="145977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US"/>
              <a:t>Code  Access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71A18-478C-AE68-3DD6-DB649A55E456}"/>
              </a:ext>
            </a:extLst>
          </p:cNvPr>
          <p:cNvSpPr txBox="1"/>
          <p:nvPr/>
        </p:nvSpPr>
        <p:spPr>
          <a:xfrm>
            <a:off x="1088684" y="2473607"/>
            <a:ext cx="4576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https://github.com/syyadmsai/AIH-HRP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F9689E-CC96-2633-C62D-E9BECA7E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11" y="3082655"/>
            <a:ext cx="3467100" cy="15811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7F7679-CF19-13EA-7A9D-7082A570B33C}"/>
              </a:ext>
            </a:extLst>
          </p:cNvPr>
          <p:cNvCxnSpPr/>
          <p:nvPr/>
        </p:nvCxnSpPr>
        <p:spPr>
          <a:xfrm>
            <a:off x="4798337" y="3286408"/>
            <a:ext cx="11860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9B7624-9576-9BEA-E937-F9CD02DD40C7}"/>
              </a:ext>
            </a:extLst>
          </p:cNvPr>
          <p:cNvCxnSpPr/>
          <p:nvPr/>
        </p:nvCxnSpPr>
        <p:spPr>
          <a:xfrm>
            <a:off x="4798337" y="4061989"/>
            <a:ext cx="11860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46AB7-DA54-0F02-B504-3DE0EC0C40E5}"/>
              </a:ext>
            </a:extLst>
          </p:cNvPr>
          <p:cNvSpPr txBox="1"/>
          <p:nvPr/>
        </p:nvSpPr>
        <p:spPr>
          <a:xfrm>
            <a:off x="6111089" y="3101742"/>
            <a:ext cx="1414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Streamlit App Code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D76E14-8F5B-4E83-1A77-C8F23C395A39}"/>
              </a:ext>
            </a:extLst>
          </p:cNvPr>
          <p:cNvSpPr txBox="1"/>
          <p:nvPr/>
        </p:nvSpPr>
        <p:spPr>
          <a:xfrm>
            <a:off x="6111089" y="3923489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Model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US"/>
              <a:t>Motivation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82367" y="2012810"/>
            <a:ext cx="3711494" cy="3453535"/>
            <a:chOff x="7807230" y="2012810"/>
            <a:chExt cx="3251252" cy="3459865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8CB12-6EE6-A5C8-246F-009C569F6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7942" y="2892944"/>
            <a:ext cx="3460404" cy="168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9BA00F-B6B2-42E8-46D8-28DD0FA9D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83093"/>
              </p:ext>
            </p:extLst>
          </p:nvPr>
        </p:nvGraphicFramePr>
        <p:xfrm>
          <a:off x="1088684" y="2015734"/>
          <a:ext cx="3119137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5DA44F-53D6-050A-4ADB-01926380BF29}"/>
              </a:ext>
            </a:extLst>
          </p:cNvPr>
          <p:cNvSpPr txBox="1"/>
          <p:nvPr/>
        </p:nvSpPr>
        <p:spPr>
          <a:xfrm>
            <a:off x="0" y="5740639"/>
            <a:ext cx="8331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StrongMinds. 2023. </a:t>
            </a:r>
            <a:r>
              <a:rPr lang="en-US" sz="800" i="1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Depression in Developing Countries</a:t>
            </a:r>
            <a:r>
              <a:rPr lang="en-US" sz="800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. Retrieved May 4, 2025 from </a:t>
            </a:r>
            <a:r>
              <a:rPr lang="en-US" sz="800" u="sng" dirty="0">
                <a:solidFill>
                  <a:srgbClr val="0000FF"/>
                </a:solidFill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https://strongminds.org/depression-in-developing-countries/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t>Research Objective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956D38-9ADE-3F69-04A8-ED6C75843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251104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Dataset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CD75D-A29B-BC88-AC7C-D3FEF7BE0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405188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EE5867-CE6E-33E9-C86E-B40AAAE2D86B}"/>
              </a:ext>
            </a:extLst>
          </p:cNvPr>
          <p:cNvSpPr txBox="1"/>
          <p:nvPr/>
        </p:nvSpPr>
        <p:spPr>
          <a:xfrm>
            <a:off x="113345" y="6281493"/>
            <a:ext cx="87047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Linux Libertine"/>
                <a:cs typeface="Times New Roman" panose="02020603050405020304" pitchFamily="18" charset="0"/>
              </a:rPr>
              <a:t>Losada, D. E., Crestani, F., &amp; </a:t>
            </a:r>
            <a:r>
              <a:rPr lang="en-US" sz="800" dirty="0" err="1">
                <a:latin typeface="Linux Libertine"/>
                <a:cs typeface="Times New Roman" panose="02020603050405020304" pitchFamily="18" charset="0"/>
              </a:rPr>
              <a:t>Parapar</a:t>
            </a:r>
            <a:r>
              <a:rPr lang="en-US" sz="800" dirty="0">
                <a:latin typeface="Linux Libertine"/>
                <a:cs typeface="Times New Roman" panose="02020603050405020304" pitchFamily="18" charset="0"/>
              </a:rPr>
              <a:t>, J. 2017. </a:t>
            </a:r>
            <a:r>
              <a:rPr lang="en-US" sz="800" dirty="0" err="1">
                <a:latin typeface="Linux Libertine"/>
                <a:cs typeface="Times New Roman" panose="02020603050405020304" pitchFamily="18" charset="0"/>
              </a:rPr>
              <a:t>eRISK</a:t>
            </a:r>
            <a:r>
              <a:rPr lang="en-US" sz="800" dirty="0">
                <a:latin typeface="Linux Libertine"/>
                <a:cs typeface="Times New Roman" panose="02020603050405020304" pitchFamily="18" charset="0"/>
              </a:rPr>
              <a:t> 2017: CLEF Lab on Early Risk Prediction on the Internet: Experimental Foundations. In Proceedings of the Conference and Labs of the Evaluation Forum (CLEF 2017). CEUR-WS.org, Dublin, Ireland, September 11–14, 2017. CEUR Workshop Proceedings, Vol. 1866. </a:t>
            </a:r>
            <a:r>
              <a:rPr lang="en-US" sz="800" dirty="0">
                <a:latin typeface="Linux Libertine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http://ceur-ws.org/Vol-1866/</a:t>
            </a:r>
            <a:endParaRPr lang="en-US" sz="800" dirty="0">
              <a:latin typeface="Linux Libertine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157C7B-5BD6-404A-9073-673C1198E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4BC347-8964-476D-89D3-92BAE6D56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28BB2E-BE2B-416D-A6B3-28D657424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4183161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74" y="19519"/>
            <a:ext cx="2454071" cy="2085578"/>
          </a:xfrm>
        </p:spPr>
        <p:txBody>
          <a:bodyPr anchor="b">
            <a:normAutofit/>
          </a:bodyPr>
          <a:lstStyle/>
          <a:p>
            <a:r>
              <a:rPr lang="en-US" sz="2200" dirty="0"/>
              <a:t>Methodology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44DDC-1668-7D4A-682F-F97F0B8B4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087233"/>
            <a:ext cx="9143771" cy="30381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70D13F-8358-42A9-9237-91B5B4DDA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BFB317-A03A-48CB-B03E-4504961FA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E2F937-6511-E029-6B8A-7794B6BE7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031445"/>
              </p:ext>
            </p:extLst>
          </p:nvPr>
        </p:nvGraphicFramePr>
        <p:xfrm>
          <a:off x="3780167" y="798974"/>
          <a:ext cx="4510973" cy="2085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0B8F68-00C6-2B7A-BC34-3EB2D0AC2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96909A-C346-3350-965F-AF224E9B8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DA31D-0891-CE1B-323B-A96CAD01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US" dirty="0"/>
              <a:t>DEMO AND </a:t>
            </a:r>
            <a:r>
              <a:rPr dirty="0"/>
              <a:t>Sample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76F53A-688A-87CB-DC8E-2292F17F3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6A01F-9919-063E-ABAA-D79169D95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00014D-F14F-0757-AB7F-D26985D5D1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840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71AA93-349C-DE22-1C62-B04AD6B9C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32FF-EBF9-ADAA-3984-E889E135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dirty="0"/>
              <a:t>Sample Results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82367" y="2012810"/>
            <a:ext cx="3711494" cy="3453535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812A2A-C7F5-D70B-1DE3-054830E70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039128"/>
              </p:ext>
            </p:extLst>
          </p:nvPr>
        </p:nvGraphicFramePr>
        <p:xfrm>
          <a:off x="4804981" y="690061"/>
          <a:ext cx="3119137" cy="118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A0A648F-4649-7FDB-AB7D-18F62A2AF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751" y="1926091"/>
            <a:ext cx="3284617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For the Twitter handle thisusertwtss,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tool fetched 5 recent tweets and model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analyzed those tweets.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ill Sans MT" panose="020B0502020104020203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The model predicted a depressed status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a confidence score of 0.59. Several tweets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showed notable emotional content such 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"</a:t>
            </a:r>
            <a:r>
              <a:rPr lang="en-US" altLang="en-US" sz="13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i'm</a:t>
            </a: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 at my lowest, again"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"</a:t>
            </a:r>
            <a:r>
              <a:rPr lang="en-US" altLang="en-US" sz="13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i</a:t>
            </a: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 don't get mad, </a:t>
            </a:r>
            <a:r>
              <a:rPr lang="en-US" altLang="en-US" sz="13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i</a:t>
            </a: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 get distant..."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"</a:t>
            </a:r>
            <a:r>
              <a:rPr lang="en-US" altLang="en-US" sz="13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i</a:t>
            </a: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 will always be a very sensitive person..."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DA0F9D-3BD3-CC4C-A3D9-C2FB46A0F4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9912" y="2548536"/>
            <a:ext cx="3429000" cy="1943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9445AE-3286-2EAE-3D26-2968CFF4B8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6035" y="4163082"/>
            <a:ext cx="2907200" cy="14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9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2AB42-45E1-F6DE-3EDA-867E0343D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89E2-64C7-8E9C-F2F6-75AB569D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dirty="0"/>
              <a:t>Sample Results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7A5BBB-61FE-3854-96F9-FFD682034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82367" y="2012810"/>
            <a:ext cx="3711494" cy="3453535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121AFA-002F-B7D9-D547-BB7A64734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DCD3A0-6FE9-EF28-1883-5C69CD3BD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343FD42-B474-5AEB-7EEE-D91774808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942" y="2737226"/>
            <a:ext cx="3460404" cy="1998383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362102-CDA8-394F-055D-59C4EC61C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824401"/>
              </p:ext>
            </p:extLst>
          </p:nvPr>
        </p:nvGraphicFramePr>
        <p:xfrm>
          <a:off x="4804981" y="690061"/>
          <a:ext cx="3119137" cy="1180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E9F3E02-1BF0-642A-4E39-E3572D628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7" y="2199328"/>
            <a:ext cx="3318922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For the Twitter handle tim_cook, the same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pipeline was applied to 5 recent tweets. The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model predicted a not depressed status with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a confidence score of 0.30. Tweets in this case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were generally positive or informational in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nature: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"Today is Global Close Your Rings Day!"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"Joining people around the world in mourning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Gill Sans MT" panose="020B0502020104020203"/>
              </a:rPr>
              <a:t>Pope Francis today."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87394-B1B3-0336-0F5F-B26619BD9B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7073" y="4352752"/>
            <a:ext cx="2996697" cy="8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376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660</TotalTime>
  <Words>635</Words>
  <Application>Microsoft Office PowerPoint</Application>
  <PresentationFormat>On-screen Show (4:3)</PresentationFormat>
  <Paragraphs>70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Linux Libertine</vt:lpstr>
      <vt:lpstr>Gallery</vt:lpstr>
      <vt:lpstr>Depression Detection from Tweets with PHQ-9 Mapping</vt:lpstr>
      <vt:lpstr>Code  Access</vt:lpstr>
      <vt:lpstr>Motivation</vt:lpstr>
      <vt:lpstr>Research Objective</vt:lpstr>
      <vt:lpstr>Dataset</vt:lpstr>
      <vt:lpstr>Methodology Overview</vt:lpstr>
      <vt:lpstr>DEMO AND Sample Results</vt:lpstr>
      <vt:lpstr>Sample Results</vt:lpstr>
      <vt:lpstr>Sample Results</vt:lpstr>
      <vt:lpstr>Conclusion</vt:lpstr>
      <vt:lpstr>Future Directions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Ali, Syyad Athar</cp:lastModifiedBy>
  <cp:revision>17</cp:revision>
  <dcterms:created xsi:type="dcterms:W3CDTF">2013-01-27T09:14:16Z</dcterms:created>
  <dcterms:modified xsi:type="dcterms:W3CDTF">2025-05-04T09:59:20Z</dcterms:modified>
  <cp:category/>
</cp:coreProperties>
</file>