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mM3NTkxNTA2ODA5MDEwNzY2OWE4ZTQwYTJiYjAxM2MifQ==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ffzzh</cp:lastModifiedBy>
  <cp:revision>2</cp:revision>
  <dcterms:created xsi:type="dcterms:W3CDTF">2024-02-29T10:28:00Z</dcterms:created>
  <dcterms:modified xsi:type="dcterms:W3CDTF">2024-02-29T12:07:54Z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6DE8FF905855467D96EE9725EA985ECF_12</vt:lpwstr>
  </property>
  <property fmtid="{D5CDD505-2E9C-101B-9397-08002B2CF9AE}" pid="3" name="KSOProductBuildVer">
    <vt:lpwstr>2052-12.1.0.15374</vt:lpwstr>
  </property>
</Properties>
</file>