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8:17.494"/>
    </inkml:context>
    <inkml:brush xml:id="br0">
      <inkml:brushProperty name="width" value="0.3" units="cm"/>
      <inkml:brushProperty name="height" value="0.6" units="cm"/>
      <inkml:brushProperty name="color" value="#D60093"/>
      <inkml:brushProperty name="tip" value="rectangle"/>
      <inkml:brushProperty name="rasterOp" value="maskPen"/>
    </inkml:brush>
  </inkml:definitions>
  <inkml:trace contextRef="#ctx0" brushRef="#br0">116 406 3224 0 0,'0'0'336'0'0,"0"0"201"0"0,0 0 87 0 0,0 0 16 0 0,0 0-20 0 0,0 0-111 0 0,0 0-49 0 0,-12-16 2844 0 0,10 12 4881 0 0,16 1-8026 0 0,-1 0 0 0 0,1 2 0 0 0,-1 0-1 0 0,1 0 1 0 0,0 1 0 0 0,7 1-159 0 0,11 0 87 0 0,85 3 117 0 0,-77-4-185 0 0,35 0 102 0 0,44 7-121 0 0,-86-4 6 0 0,27 4 6 0 0,40-1-12 0 0,96 1-63 0 0,-151-6 99 0 0,0 2 0 0 0,-1 2 0 0 0,25 6-36 0 0,25 2-468 0 0,-45-6 287 0 0,29 0 181 0 0,-1-1-179 0 0,9 0-72 0 0,86-7 251 0 0,-65 0-68 0 0,75-2 44 0 0,-24-1-36 0 0,71-6 60 0 0,16 7 0 0 0,-93-1-53 0 0,43-3 42 0 0,89 4 11 0 0,15-9-56 0 0,-218 7 48 0 0,103-5 8 0 0,273-3 0 0 0,-160 10 0 0 0,-122-4 0 0 0,68-5 0 0 0,-178 8 0 0 0,75-4 0 0 0,-9 1 0 0 0,-24 4-208 0 0,9-6 208 0 0,68 0-324 0 0,-28 2 54 0 0,-74 4 210 0 0,-41 2 19 0 0,0-1 0 0 0,5-3 41 0 0,-10 1-532 0 0,26 1 532 0 0,-54 3-31 0 0,-1-1 0 0 0,1 0 0 0 0,0 0 0 0 0,7-3 31 0 0,-5 0-2 0 0,-8 4 3 0 0,7 0 11 0 0,-8 0 43 0 0,-1 0 14 0 0,2 0-14 0 0,5-2-34 0 0,25 31 170 0 0,-12 22-113 0 0,20 33 466 0 0,-38-82-566 0 0,-1 1 0 0 0,0-1 0 0 0,0 1 0 0 0,0 0 0 0 0,0-1 0 0 0,-1 1 0 0 0,1 0 0 0 0,-1-1 0 0 0,0 1 0 0 0,1 0 0 0 0,-1 0 0 0 0,0 0-1 0 0,-1-1 1 0 0,1 1 0 0 0,0 0 0 0 0,-1 0 22 0 0,-1 21-64 0 0,3-9 197 0 0,-3 17 143 0 0,1-20-290 0 0,-1 0-1 0 0,2 0 1 0 0,-1 0-1 0 0,2 1 0 0 0,1 7 15 0 0,0 23-3 0 0,2-22 32 0 0,-3-18-72 0 0,0 1 0 0 0,0-1-1 0 0,-1 1 1 0 0,1-1-1 0 0,-1 1 1 0 0,0-1-1 0 0,0 1 1 0 0,0 0-1 0 0,0-1 1 0 0,-1 1-1 0 0,0 0 44 0 0,-20 56-155 0 0,19-53 155 0 0,2-5 4 0 0,-1-1-1 0 0,0 1 0 0 0,0 0 0 0 0,0 0 0 0 0,0-1 0 0 0,0 1 0 0 0,0-1 0 0 0,-1 1 1 0 0,1-1-1 0 0,0 1 0 0 0,-1-1-3 0 0,-9 12 40 0 0,10-12-24 0 0,0-1 0 0 0,0 0 0 0 0,0 1 0 0 0,0-1-1 0 0,0 0 1 0 0,0 1 0 0 0,0-1 0 0 0,0 0 0 0 0,0 0 0 0 0,0 0-1 0 0,0 0 1 0 0,0 0 0 0 0,0 0 0 0 0,0 0 0 0 0,0 0 0 0 0,0 0-1 0 0,0-1 1 0 0,0 1-16 0 0,-4-1 86 0 0,-2 0-51 0 0,1-1-1 0 0,-1 0 1 0 0,1 0 0 0 0,0-1 0 0 0,-1 0-35 0 0,-22-8 90 0 0,-38-6 136 0 0,23 12-226 0 0,-1 1 0 0 0,0 3 0 0 0,-14 2 0 0 0,11-1 0 0 0,-84 10 0 0 0,34-3 0 0 0,15 0 0 0 0,-203-7 0 0 0,227 2 0 0 0,-25 6 0 0 0,26-3 0 0 0,-24-1 0 0 0,41-2 0 0 0,23-1 0 0 0,-1-1 0 0 0,-16-2 0 0 0,-124-5 0 0 0,-3-3 0 0 0,123 8 0 0 0,1 2 0 0 0,-19 3 0 0 0,-24 0 0 0 0,-296-3 64 0 0,337 2-64 0 0,-34 5 0 0 0,7 1 0 0 0,-25-4 0 0 0,-23-5 0 0 0,32 0 0 0 0,-60 8 0 0 0,-50 7 0 0 0,104-9 0 0 0,-145 3 0 0 0,-46 11 0 0 0,204-19 0 0 0,-11 1 0 0 0,-30 1 0 0 0,9 0 0 0 0,-73 9 0 0 0,124-8 33 0 0,1-3-1 0 0,-22-3-32 0 0,-36-2-1 0 0,31 8 1 0 0,-39 6 0 0 0,46-2 0 0 0,-1-4 0 0 0,0-4 0 0 0,-42-6 0 0 0,50 5 0 0 0,50 2 0 0 0,1 0 0 0 0,-1-1 0 0 0,0-1 0 0 0,0-1 0 0 0,-78-6 0 0 0,-63-10 0 0 0,96 13 0 0 0,6-2 0 0 0,31 3 27 0 0,0 2 0 0 0,-18 0-27 0 0,-106 0 10 0 0,124 1-10 0 0,22 1 0 0 0,0 1 0 0 0,0-1 0 0 0,0 1 0 0 0,0 0 0 0 0,-1 1 0 0 0,1-1 0 0 0,0 1 0 0 0,-3 1 0 0 0,3-1 0 0 0,-1 0 0 0 0,1-1 0 0 0,-1 1 0 0 0,1-1 0 0 0,-1 0 0 0 0,-1-1 0 0 0,-28 2 0 0 0,-1 2 0 0 0,23-3 0 0 0,-10 1 0 0 0,0 1 0 0 0,0 1 0 0 0,0 1 0 0 0,-10 3 0 0 0,31-5-21 0 0,-10 2-30 0 0,5-4 62 0 0,-15 10 134 0 0,20-10-86 0 0,2 1-4 0 0,-4 3-45 0 0,-32 30-22 0 0,34-31-36 0 0,0 3 36 0 0,-3 18 12 0 0,1-15 0 0 0,4-7 0 0 0,-1 0 0 0 0,1 0 0 0 0,-1 0 0 0 0,1 0 0 0 0,0 0 0 0 0,0 1 0 0 0,0-1 0 0 0,0 0 0 0 0,0 0 0 0 0,0 0 0 0 0,0 0 0 0 0,1 1 0 0 0,-1-1 0 0 0,1 0 0 0 0,0 0 0 0 0,0 1 0 0 0,2 10 0 0 0,0 3 0 0 0,-2-3 0 0 0,-4-1 0 0 0,3-3 0 0 0,1 0 0 0 0,-1-1 0 0 0,2 1 0 0 0,-1-1 0 0 0,1 2 0 0 0,2-3 0 0 0,8 18 0 0 0,-9-18 0 0 0,-1 1 0 0 0,-3-1 0 0 0,-1 0 0 0 0,2-3 0 0 0,13 19 0 0 0,21 36-154 0 0,-26-48 106 0 0,-6-10 41 0 0,1-1 6 0 0,0 0 0 0 0,0 1 0 0 0,0-1 0 0 0,0 1 0 0 0,0-1 0 0 0,0 1 1 0 0,0 0-1 0 0,0 0 0 0 0,-1 1 0 0 0,2-1 1 0 0,-1 0-43 0 0,3 0 32 0 0,1 4 11 0 0,-2 0 0 0 0,4 0 0 0 0,-1-1 0 0 0,-4 1 12 0 0,-2-2 36 0 0,7 3-36 0 0,-3 2-12 0 0,4-3 0 0 0,1-2 0 0 0,-2 0 0 0 0,4 3 0 0 0,-12-6 0 0 0,14 2 0 0 0,-5 0-10 0 0,-5 0-19 0 0,1-1 0 0 0,-1 0 1 0 0,1-1-1 0 0,-1 1 0 0 0,1-1 0 0 0,-1 0 1 0 0,3-1 28 0 0,3 1-42 0 0,16 2 30 0 0,-23-1 13 0 0,1 0-1 0 0,0-1 0 0 0,-1 1 0 0 0,1-1 0 0 0,0 0 0 0 0,-1-1 0 0 0,2 0 0 0 0,6 0 0 0 0,1 0 0 0 0,-1 1 0 0 0,1 0 0 0 0,-1 1 0 0 0,0 0 0 0 0,9 2 0 0 0,-13-2-13 0 0,0-1 0 0 0,-1 0 0 0 0,1-1 0 0 0,0 1 0 0 0,-1-1 0 0 0,2-1 13 0 0,-1 0-13 0 0,0 1-1 0 0,0 0 0 0 0,0 1 1 0 0,1 0-1 0 0,-1 0 0 0 0,1 1 14 0 0,4-1 26 0 0,-1 1-1 0 0,1-1 0 0 0,0-1 1 0 0,3-1-26 0 0,-1 1 49 0 0,-1 0 0 0 0,1 0-1 0 0,10 2-48 0 0,27 0 12 0 0,-25 2-27 0 0,1-1-1 0 0,0-1 0 0 0,0-1 0 0 0,13-3 16 0 0,33 0-5 0 0,96-1 5 0 0,-124 6 65 0 0,24 4-65 0 0,-25-1 63 0 0,24-1-63 0 0,-33-3-22 0 0,-1 3 0 0 0,10 2 22 0 0,-16-2-13 0 0,0 0 0 0 0,0-2-1 0 0,24-2 14 0 0,-14-1 113 0 0,24 3-113 0 0,3-1 11 0 0,128 9 133 0 0,-134-8-3 0 0,30-4-141 0 0,-26 0 150 0 0,19 4-150 0 0,110 5 53 0 0,14-4-53 0 0,-126-4 0 0 0,-30 1 0 0 0,90-1 0 0 0,57 1-125 0 0,-58-7 114 0 0,-115 6 11 0 0,-1 1 0 0 0,19 3 0 0 0,23 1 0 0 0,301 3-136 0 0,172-7 8 0 0,-448-4 86 0 0,-50 1-5 0 0,0 2-1 0 0,8 2 48 0 0,140 0-181 0 0,-100-2 194 0 0,43-8-10 0 0,-62 5-78 0 0,151-13 68 0 0,-60 7 82 0 0,-142 9-45 0 0,1 0 0 0 0,0 1 0 0 0,16 3-30 0 0,-18-2-25 0 0,0 0 0 0 0,-1-1 0 0 0,1-1-1 0 0,5-1 26 0 0,38-5 0 0 0,-26 4-63 0 0,-1 1 0 0 0,21 1 63 0 0,-47 1-2 0 0,79 10 2 0 0,-74-9 11 0 0,1 0-1 0 0,-1 1 1 0 0,8 2-11 0 0,-8-1 11 0 0,1-1 0 0 0,0 0-1 0 0,8 0-10 0 0,114 10 0 0 0,-119-11-41 0 0,0 1 0 0 0,0 1-1 0 0,9 3 42 0 0,2 0 102 0 0,-1 1-215 0 0,-22-5 97 0 0,1 0 1 0 0,0-1-1 0 0,0 1 1 0 0,0-1-1 0 0,5 0 16 0 0,-8-1 43 0 0,3 4-33 0 0,2-1-10 0 0,21 7 64 0 0,-21-5-64 0 0,-5 3 0 0 0,10 14 7 0 0,-12-20-5 0 0,1 0 0 0 0,-1 0 0 0 0,0 0 0 0 0,0 0 0 0 0,0 0 0 0 0,0 0 0 0 0,-1 0 0 0 0,1 0 0 0 0,0 0 0 0 0,-1 1 0 0 0,1-1 1 0 0,-1 0-1 0 0,0 0 0 0 0,0 0 0 0 0,0 3-2 0 0,-2 5 2 0 0,0 0 0 0 0,-1 1 0 0 0,0-1 0 0 0,-1-1 0 0 0,-2 4-2 0 0,2 4 0 0 0,1-10 0 0 0,-8 3 0 0 0,9-6 0 0 0,-8 22 0 0 0,-16 37 0 0 0,11-22 0 0 0,10-34 16 0 0,3-4-10 0 0,0 0 0 0 0,-1 0 1 0 0,1 0-1 0 0,1 1 0 0 0,-1-1 1 0 0,0 0-1 0 0,1 1 0 0 0,0-1 0 0 0,-1 2-6 0 0,-20 47-73 0 0,17-45 69 0 0,2 0 47 0 0,2-4-48 0 0,-1 0 1 0 0,0-1-1 0 0,1 1 1 0 0,-1-1-1 0 0,0 1 1 0 0,0-1-1 0 0,-1 1 1 0 0,1-1 4 0 0,-1 1-9 0 0,0-1 0 0 0,1 1 0 0 0,0 0 0 0 0,-1 0 1 0 0,1 0-1 0 0,0 0 0 0 0,1 0 0 0 0,-1 1 9 0 0,-29 51-11 0 0,12-26 11 0 0,15-23 0 0 0,-2-3 11 0 0,3 1 43 0 0,3-1-53 0 0,-9 1 64 0 0,3-3 10 0 0,1 0-11 0 0,3 2-69 0 0,-16-2 208 0 0,14-1-190 0 0,0-1 0 0 0,0 0 0 0 0,0 0 0 0 0,0 0 0 0 0,0 0 0 0 0,1-1-1 0 0,-1 1 1 0 0,1-1 0 0 0,-1 0 0 0 0,1 0 0 0 0,-1-1 0 0 0,1 1-1 0 0,0 0 1 0 0,0-1 0 0 0,0 0 0 0 0,0-1-13 0 0,0 1 13 0 0,-1 0 1 0 0,0 0-1 0 0,1 0 1 0 0,-1 0-1 0 0,0 1 1 0 0,0-1-1 0 0,-1 1 1 0 0,1 0-1 0 0,0 0 0 0 0,-2 0-13 0 0,-32-5 0 0 0,1 2 0 0 0,0 2 0 0 0,-1 1 0 0 0,-1 1 0 0 0,-59 8 0 0 0,30-6 0 0 0,55-2 0 0 0,1 1 0 0 0,-1 1 0 0 0,-6 1 0 0 0,8-1 0 0 0,0 0 0 0 0,0-1 0 0 0,0 0 0 0 0,-4-1 0 0 0,-5-1 0 0 0,0 1 0 0 0,-17 2 0 0 0,20-1 0 0 0,0 0 0 0 0,0 0 0 0 0,0-2 0 0 0,-4-1 0 0 0,-4 0 0 0 0,1 0 0 0 0,-1 2 0 0 0,-21 1 0 0 0,18 1 0 0 0,-21 1 0 0 0,-26-1 0 0 0,-4 0-2 0 0,50 0 8 0 0,0-1 1 0 0,-3-2-7 0 0,-113-8 53 0 0,84 4-53 0 0,-20 3 0 0 0,-54-5 0 0 0,-65-6 64 0 0,177 11-60 0 0,-49-5 168 0 0,-67 0-172 0 0,-189-6 160 0 0,264 11-113 0 0,-19-4-47 0 0,19 1 28 0 0,-20 2-28 0 0,48 4 8 0 0,-312-6 101 0 0,180 2-55 0 0,-157 10-44 0 0,208 1-92 0 0,36-4 51 0 0,-53 11 31 0 0,54-5-164 0 0,-55-2 164 0 0,-51 0-171 0 0,-57-3 1 0 0,156-5 104 0 0,32 2 37 0 0,-56-2-18 0 0,-111-4-273 0 0,191 3 320 0 0,20 2 0 0 0,0-1 0 0 0,-1 1 0 0 0,-7 2 0 0 0,0-1-14 0 0,1 0-1 0 0,-1-1 1 0 0,-17-3 14 0 0,-18 0-21 0 0,-86-6 32 0 0,12-1 42 0 0,0 13-53 0 0,63 4 0 0 0,43-3 0 0 0,-21 1 0 0 0,-32 2 0 0 0,46 0 0 0 0,-43-4 0 0 0,49 5-12 0 0,17-6-36 0 0,1 1 36 0 0,1-1 11 0 0,1-1-1 0 0,0 1 0 0 0,0-1 1 0 0,0 1-1 0 0,0 0 0 0 0,0 1 1 0 0,0-1-1 0 0,0 0 0 0 0,1 1 1 0 0,-1-1-1 0 0,1 1 0 0 0,0 0 1 0 0,0 0-1 0 0,0 0 0 0 0,0 0 1 0 0,0 0-1 0 0,1 0 0 0 0,-1 0 0 0 0,1 2 2 0 0,-1-3-21 0 0,-3 11-110 0 0,4-5 131 0 0,1 39 54 0 0,1-40-44 0 0,2 2-10 0 0,1-1 0 0 0,-1 2 0 0 0,-2-3 0 0 0,2 2 0 0 0,1-3 12 0 0,-4-5 50 0 0,0 0-9 0 0,1 5-105 0 0,2 3-29 0 0,0-1 63 0 0,0 3 72 0 0,-1-9-4 0 0,4 27-43 0 0,-5-22-115 0 0,0-4 87 0 0,-1-1 0 0 0,1 1 1 0 0,0-1-1 0 0,0 1 0 0 0,0-1 0 0 0,0 0 0 0 0,0 1 0 0 0,0-1 0 0 0,0 0 0 0 0,1 0 0 0 0,0 0 0 0 0,1 2 21 0 0,4 5-66 0 0,2 0 26 0 0,1 0 1 0 0,0 0-1 0 0,3 2 40 0 0,-1-2-23 0 0,-8-6 9 0 0,0 1-1 0 0,0-1 0 0 0,1 0 0 0 0,-1 0 1 0 0,1-1-1 0 0,0 0 0 0 0,-1 1 0 0 0,1-1 0 0 0,1-1 1 0 0,-1 1-1 0 0,4 0 15 0 0,16 5-46 0 0,-16-5 38 0 0,-1 0-1 0 0,1 0 0 0 0,0-1 0 0 0,0 0 0 0 0,0-1 0 0 0,0 0 1 0 0,0 0 8 0 0,37 2-3 0 0,-27 0 20 0 0,1-1-1 0 0,-1-1 0 0 0,0 0 0 0 0,1-2 0 0 0,-1 0-16 0 0,5-1 231 0 0,34-4 113 0 0,-29 3-480 0 0,1 1-1 0 0,6 1 137 0 0,51-8-319 0 0,-68 9 314 0 0,0 0 0 0 0,12-4 5 0 0,18-2 218 0 0,116-3-58 0 0,-145 8-108 0 0,-10 1-37 0 0,0 0 0 0 0,0 1 0 0 0,0 0 0 0 0,2 1-15 0 0,5 0 16 0 0,-1-1 0 0 0,1 0-1 0 0,3-2-15 0 0,27 0-7 0 0,111-8-307 0 0,-118 10 415 0 0,29 0 91 0 0,49 6-192 0 0,-65-3 100 0 0,1-3 1 0 0,0-2-1 0 0,10-3-100 0 0,-3 1 40 0 0,-36 2-38 0 0,26-2 19 0 0,0 2 0 0 0,0 3-1 0 0,35 5-20 0 0,-69-5 0 0 0,-1 0 0 0 0,0-1 0 0 0,10-2 0 0 0,-8 1 0 0 0,-1 0 0 0 0,0 2 0 0 0,3 0 0 0 0,9 1 11 0 0,1-2-1 0 0,0-1 0 0 0,-1-1 1 0 0,2-1-11 0 0,68-4 22 0 0,-66 8-22 0 0,22-1 0 0 0,-37-2 0 0 0,0 2 0 0 0,15 2 0 0 0,-15-1 0 0 0,0-1 0 0 0,13-1 0 0 0,6-2 0 0 0,25 4 0 0 0,23-2 0 0 0,104-9 0 0 0,-153 9 0 0 0,25 2 0 0 0,0 1 0 0 0,47-8 0 0 0,-68 3 0 0 0,0 1 0 0 0,28 3 0 0 0,116 6 0 0 0,-137-9 0 0 0,-29 1 0 0 0,1 0 0 0 0,15 2 0 0 0,11 1 0 0 0,0-3 0 0 0,21-3 0 0 0,-49 3 0 0 0,141-6 0 0 0,-93 8-1 0 0,350-9-22 0 0,78-1 87 0 0,-482 9-64 0 0,396 0 96 0 0,-279-10-96 0 0,-101 6 28 0 0,-4-1-2 0 0,7-3 44 0 0,8-5 86 0 0,-31 10-156 0 0,1 1 0 0 0,-1-3 0 0 0,1 2 0 0 0,-1-1 0 0 0,0 1 0 0 0,-1-1 0 0 0,3 0 0 0 0,-1-1 0 0 0,0 3 0 0 0,26-7 0 0 0,-30 8-19 0 0,0-1 0 0 0,0 1 0 0 0,0-1 0 0 0,0 0 0 0 0,0 1 0 0 0,0-2 0 0 0,-1 1 0 0 0,2-1 19 0 0,34-24 0 0 0,-32 21 0 0 0,3-5 15 0 0,3-9 34 0 0,-7 3-35 0 0,-5 14-6 0 0,0 0-1 0 0,0 0 1 0 0,0 0 0 0 0,-1 0-1 0 0,1 0 1 0 0,-1 0-1 0 0,1 0 1 0 0,-1-2-8 0 0,4-25 233 0 0,0 8-113 0 0,-4 3-6 0 0,1 5 122 0 0,-1 0-1 0 0,-1 0 0 0 0,-2-14-235 0 0,1 14 56 0 0,0 0-1 0 0,1-1 0 0 0,1-3-55 0 0,-4-42 154 0 0,4 59-154 0 0,-5-30 170 0 0,0-1 0 0 0,2-7-170 0 0,3 29 40 0 0,0 0 0 0 0,0-1 0 0 0,1 1 0 0 0,1 0 0 0 0,-1 0 0 0 0,2 0-1 0 0,0 0 1 0 0,0 0 0 0 0,1-1-40 0 0,10-30 185 0 0,-12 31-148 0 0,1 1 0 0 0,1-1 1 0 0,0 0-1 0 0,0 1 1 0 0,1 0-1 0 0,0 0-37 0 0,1-2-12 0 0,0 0 0 0 0,-1 0 0 0 0,0-1 0 0 0,-1 0 0 0 0,-1 0 0 0 0,1 0 12 0 0,12-37-206 0 0,11-34 512 0 0,-5 12 289 0 0,-18 60-654 0 0,0 0 1 0 0,0-1-1 0 0,-1 1 0 0 0,0-1 1 0 0,-1 0-1 0 0,-1 1 0 0 0,0-3 59 0 0,8-23 0 0 0,-8 14 0 0 0,-2-21 0 0 0,-4-32 0 0 0,-10-45-254 0 0,4 47 268 0 0,-5 7-14 0 0,2 13-64 0 0,-15-30-72 0 0,23 62 115 0 0,1 0 0 0 0,1 0-1 0 0,1-1 1 0 0,1 1 0 0 0,1-1-1 0 0,2-17 22 0 0,-1 31-16 0 0,1 0 0 0 0,0-1 0 0 0,1 1 0 0 0,1-4 16 0 0,-2-1-18 0 0,2-16-57 0 0,12-33-146 0 0,-11 3 167 0 0,-3 44 22 0 0,-1 14 21 0 0,1 0 0 0 0,-1 0 0 0 0,0 0 1 0 0,0 0-1 0 0,0 1 0 0 0,-1-1 1 0 0,1 0-1 0 0,0 0 0 0 0,-1 0 0 0 0,1 0 11 0 0,-3-1-62 0 0,2 2-20 0 0,1 1 14 0 0,0 0 4 0 0,-1-1-15 0 0,1-4-38 0 0,-17-2 57 0 0,14 7 52 0 0,0 0-1 0 0,-1 0 0 0 0,1 1 0 0 0,0-1 0 0 0,0 1 1 0 0,0 0-1 0 0,0 0 0 0 0,0 0 0 0 0,1 0 1 0 0,-1 0-1 0 0,0 0 0 0 0,0 1 0 0 0,1 0 0 0 0,-1-1 1 0 0,-1 3 8 0 0,-20 9-65 0 0,-28 10 50 0 0,37-15 17 0 0,-1-1-1 0 0,-14 5-1 0 0,-3 0 2 0 0,22-8 1 0 0,0 0 1 0 0,0-1 0 0 0,-1 0-1 0 0,1 0 1 0 0,-1-1-1 0 0,1-1 1 0 0,-1 0-4 0 0,-2 1 4 0 0,0-1 0 0 0,0 2 0 0 0,0-1 0 0 0,0 2-1 0 0,-12 4-3 0 0,10-2 41 0 0,0-2 0 0 0,-1 0-1 0 0,-8 0-40 0 0,-3 2 44 0 0,23-4-40 0 0,-1-1 0 0 0,1 1 0 0 0,-1-2 0 0 0,1 1 0 0 0,-5 0-4 0 0,-143 8-72 0 0,77-2 232 0 0,-93-7-165 0 0,104 2 258 0 0,-47 7-253 0 0,25-6-232 0 0,-72 10 472 0 0,112-8-271 0 0,0-3 0 0 0,-4-2 31 0 0,37 0-2 0 0,-50 3-22 0 0,0 4-1 0 0,-60 13 25 0 0,97-15-8 0 0,0-2 1 0 0,-1-2-1 0 0,-2 0 8 0 0,-122 6 91 0 0,43 0-126 0 0,-99 3 35 0 0,-33 4 80 0 0,-71-11-4 0 0,-79-1 326 0 0,268 5-328 0 0,25 3-63 0 0,-18-3 87 0 0,60-2-71 0 0,-137 1 37 0 0,27 0-64 0 0,119-4 0 0 0,29-1 0 0 0,0-1 0 0 0,-1 0 0 0 0,-14-3 0 0 0,25 3 0 0 0,0-1 0 0 0,0 1 0 0 0,1 1 0 0 0,-1-1 0 0 0,-1 2 0 0 0,-22 0 0 0 0,-115 1 64 0 0,123-2-103 0 0,1 1 0 0 0,-15 3 39 0 0,16-1-46 0 0,-1-2 0 0 0,-13 0 46 0 0,-47 4-262 0 0,43-2 166 0 0,-266 7-288 0 0,275-12 366 0 0,19 0 3 0 0,-1 1 0 0 0,1 0-1 0 0,-8 2 16 0 0,-29 2-55 0 0,1-2 0 0 0,-8-2 55 0 0,33 0-14 0 0,-70-3-154 0 0,63 2 125 0 0,-28 2-38 0 0,12-2 296 0 0,18-1-110 0 0,-109 7-257 0 0,70 1 40 0 0,-26-4 112 0 0,57 1-563 0 0,0 1-1 0 0,0 2 1 0 0,0 1-1 0 0,-31 11 564 0 0,60-16-71 0 0,-20 5-1019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0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2760 0 0,'0'0'125'0'0,"-8"0"22"0"0,2 0 130 0 0,5 0 1162 0 0,1 0 494 0 0,0 0 92 0 0,-6 5 7160 0 0,1 6-7336 0 0,0 10-2134 0 0,5 4 298 0 0,-1-16 52 0 0,1 0 0 0 0,0-1 1 0 0,0 1-1 0 0,1 0 0 0 0,0-1 0 0 0,2 8-65 0 0,15 53-961 0 0,4 11-1808 0 0,-3-31-1891 0 0,-18-45 2855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1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5064 0 0,'0'0'232'0'0,"0"0"100"0"0,0 0 294 0 0,0 0 129 0 0,0 0 21 0 0,0 0-80 0 0,0 0-363 0 0,0 0-158 0 0,0 0-30 0 0,0 0-1 0 0,0 0 27 0 0,0 0 12 0 0,0 0 1 0 0,0 0-2 0 0,0 0-4 0 0,0 0-2 0 0,0 0 0 0 0,0 0 6 0 0,0 0 29 0 0,0 0 12 0 0,4 8 1987 0 0,-4-4-2179 0 0,1 5 487 0 0,2-8 259 0 0,-1-1-729 0 0,0 0-1 0 0,0 0 0 0 0,0 0 0 0 0,0 0 1 0 0,0 1-1 0 0,0-1 0 0 0,-1 0 0 0 0,1 1 1 0 0,0-1-1 0 0,0 1 0 0 0,0 0 1 0 0,1 0-48 0 0,1 2 15 0 0,6-3 2 0 0,-1-2 20 0 0,3 1-26 0 0,-10 1-11 0 0,0 0 0 0 0,0-1 0 0 0,0 1 0 0 0,1 0 0 0 0,-1-1 0 0 0,0 1 0 0 0,0-1 0 0 0,0 0 0 0 0,0 0 0 0 0,-1 0 0 0 0,2 0 0 0 0,13-6 60 0 0,-2 4 76 0 0,-14 3-138 0 0,1 0 0 0 0,-1-1 1 0 0,0 1-1 0 0,0 0 1 0 0,1 0-1 0 0,-1 0 1 0 0,0-1-1 0 0,1 1 1 0 0,-1 0-1 0 0,0 0 0 0 0,0 0 1 0 0,1 0-1 0 0,-1 0 1 0 0,0 0-1 0 0,1 0 1 0 0,-1 0-1 0 0,0 0 1 0 0,1 0-1 0 0,-1 0 0 0 0,0 0 1 0 0,1 0-1 0 0,-1 0 1 0 0,0 0-1 0 0,1 0 1 0 0,-1 0-1 0 0,0 0 1 0 0,1 0-1 0 0,-1 0 1 0 0,0 1-1 0 0,1-1 0 0 0,-1 0 1 0 0,0 0-1 0 0,0 0 1 0 0,1 1-1 0 0,-1-1 2 0 0,0 0 3 0 0,1 1 0 0 0,-1-1 0 0 0,0 0 0 0 0,1 1 0 0 0,-1-1 0 0 0,0 0 0 0 0,1 0 0 0 0,-1 1 0 0 0,1-1 0 0 0,-1 0 0 0 0,1 0-1 0 0,-1 1 1 0 0,0-1 0 0 0,1 0 0 0 0,-1 0 0 0 0,1 0 0 0 0,-1 0 0 0 0,1 0 0 0 0,-1 0 0 0 0,1 0 0 0 0,-1 0 0 0 0,1 0 0 0 0,-1 0 0 0 0,1 0 0 0 0,-1 0 0 0 0,1 0 0 0 0,-1 0 0 0 0,1 0-3 0 0,-10 38 114 0 0,9-36-215 0 0,0-2 1 0 0,-12 31 37 0 0,11-28 50 0 0,0-1 13 0 0,0 0 1 0 0,0 0-1 0 0,1 0 0 0 0,-1 0 1 0 0,1 0-1 0 0,-1 0 1 0 0,1 0-1 0 0,0 0 1 0 0,0 0-1 0 0,0 0 1 0 0,0 0-1 0 0,0 1 0 0 0,-1 12 224 0 0,1 7-122 0 0,1-20-217 0 0,-1-2-1 0 0,3 14 46 0 0,9 15-101 0 0,-12-23 181 0 0,0-5 56 0 0,0-1 56 0 0,0 0 8 0 0,0 0-2 0 0,0 0-10 0 0,0 0-38 0 0,0 0-9 0 0,-13 15-592 0 0,12-13 562 0 0,0 1 1 0 0,0 0-1 0 0,0-1 1 0 0,0 1-1 0 0,-1-1 1 0 0,0 0-1 0 0,1 0 1 0 0,-1 1-1 0 0,0-1 1 0 0,0 0-1 0 0,0 0 1 0 0,0-1-1 0 0,0 1 1 0 0,0 0-1 0 0,-1-1 1 0 0,1 1-1 0 0,-1-1 1 0 0,1 0-1 0 0,-1 0 1 0 0,1 0-1 0 0,-1 0 1 0 0,0 0-1 0 0,0 0-41 0 0,-12-4 172 0 0,11 2-108 0 0,1 0-1 0 0,-1 0 0 0 0,0 0 1 0 0,0 1-1 0 0,0-1 0 0 0,0 1 1 0 0,0 0-1 0 0,-2 1-63 0 0,-3-9-1051 0 0,3 6 289 0 0</inkml:trace>
  <inkml:trace contextRef="#ctx0" brushRef="#br0" timeOffset="1218.391">352 231 1840 0 0,'-7'18'83'0'0,"7"-18"5"0"0,0 0 0 0 0,-1 0 0 0 0,1 1 0 0 0,0-1 0 0 0,0 0 0 0 0,0 0 0 0 0,0 0 0 0 0,-1 0 0 0 0,1 0 0 0 0,0 1 0 0 0,0-1 0 0 0,-1 0 0 0 0,1 0 1 0 0,0 0-1 0 0,0 0 0 0 0,0 0 0 0 0,-1 0 0 0 0,1 0 0 0 0,0 0 0 0 0,0 0 0 0 0,-1 0 0 0 0,1 0 0 0 0,0 0 0 0 0,0 0 0 0 0,-1 0 0 0 0,1 0 0 0 0,0 0 0 0 0,0 0 1 0 0,-1 0-1 0 0,1 0 0 0 0,0 0 0 0 0,0 0 0 0 0,-1 0 0 0 0,1-1 0 0 0,0 1 0 0 0,0 0 0 0 0,0 0 0 0 0,-1 0 0 0 0,1 0 0 0 0,0-1 0 0 0,0 1 0 0 0,0 0 0 0 0,0 0 1 0 0,-1 0-1 0 0,1-1 0 0 0,0 1 0 0 0,0 0 0 0 0,0 0 0 0 0,0 0 0 0 0,0-1 0 0 0,0 1 0 0 0,0 0-88 0 0,-3-6 4983 0 0,8 6-1008 0 0,11 25-3006 0 0,-14-18-958 0 0,14 33 42 0 0,-6-3-32 0 0,-2-22 38 0 0,-5-10-63 0 0,0 0 1 0 0,0 0-1 0 0,0 1 1 0 0,-1-1 0 0 0,2 5 3 0 0,-3-8-86 0 0,11 24-3222 0 0,-9-16 2042 0 0</inkml:trace>
  <inkml:trace contextRef="#ctx0" brushRef="#br0" timeOffset="1641.187">292 222 1840 0 0,'0'0'83'0'0,"26"-1"6999"0"0,-14-3-5348 0 0,0 1 0 0 0,0 0-1 0 0,9-1-1733 0 0,-11 2 386 0 0,16-2 239 0 0,-19 3-594 0 0,-5 1-49 0 0,0 0 0 0 0,0-1 0 0 0,0 1-1 0 0,0 0 1 0 0,0 0 0 0 0,0 0 0 0 0,0 1-1 0 0,0-1 1 0 0,0 0 0 0 0,0 1 0 0 0,0-1-1 0 0,0 1 1 0 0,0 0 0 0 0,0-1 0 0 0,0 1-1 0 0,0 0 1 0 0,0 0 0 0 0,-1 0 0 0 0,1 1 0 0 0,1 0 18 0 0,-2-1-470 0 0,-1-1-18 0 0,0 0-77 0 0,0 0-298 0 0,0 0-127 0 0,1 1-30 0 0,6 3-4 0 0</inkml:trace>
  <inkml:trace contextRef="#ctx0" brushRef="#br0" timeOffset="2005.18">344 393 3224 0 0,'0'0'143'0'0,"0"0"246"0"0,0 0 931 0 0,0 0 404 0 0,0 0 78 0 0,27-4 2612 0 0,-22 4-4373 0 0,0 0 1 0 0,0 1-1 0 0,0-1 1 0 0,0 1-1 0 0,-1 1 1 0 0,2-1-42 0 0,20 4-17 0 0,-8-8-829 0 0,-10 0 340 0 0</inkml:trace>
  <inkml:trace contextRef="#ctx0" brushRef="#br0" timeOffset="2742.749">872 191 3224 0 0,'0'0'143'0'0,"0"0"122"0"0,0 0 410 0 0,0 0 175 0 0,0 0 41 0 0,0 7 7902 0 0,0-3-8341 0 0,0 1-456 0 0,0 2 174 0 0,-1 4-29 0 0,2 0-1 0 0,0 0 1 0 0,1 7-141 0 0,2 19-952 0 0,-1 0 1 0 0,-2 30 951 0 0,-1-59-516 0 0,0-3-42 0 0</inkml:trace>
  <inkml:trace contextRef="#ctx0" brushRef="#br0" timeOffset="3192.049">845 241 7888 0 0,'27'-2'816'0'0,"-20"4"-726"0"0,32 2 2746 0 0,-33-3-2717 0 0,-1-1 0 0 0,1 1 0 0 0,0-2 0 0 0,-1 1 0 0 0,1 0 0 0 0,0-1 0 0 0,-1 0 0 0 0,1 0 0 0 0,-1-1 0 0 0,1 0 0 0 0,-1 1 0 0 0,0-2 0 0 0,0 1 0 0 0,4-3-119 0 0,21-19 0 0 0,-27 19 0 0 0,-1 1 0 0 0,3 1 10 0 0,-3 2 44 0 0,-2 1 10 0 0,0 2 9 0 0,-9 79 1180 0 0,9-72-1132 0 0,0 8-73 0 0,0 0 0 0 0,1-1 0 0 0,1 1 1 0 0,3 12-49 0 0,3-3-1194 0 0,-8-26 652 0 0</inkml:trace>
  <inkml:trace contextRef="#ctx0" brushRef="#br0" timeOffset="4162.824">1328 174 4776 0 0,'0'0'216'0'0,"7"-3"32"0"0,9-8 1397 0 0,-16 11-1593 0 0,0 0 0 0 0,0 0-1 0 0,0 0 1 0 0,0 0 0 0 0,-1 0 0 0 0,1 0-1 0 0,0 0 1 0 0,0 0 0 0 0,0 0-1 0 0,0 0 1 0 0,0 0 0 0 0,0 0-1 0 0,0 1 1 0 0,0-1 0 0 0,0 0-1 0 0,0 0 1 0 0,0 0 0 0 0,-1 0 0 0 0,1 0-1 0 0,0 0 1 0 0,0 0 0 0 0,0 0-1 0 0,0 0 1 0 0,0 0 0 0 0,0 0-1 0 0,0-1 1 0 0,0 1 0 0 0,0 0-1 0 0,0 0 1 0 0,0 0 0 0 0,-1 0-1 0 0,1 0 1 0 0,0 0 0 0 0,0 0 0 0 0,0 0-1 0 0,0 0 1 0 0,0 0 0 0 0,0 0-1 0 0,0 0 1 0 0,0 0 0 0 0,0 0-1 0 0,0 0 1 0 0,0 0 0 0 0,0 0-1 0 0,0-1 1 0 0,0 1 0 0 0,0 0 0 0 0,0 0-1 0 0,0 0 1 0 0,0 0 0 0 0,0 0-1 0 0,0 0 1 0 0,0 0 0 0 0,0 0-1 0 0,0 0 1 0 0,0 0 0 0 0,0 0-1 0 0,0-1 1 0 0,0 1 0 0 0,0 0-1 0 0,0 0 1 0 0,0 0 0 0 0,0 0 0 0 0,0 0-1 0 0,0 0 1 0 0,0 0 0 0 0,0 0-1 0 0,0 0 1 0 0,0 0 0 0 0,0 0-52 0 0,-2-3 542 0 0,0 1-296 0 0,-3 8 1918 0 0,4-4-2115 0 0,0 1-1 0 0,0-1 1 0 0,0 1 0 0 0,0-1 0 0 0,0 1 0 0 0,1 0 0 0 0,-1-1 0 0 0,1 1 0 0 0,-1 2-49 0 0,-1 11 256 0 0,-14 24 473 0 0,13-33-696 0 0,0-1 1 0 0,0 1 0 0 0,1 0-1 0 0,0 0 1 0 0,-1 4-34 0 0,-4 7 17 0 0,6-16-17 0 0,0 0 0 0 0,0 0 0 0 0,0 0 0 0 0,1 0-1 0 0,-1 0 1 0 0,0 0 0 0 0,1 0 0 0 0,0 0 0 0 0,-1 0 0 0 0,1 0 0 0 0,0 0-1 0 0,0 1 1 0 0,0-1 0 0 0,0 0 0 0 0,1 0 0 0 0,-1 0 0 0 0,0 0 0 0 0,1 0 0 0 0,0 1 0 0 0,-1-1-92 0 0,0 0 1 0 0,1 0 0 0 0,-1 0 0 0 0,1 0 0 0 0,-1 0 0 0 0,1-1 0 0 0,0 1-1 0 0,-1 0 1 0 0,1-1 0 0 0,0 1 0 0 0,0 0 0 0 0,0-1 0 0 0,0 1-1 0 0,1-1 1 0 0,-1 1 0 0 0,0-1 0 0 0,2 1 91 0 0,3 4-268 0 0,-5-5-702 0 0,0-2-2102 0 0,6-2-900 0 0</inkml:trace>
  <inkml:trace contextRef="#ctx0" brushRef="#br0" timeOffset="4523.555">1260 191 2304 0 0,'0'0'101'0'0,"2"1"185"0"0,2 2 339 0 0,-1 0 0 0 0,0 0 1 0 0,1 0-1 0 0,-1 0 1 0 0,0 1-1 0 0,-1-1 1 0 0,1 1-626 0 0,0-1 253 0 0,-1 1 0 0 0,1-1 0 0 0,0 0 1 0 0,0 0-1 0 0,0 0 0 0 0,0 0 0 0 0,1 0 0 0 0,-1-1 1 0 0,3 2-254 0 0,-3-2 75 0 0,-1 0 0 0 0,1 0 1 0 0,0 0-1 0 0,-1 0 1 0 0,1 1-1 0 0,-1-1 0 0 0,0 1 1 0 0,0 0-1 0 0,0 0 1 0 0,0-1-1 0 0,0 1 0 0 0,-1 0 1 0 0,1 1-1 0 0,0 2-75 0 0,-1-3 9 0 0,0 0 1 0 0,1 0-1 0 0,-1 0 1 0 0,1 0-1 0 0,0 0 0 0 0,0-1 1 0 0,0 1-1 0 0,0 0 0 0 0,0-1 1 0 0,1 0-1 0 0,-1 1 1 0 0,1-1-1 0 0,1 1-9 0 0,1-1 12 0 0,-3-2-12 0 0,-1 1-1 0 0,0 0 1 0 0,1-1 0 0 0,-1 1 0 0 0,0 0 0 0 0,1-1 0 0 0,-1 1 0 0 0,0 0 0 0 0,0 0 0 0 0,0 0 0 0 0,0 0 0 0 0,0 0 0 0 0,0 0 0 0 0,0 0 0 0 0,0 1 0 0 0,0-1 0 0 0,3 3-24 0 0,1 0 1 0 0,0 0 0 0 0,-1 0-1 0 0,2-1 1 0 0,1 2 23 0 0,-6-4-14 0 0,1 0-94 0 0,-1 0 48 0 0,0 0 0 0 0,-1-1 0 0 0,1 1 0 0 0,0 0 0 0 0,-1-1 1 0 0,1 1-1 0 0,0 0 0 0 0,0-1 0 0 0,-1 1 0 0 0,1-1 0 0 0,0 1 0 0 0,0-1 0 0 0,0 0 0 0 0,0 1 0 0 0,1-1 60 0 0,-1 1-169 0 0,7 3-364 0 0</inkml:trace>
  <inkml:trace contextRef="#ctx0" brushRef="#br0" timeOffset="4901.171">1309 339 3224 0 0,'0'0'469'0'0,"0"0"762"0"0,23-7 4179 0 0,-18 6-5296 0 0,0 0-1 0 0,1 0 1 0 0,-1 1-1 0 0,1 0 1 0 0,-1 0-1 0 0,1 0 1 0 0,-1 0-1 0 0,1 1 0 0 0,-1 0 1 0 0,1 0-1 0 0,4 2-113 0 0,-8-2-630 0 0,-2-1-2050 0 0,0 0-872 0 0</inkml:trace>
  <inkml:trace contextRef="#ctx0" brushRef="#br0" timeOffset="5763.325">1724 188 1376 0 0,'21'-3'107'0'0,"-21"3"-103"0"0,0 0 0 0 0,0 0 0 0 0,0 0 0 0 0,0 0 0 0 0,-1 0 0 0 0,1 0 0 0 0,0 0 0 0 0,0 0 1 0 0,0 0-1 0 0,0 0 0 0 0,0 1 0 0 0,0-1 0 0 0,0 0 0 0 0,0 0 0 0 0,0 0 0 0 0,0 0 0 0 0,0 0 0 0 0,0 0 1 0 0,0 0-1 0 0,0 0 0 0 0,0 0 0 0 0,0 0 0 0 0,0 0 0 0 0,0 0 0 0 0,0 0 0 0 0,0 0 0 0 0,0 0 0 0 0,-1 0 1 0 0,1 0-1 0 0,0 0 0 0 0,0 0 0 0 0,0 0 0 0 0,0 0 0 0 0,0 1 0 0 0,0-1 0 0 0,0 0 0 0 0,0 0 1 0 0,0 0-1 0 0,0 0 0 0 0,0 0 0 0 0,0 0 0 0 0,0 0 0 0 0,0 0 0 0 0,0 0 0 0 0,0 0 0 0 0,0 0 0 0 0,0 0 1 0 0,1 0-1 0 0,-1 0 0 0 0,0 0 0 0 0,0 0 0 0 0,0 0-4 0 0,0 0 0 0 0,-2 1 993 0 0,2-1 334 0 0,0 0 66 0 0,-5-2 2428 0 0,-3 0-2902 0 0,7 1 19 0 0,3 1 183 0 0,-2 0-1095 0 0,1 0 1 0 0,-1 0-1 0 0,0 0 0 0 0,0 0 1 0 0,0 1-1 0 0,0-1 0 0 0,0 0 1 0 0,0 0-1 0 0,0 0 0 0 0,1 0 1 0 0,-1 0-1 0 0,0 0 1 0 0,0 0-1 0 0,0 1 0 0 0,0-1 1 0 0,0 0-1 0 0,0 0 0 0 0,0 0 1 0 0,0 0-1 0 0,0 0 0 0 0,0 1 1 0 0,0-1-1 0 0,0 0 0 0 0,0 0 1 0 0,0 0-1 0 0,0 0 1 0 0,0 1-1 0 0,0-1 0 0 0,0 0 1 0 0,0 0-1 0 0,0 0 0 0 0,0 0 1 0 0,0 0-1 0 0,0 1 0 0 0,0-1 1 0 0,0 0-1 0 0,0 0 0 0 0,0 0 1 0 0,0 0-1 0 0,0 0 1 0 0,0 1-1 0 0,-1-1 0 0 0,1 0 1 0 0,0 0-1 0 0,0 0 0 0 0,0 0 1 0 0,0 0-1 0 0,0 0 0 0 0,0 0 1 0 0,0 0-1 0 0,-1 1 0 0 0,1-1 1 0 0,0 0-1 0 0,0 0 1 0 0,0 0-1 0 0,0 0 0 0 0,-1 0-26 0 0,0 1 154 0 0,1-1-2 0 0,0 0-6 0 0,0 0-22 0 0,0 0-10 0 0,0 0-2 0 0,0 0-7 0 0,0 0-28 0 0,0 0-11 0 0,0 0-2 0 0,1 1-11 0 0,4 1-30 0 0,-4-1 35 0 0,-1-1 14 0 0,0 0 24 0 0,0 0 0 0 0,0 0-6 0 0,0 0 3 0 0,0 0 23 0 0,0 0 11 0 0,0 0 1 0 0,0 0-8 0 0,0 0-34 0 0,0 0-12 0 0,0 0-2 0 0,0 0 1 0 0,0 0 6 0 0,0 0 1 0 0,0 0-1 0 0,1 0-39 0 0,-1 0-1 0 0,0 0 1 0 0,0 0-1 0 0,1 0 1 0 0,-1 0-1 0 0,0 0 0 0 0,0 0 1 0 0,0 0-1 0 0,1 1 1 0 0,-1-1-1 0 0,0 0 0 0 0,0 0 1 0 0,1 0-1 0 0,-1 0 1 0 0,0 0-1 0 0,0 0 0 0 0,0 1 1 0 0,1-1-1 0 0,-1 0 1 0 0,0 0-1 0 0,0 0 0 0 0,0 0 1 0 0,0 1-1 0 0,1-1 1 0 0,-1 0-1 0 0,0 0 0 0 0,0 1 1 0 0,0-1-1 0 0,0 0-39 0 0,-1 1 82 0 0,-1 0 128 0 0,5 10-93 0 0,8 7-106 0 0,-11-17-7 0 0,1 0 0 0 0,0 1 0 0 0,-1-1 0 0 0,1 1 0 0 0,-1-1-1 0 0,1 1 1 0 0,-1-1 0 0 0,0 1 0 0 0,1-1 0 0 0,-1 1 0 0 0,0-1 0 0 0,0 1-4 0 0,1 3 6 0 0,-1-3-6 0 0,1-1 0 0 0,0 1 0 0 0,-1 0 0 0 0,1-1 0 0 0,-1 1 0 0 0,1 0 0 0 0,-1-1 0 0 0,0 1 0 0 0,0 0 0 0 0,0-1 0 0 0,0 1 0 0 0,0 0 0 0 0,0-1 0 0 0,0 1 0 0 0,0 0 0 0 0,-1-1 0 0 0,1 1 0 0 0,-1-1 0 0 0,1-1 0 0 0,0 1 0 0 0,0 0 0 0 0,0 0 0 0 0,0-1 0 0 0,0 1 0 0 0,0 0 0 0 0,0-1 0 0 0,0 1 0 0 0,0 0 0 0 0,0-1 0 0 0,0 1 0 0 0,0 0 0 0 0,0-1 0 0 0,0 1 0 0 0,1 0 0 0 0,-1-1 0 0 0,0 1 0 0 0,0 0 0 0 0,1-1 0 0 0,-1 2-5 0 0,1-1-1 0 0,-1 1 0 0 0,0-1 1 0 0,1 0-1 0 0,-1 1 0 0 0,0-1 1 0 0,0 1-1 0 0,0-1 0 0 0,0 1 0 0 0,0-1 1 0 0,0 1-1 0 0,-1-1 0 0 0,1 1 1 0 0,0-1-1 0 0,-1 1 0 0 0,1-1 1 0 0,-1 2 5 0 0,0-2-10 0 0,1 0 1 0 0,-1 0-1 0 0,1 1 0 0 0,-1-1 1 0 0,1 0-1 0 0,0 1 1 0 0,0-1-1 0 0,0 0 1 0 0,0 1-1 0 0,0-1 1 0 0,0 0-1 0 0,0 1 1 0 0,0-1-1 0 0,0 0 0 0 0,1 2 10 0 0,1 2-127 0 0,0 0 0 0 0,-1 0 0 0 0,1 0 0 0 0,-1 1 0 0 0,0-1 0 0 0,-1 0 0 0 0,1 6 127 0 0,-1-8-246 0 0,1 0 1 0 0,-1 0-1 0 0,1 0 0 0 0,0 0 0 0 0,0 0 1 0 0,1-1-1 0 0,-1 1 0 0 0,0 0 0 0 0,1-1 0 0 0,0 1 1 0 0,-1-1-1 0 0,1 1 0 0 0,0-1 0 0 0,0 0 1 0 0,1 1 245 0 0,-2-2-818 0 0,-1-1-12 0 0</inkml:trace>
  <inkml:trace contextRef="#ctx0" brushRef="#br0" timeOffset="6295.188">1751 191 3680 0 0,'0'0'167'0'0,"0"0"206"0"0,0 0 764 0 0,0 0 335 0 0,0 0 61 0 0,0 0-158 0 0,-5 0-672 0 0,5 0-668 0 0,0 0 0 0 0,0 0 0 0 0,0 0 0 0 0,0 0 0 0 0,0 0 0 0 0,0 0 0 0 0,0 0 0 0 0,0 0 0 0 0,0 0 0 0 0,0 0 1 0 0,0 0-1 0 0,0 0 0 0 0,0 0 0 0 0,0 0 0 0 0,0 0 0 0 0,0 1 0 0 0,0-1 0 0 0,0 0 0 0 0,0 0 0 0 0,0 0 0 0 0,0 0 0 0 0,0 0 0 0 0,0 0 0 0 0,0 0 0 0 0,0 0 1 0 0,0 0-1 0 0,0 0 0 0 0,0 0 0 0 0,0 0 0 0 0,0 0 0 0 0,0 0 0 0 0,0 0 0 0 0,0 0 0 0 0,0 0 0 0 0,0 1 0 0 0,0-1 0 0 0,0 0 0 0 0,0 0 0 0 0,0 0 0 0 0,-1 0 1 0 0,1 0-1 0 0,0 0 0 0 0,0 0 0 0 0,0 0 0 0 0,0 0 0 0 0,0 0 0 0 0,0 0 0 0 0,0 0 0 0 0,0 0 0 0 0,0 0 0 0 0,0 0 0 0 0,0 0 0 0 0,0 0 0 0 0,0 0 0 0 0,0 0 0 0 0,0 0 1 0 0,-1 0-1 0 0,1 0 0 0 0,0 0 0 0 0,0 0 0 0 0,0 0 0 0 0,0 0 0 0 0,0 0-35 0 0,4 3 144 0 0,-3-3-122 0 0,-1 0 1 0 0,1 0-1 0 0,0 1 1 0 0,-1-1-1 0 0,1 0 1 0 0,-1 1-1 0 0,1-1 1 0 0,-1 0-1 0 0,1 1 1 0 0,-1-1-1 0 0,1 1 1 0 0,-1-1-1 0 0,1 1 1 0 0,-1-1-1 0 0,0 1 1 0 0,1-1-1 0 0,-1 1 1 0 0,0-1-1 0 0,1 1 1 0 0,-1 0-1 0 0,0-1 1 0 0,0 1-1 0 0,0-1 1 0 0,0 1 0 0 0,1 0-1 0 0,-1-1 1 0 0,0 1-1 0 0,0 0 1 0 0,0-1-1 0 0,0 1 1 0 0,0 0-1 0 0,0-1 1 0 0,-1 1-23 0 0,1 1 168 0 0,2 0-127 0 0,0 1 0 0 0,0 0 1 0 0,0 0-1 0 0,0-1 1 0 0,1 0-1 0 0,0 1 1 0 0,-1-1-1 0 0,1 0 0 0 0,0 0 1 0 0,0-1-1 0 0,0 1 1 0 0,0 0-1 0 0,1-1-41 0 0,7 3 133 0 0,-9-3-117 0 0,0 0 0 0 0,1 0 0 0 0,-1 0 0 0 0,1 0 0 0 0,-1-1 0 0 0,0 1 0 0 0,1-1 0 0 0,-1 0 0 0 0,1 1 0 0 0,0-1 0 0 0,-1 0 0 0 0,1-1 0 0 0,-1 1 0 0 0,1 0 0 0 0,-1-1 0 0 0,0 1 1 0 0,1-1-1 0 0,-1 0 0 0 0,1 0 0 0 0,-1 0 0 0 0,0 0 0 0 0,2-1-16 0 0,-1 1 4 0 0,0 0 0 0 0,-1 0 0 0 0,1 0 0 0 0,0-1 1 0 0,0 1-1 0 0,-1-1 0 0 0,1 1 0 0 0,-1-1 0 0 0,0 0 1 0 0,1 0-1 0 0,-1 0 0 0 0,0 0 0 0 0,0-1 1 0 0,0 1-1 0 0,0 0 0 0 0,-1-1 0 0 0,1 1 0 0 0,-1-1 1 0 0,1-1-5 0 0,14-40-1112 0 0,-16 44 1104 0 0,0 0 0 0 0,0 0 0 0 0,0 0 0 0 0,0 0 1 0 0,0-1-1 0 0,1 1 0 0 0,-1 0 0 0 0,0 0 0 0 0,0 0 1 0 0,0-1-1 0 0,0 1 0 0 0,0 0 0 0 0,0 0 0 0 0,0-1 0 0 0,0 1 1 0 0,0 0-1 0 0,0 0 0 0 0,0-1 0 0 0,0 1 0 0 0,0 0 1 0 0,0 0-1 0 0,0 0 0 0 0,0-1 0 0 0,0 1 0 0 0,0 0 1 0 0,0 0-1 0 0,0-1 0 0 0,0 1 0 0 0,0 0 0 0 0,0 0 1 0 0,-1 0-1 0 0,1-1 0 0 0,0 1 0 0 0,0 0 0 0 0,0 0 1 0 0,0 0-1 0 0,-1-1 8 0 0,-1-5 474 0 0,1 5-468 0 0,1 1-1 0 0,0-1 1 0 0,0 1 0 0 0,0-1-1 0 0,0 1 1 0 0,0 0 0 0 0,0-1 0 0 0,1 1-1 0 0,-1-1 1 0 0,0 1 0 0 0,0-1-1 0 0,0 1 1 0 0,0-1 0 0 0,0 1 0 0 0,1 0-1 0 0,-1-1 1 0 0,0 1 0 0 0,0 0-1 0 0,1-1 1 0 0,-1 1 0 0 0,0-1 0 0 0,0 1-1 0 0,1 0 1 0 0,-1 0 0 0 0,0-1-1 0 0,1 1 1 0 0,-1 0 0 0 0,1 0 0 0 0,-1-1-1 0 0,0 1 1 0 0,1 0 0 0 0,-1 0-1 0 0,1 0 1 0 0,-1-1-6 0 0,5-1 23 0 0,-3 1 31 0 0,-5 8 20 0 0,-4 31 300 0 0,6-36-350 0 0,1 1 0 0 0,0-1 0 0 0,0 0 0 0 0,0 1 0 0 0,0-1 0 0 0,1 1 0 0 0,-1-1 0 0 0,0 1 1 0 0,1-1-1 0 0,0 0 0 0 0,0 1 0 0 0,0 0-24 0 0,4 18 111 0 0,-5 40-162 0 0,-1-47 9 0 0,1 0 1 0 0,0-1-1 0 0,1 1 0 0 0,0 0 0 0 0,1 0 0 0 0,3 8 42 0 0,-3 0-298 0 0,-3-20-80 0 0,1 0 1 0 0,0 0 0 0 0,0 1-1 0 0,0-1 1 0 0,1 0 0 0 0,-1 0-1 0 0,0 0 1 0 0,1 0 0 0 0,-1 0-1 0 0,1 0 1 0 0,0 1 377 0 0,10 14-4409 0 0</inkml:trace>
  <inkml:trace contextRef="#ctx0" brushRef="#br0" timeOffset="8251.693">2319 158 5496 0 0,'0'0'249'0'0,"-2"0"-1"0"0,-11 4-983 0 0,3-3 5291 0 0,3 0-1802 0 0,6-1-2674 0 0,1 0 0 0 0,-1 0-14 0 0,1 0 1 0 0,0 0 0 0 0,0 1 0 0 0,-1-1 0 0 0,1 0-1 0 0,0 0 1 0 0,0 0 0 0 0,-1 0 0 0 0,1 0 0 0 0,0 0-1 0 0,0 0 1 0 0,-1 0 0 0 0,1 0 0 0 0,0 0 0 0 0,0 1-1 0 0,0-1 1 0 0,-1 0 0 0 0,1 0 0 0 0,0 0 0 0 0,0 0-1 0 0,0 1 1 0 0,0-1 0 0 0,-1 0 0 0 0,1 0 0 0 0,0 0-1 0 0,0 1 1 0 0,0-1 0 0 0,0 0 0 0 0,0 0-67 0 0,1 2 123 0 0,0-1 1 0 0,0 0-1 0 0,1 0 1 0 0,-1 0-1 0 0,0 0 1 0 0,1 0-1 0 0,-1 0 1 0 0,1 0-1 0 0,-1-1 1 0 0,1 1-1 0 0,-1 0 0 0 0,1-1 1 0 0,-1 0-1 0 0,1 1 1 0 0,0-1-124 0 0,0 0 64 0 0,20 6 152 0 0,-10-5-181 0 0,0-2 1 0 0,0 1 0 0 0,-1-2-1 0 0,9-1-35 0 0,3 0 28 0 0,-5 1-25 0 0,0-2-8 0 0,-2-1-18 0 0,2 2-180 0 0,-11 2-4375 0 0,-1 1 89 0 0</inkml:trace>
  <inkml:trace contextRef="#ctx0" brushRef="#br0" timeOffset="8652.361">2418 224 4608 0 0,'-20'4'208'0'0,"16"-3"57"0"0,4-1-239 0 0,1 0-1 0 0,-1-1 1 0 0,0 1-1 0 0,0 0 1 0 0,1 0-1 0 0,-1 1 1 0 0,0-1-1 0 0,0 0 1 0 0,1 0-1 0 0,-1 0 1 0 0,0 0-1 0 0,0 0 1 0 0,1 0-1 0 0,-1 0 1 0 0,0 0 0 0 0,0 0-1 0 0,0 0 1 0 0,1 1-1 0 0,-1-1 1 0 0,0 0-1 0 0,0 0 1 0 0,0 0-1 0 0,0 0 1 0 0,1 1-1 0 0,-1-1 1 0 0,0 0-1 0 0,0 0 1 0 0,0 0-1 0 0,0 1 1 0 0,0-1-1 0 0,0 0 1 0 0,0 0-1 0 0,1 0 1 0 0,-1 1-1 0 0,0-1 1 0 0,0 0-1 0 0,0 0 1 0 0,0 1 0 0 0,0-1-1 0 0,0 0 1 0 0,0 0-1 0 0,0 1 1 0 0,0-1-1 0 0,0 0 1 0 0,0 0-1 0 0,0 1 1 0 0,-1-1-1 0 0,1 0 1 0 0,0 0-1 0 0,0 0-25 0 0,-6 14 1121 0 0,4-10-702 0 0,1-3 164 0 0,1-1-57 0 0,0 0-240 0 0,12 15 531 0 0,-8-10-479 0 0,-3-3-295 0 0,0 0 1 0 0,0-1 0 0 0,0 0 0 0 0,1 1 0 0 0,-1-1-1 0 0,0 0 1 0 0,0 1 0 0 0,1-1 0 0 0,-1 0 0 0 0,1 0 0 0 0,-1 0-1 0 0,1 0 1 0 0,-1-1 0 0 0,1 1 0 0 0,-1 0 0 0 0,2 0-44 0 0,1 9-174 0 0,-2-7 233 0 0,0 0-1 0 0,-1 1 1 0 0,1-1-1 0 0,-1 0 1 0 0,0 1-1 0 0,0-1 0 0 0,0 1 1 0 0,-1-1-1 0 0,1 1 1 0 0,-1-1-1 0 0,0 1 1 0 0,0 2-59 0 0,0-4 75 0 0,1 0 0 0 0,-1-1 0 0 0,0 1-1 0 0,0 0 1 0 0,0-1 0 0 0,0 1 0 0 0,-1 0 0 0 0,1-1 0 0 0,0 1 0 0 0,-1-1 0 0 0,1 1 0 0 0,-1 0 0 0 0,1-1 0 0 0,-1 1 0 0 0,0-1 0 0 0,0 1 0 0 0,0-1 0 0 0,0 0 0 0 0,0 1 0 0 0,0-1 0 0 0,0 0 0 0 0,0 0 0 0 0,-1 1-75 0 0,1-1 21 0 0,0 0 1 0 0,1-1-1 0 0,-1 1 1 0 0,1 0-1 0 0,-1 0 1 0 0,1 0-1 0 0,-1-1 1 0 0,1 1-1 0 0,-1 0 1 0 0,1 0-1 0 0,0 0 1 0 0,-1 0-1 0 0,1 0 1 0 0,0 0-1 0 0,0 0 1 0 0,0 1-22 0 0,0-1 23 0 0,-1 0 0 0 0,1 0 0 0 0,0 0 0 0 0,0 0 1 0 0,-1 0-1 0 0,1 0 0 0 0,0 0 0 0 0,-1 0 1 0 0,1 0-1 0 0,-1 0 0 0 0,1 0 0 0 0,-1 0 0 0 0,0 0 1 0 0,1-1-1 0 0,-1 1 0 0 0,0 0 0 0 0,0 0-23 0 0,-8 13 590 0 0,9-12-550 0 0,-1-1-1 0 0,1 1 1 0 0,-1-1 0 0 0,0 0 0 0 0,0 1 0 0 0,1-1 0 0 0,-1 0 0 0 0,0 0 0 0 0,0 0-1 0 0,0 1 1 0 0,-1-1 0 0 0,1 0-40 0 0,-3 2 65 0 0,-1 0-1 0 0,1 0 0 0 0,-1 0 1 0 0,0-1-1 0 0,0 1 1 0 0,0-1-1 0 0,-2 0-64 0 0,5-1-402 0 0,-1-1-1 0 0,1 0 1 0 0,0 1 0 0 0,-1-1-1 0 0,1 0 1 0 0,0 0 0 0 0,-1-1-1 0 0,1 1 1 0 0,0 0-1 0 0,-1-1 1 0 0,1 1 0 0 0,0-1-1 0 0,-2-1 403 0 0,-4-4-4490 0 0</inkml:trace>
  <inkml:trace contextRef="#ctx0" brushRef="#br0" timeOffset="9619.274">2708 131 4832 0 0,'0'0'375'0'0,"0"0"-154"0"0,0 0 263 0 0,0 0 144 0 0,0 0 32 0 0,0 0-36 0 0,0 0-167 0 0,0 0-69 0 0,0 0-17 0 0,0 0-23 0 0,0 0-84 0 0,0 0-38 0 0,0 0-8 0 0,0 0 7 0 0,0 0 40 0 0,0 0 21 0 0,0 0 2 0 0,33 11 2368 0 0,-17-9-2394 0 0,-1 0 1 0 0,1-1 0 0 0,-1 0 0 0 0,1-1-1 0 0,-1-1 1 0 0,1 0 0 0 0,4-2-263 0 0,47-2 203 0 0,2 1-252 0 0,-56 2 26 0 0,0 1-2961 0 0,-13 1-1714 0 0</inkml:trace>
  <inkml:trace contextRef="#ctx0" brushRef="#br0" timeOffset="10035.233">2873 208 5352 0 0,'0'0'241'0'0,"0"0"0"0"0,0 1-150 0 0,-3 3-32 0 0,2-2 190 0 0,1 28 2516 0 0,1-27-2519 0 0,-1 0 1 0 0,1 1-1 0 0,0-1 0 0 0,0 0 0 0 0,0 0 0 0 0,1 1 0 0 0,-1-1 0 0 0,1 0 0 0 0,1 1-246 0 0,8 21 67 0 0,2 10 40 0 0,4 16 178 0 0,-9-9 1364 0 0,-8-41-1258 0 0,0-1-13 0 0,-9 4 371 0 0,9-3-724 0 0,0-1 0 0 0,0 0 0 0 0,-1 1 0 0 0,1-1 0 0 0,0 0 0 0 0,-1 0 0 0 0,1 1 1 0 0,0-1-1 0 0,-1 0 0 0 0,1 0 0 0 0,0 0 0 0 0,-1 1 0 0 0,1-1 0 0 0,0 0 0 0 0,-1 0 0 0 0,1 0 0 0 0,0 0 0 0 0,-1 0 1 0 0,1 0-1 0 0,-1 0 0 0 0,1 0 0 0 0,0 0 0 0 0,-1 0 0 0 0,1 0 0 0 0,-1 0 0 0 0,1 0 0 0 0,0 0 0 0 0,-1 0 0 0 0,1 0 1 0 0,-1 0-26 0 0,-14-3 391 0 0,-8-4 153 0 0,-1-4-568 0 0,17 8-174 0 0,0 0 0 0 0,1 0 0 0 0,-1 0 0 0 0,1-1 0 0 0,0 0 0 0 0,0 0 0 0 0,0-2 198 0 0,-9-5-3707 0 0,0-2-1199 0 0</inkml:trace>
  <inkml:trace contextRef="#ctx0" brushRef="#br0" timeOffset="11536.159">3413 98 3224 0 0,'4'-4'429'0'0,"-1"-20"3829"0"0,1 2-2537 0 0,-4 21-1351 0 0,0 1-55 0 0,0-5 463 0 0,0 5 2863 0 0,-1 6-3541 0 0,0 0 1 0 0,0 0-1 0 0,0 0 1 0 0,-1 0 0 0 0,0-1-1 0 0,0 1 1 0 0,-3 5-101 0 0,2-4 118 0 0,0 1 0 0 0,0-1 0 0 0,1 1 0 0 0,-1 6-118 0 0,-8 28 30 0 0,7-32-20 0 0,1 0 1 0 0,1 0-1 0 0,0 0 1 0 0,-1 6-11 0 0,2 89-360 0 0,3-57-2366 0 0,-2-48 1348 0 0</inkml:trace>
  <inkml:trace contextRef="#ctx0" brushRef="#br0" timeOffset="11890.113">3386 10 7656 0 0,'0'0'349'0'0,"0"0"-2"0"0,0 0-158 0 0,0 0 168 0 0,0 0 99 0 0,2 8 907 0 0,56 81 1312 0 0,-40-67-2532 0 0,1 2-287 0 0,-1 0 0 0 0,-1 1 1 0 0,3 7 143 0 0,1 16-976 0 0,-21-48 950 0 0,0 0 1 0 0,0 1-1 0 0,1-1 1 0 0,-1 1-1 0 0,0-1 1 0 0,0 1-1 0 0,0-1 1 0 0,0 0-1 0 0,0 1 1 0 0,0-1-1 0 0,0 1 1 0 0,0-1-1 0 0,0 1 1 0 0,0-1 0 0 0,0 1-1 0 0,0-1 1 0 0,-1 0-1 0 0,1 1 1 0 0,0-1-1 0 0,0 1 1 0 0,0-1-1 0 0,0 1 1 0 0,-1-1-1 0 0,1 0 1 0 0,0 1-1 0 0,-1-1 26 0 0,0 2-572 0 0,1-2 39 0 0</inkml:trace>
  <inkml:trace contextRef="#ctx0" brushRef="#br0" timeOffset="12223.841">3382 231 9040 0 0,'0'0'413'0'0,"0"0"-10"0"0,5 1-243 0 0,11 3 382 0 0,15 1 1074 0 0,-19-5-1511 0 0,0 0-1 0 0,0-1 1 0 0,-1-1-1 0 0,1 0 1 0 0,-1 0-1 0 0,11-4-104 0 0,-7 0-753 0 0</inkml:trace>
  <inkml:trace contextRef="#ctx0" brushRef="#br0" timeOffset="13160.901">4053 57 4832 0 0,'0'0'223'0'0,"0"0"63"0"0,0 0 162 0 0,0 0 61 0 0,0 0 17 0 0,0 0-21 0 0,0 0-94 0 0,0 0-41 0 0,0 0-8 0 0,0 0-9 0 0,0 0-26 0 0,0 0-9 0 0,0 0-4 0 0,0 0-12 0 0,0 0-39 0 0,0 0-20 0 0,0 0-3 0 0,0 0 1 0 0,0 0 6 0 0,0 0 1 0 0,0 0 0 0 0,-3 19 1766 0 0,-2-16-1923 0 0,0 0-1 0 0,0 0 0 0 0,0-1 1 0 0,0 0-1 0 0,-1 0 1 0 0,1 0-1 0 0,-1-1 0 0 0,1 1 1 0 0,-1-1-1 0 0,0-1 0 0 0,1 1 1 0 0,-1-1-1 0 0,0 0 1 0 0,-1 0-91 0 0,-9 0 36 0 0,0 1 0 0 0,0 1 0 0 0,0 0 0 0 0,-4 2-36 0 0,14-2 10 0 0,5-2-8 0 0,1 0-1 0 0,0 0 1 0 0,-1 0-1 0 0,1 0 1 0 0,0 0-1 0 0,-1 0 1 0 0,1 0 0 0 0,0 1-1 0 0,-1-1 1 0 0,1 0-1 0 0,0 0 1 0 0,0 0-1 0 0,-1 1 1 0 0,1-1-1 0 0,0 0 1 0 0,0 0 0 0 0,0 1-1 0 0,-1-1 1 0 0,1 0-1 0 0,0 1 1 0 0,0-1-1 0 0,0 0 1 0 0,0 0-1 0 0,0 1 1 0 0,-1-1-1 0 0,1 0 1 0 0,0 1 0 0 0,0-1-1 0 0,0 0 1 0 0,0 1-1 0 0,0-1 1 0 0,0 0-1 0 0,0 1 1 0 0,0-1-1 0 0,0 0 1 0 0,0 1-2 0 0,3 2-2 0 0,6 6-60 0 0,0 0 0 0 0,1-1 1 0 0,0 0-1 0 0,0-1 1 0 0,1 0-1 0 0,0-1 0 0 0,0 0 1 0 0,0-1-1 0 0,1 0 1 0 0,11 3 61 0 0,-13-5 0 0 0,5 3 0 0 0,0-1 0 0 0,0 2 0 0 0,0 0 0 0 0,10 8 0 0 0,-24-15 17 0 0,0 1 0 0 0,0 0 0 0 0,0 0 0 0 0,0-1 1 0 0,0 1-1 0 0,0 0 0 0 0,-1 0 0 0 0,1 0 1 0 0,0 0-1 0 0,0 0 0 0 0,-1 0 0 0 0,1 0 0 0 0,-1 0 1 0 0,1 0-1 0 0,-1 0 0 0 0,0 0 0 0 0,1 0 1 0 0,-1 0-1 0 0,0 0 0 0 0,1 1 0 0 0,-1-1 1 0 0,0 0-1 0 0,0 0 0 0 0,0 0 0 0 0,0 1-17 0 0,-1 0 80 0 0,0 1-1 0 0,1-1 1 0 0,-1 1-1 0 0,0-1 1 0 0,0 0-1 0 0,0 0 0 0 0,-1 0 1 0 0,1 1-1 0 0,0-1 1 0 0,-1 0-1 0 0,1-1 1 0 0,-2 2-80 0 0,-1 2 161 0 0,0-1-1 0 0,-1 0 1 0 0,0 0 0 0 0,0 0-1 0 0,-1 0 1 0 0,1-1 0 0 0,-1 1-1 0 0,1-2 1 0 0,-5 3-161 0 0,6-5 21 0 0,0 1-1 0 0,0 0 0 0 0,-1-1 1 0 0,1 0-1 0 0,0 0 1 0 0,-1-1-1 0 0,1 1 0 0 0,0-1 1 0 0,0 0-1 0 0,0 0-20 0 0,-17-2 37 0 0,14 1-668 0 0,0 0 0 0 0,0 0 0 0 0,0-1-1 0 0,1 0 1 0 0,-1 0 0 0 0,1-1 0 0 0,0 1 0 0 0,0-1-1 0 0,-2-3 632 0 0,0 0-5198 0 0</inkml:trace>
  <inkml:trace contextRef="#ctx0" brushRef="#br0" timeOffset="14325.817">4562 117 8288 0 0,'0'0'190'0'0,"0"0"28"0"0,0 0 7 0 0,0 0 43 0 0,0 0 159 0 0,0 0 70 0 0,0 0 14 0 0,0 0 1 0 0,0 0 0 0 0,0 0 0 0 0,0 0 0 0 0,0 0-70 0 0,-1 0-292 0 0,-2-3-134 0 0,-6-2 509 0 0,0 0 0 0 0,0 0 0 0 0,-1 1-1 0 0,-6-2-524 0 0,3 1-51 0 0,10 4 66 0 0,0 0 0 0 0,1 0 0 0 0,-1 0 1 0 0,0 0-1 0 0,1 1 0 0 0,-1-1 0 0 0,0 1 1 0 0,0 0-1 0 0,0 0 0 0 0,1 0 0 0 0,-1 0 1 0 0,0 0-1 0 0,0 1 0 0 0,0-1 1 0 0,1 1-1 0 0,-1-1 0 0 0,0 1 0 0 0,1 0 1 0 0,-1 0-1 0 0,0 1 0 0 0,1-1 0 0 0,0 0 1 0 0,-1 1-1 0 0,1 0 0 0 0,0-1 1 0 0,0 1-1 0 0,0 0 0 0 0,0 0 0 0 0,0 0 1 0 0,0 0-1 0 0,0 1 0 0 0,1-1 0 0 0,-1 0 1 0 0,1 1-1 0 0,-1-1 0 0 0,1 1 0 0 0,0 0 1 0 0,0-1-1 0 0,1 1 0 0 0,-1 0 1 0 0,0-1-1 0 0,1 3-15 0 0,-1 0-46 0 0,0 1 0 0 0,0 0 0 0 0,1-1 0 0 0,0 1 0 0 0,0 0 0 0 0,1 3 46 0 0,-1-7-17 0 0,1 0 0 0 0,-1 1-1 0 0,1-1 1 0 0,0 0 0 0 0,-1 1 0 0 0,1-1-1 0 0,1 0 1 0 0,-1 0 0 0 0,0 0-1 0 0,0 0 1 0 0,1 0 0 0 0,-1 0 0 0 0,1 0-1 0 0,0 0 1 0 0,-1-1 0 0 0,1 1 0 0 0,1 0 17 0 0,9 7 0 0 0,-9-6 0 0 0,0 0 0 0 0,1 0 0 0 0,0 0 0 0 0,0-1 0 0 0,-1 0 0 0 0,1 0 0 0 0,1 0 0 0 0,-1 0 0 0 0,3 0 0 0 0,0 0 50 0 0,0 0 0 0 0,1-1 0 0 0,-1 0 0 0 0,0 0 0 0 0,1-1 0 0 0,-1 0 0 0 0,1-1 0 0 0,-1 1 0 0 0,0-1 0 0 0,5-2-50 0 0,-8 2 33 0 0,0 0 0 0 0,0 0 0 0 0,0-1 0 0 0,0 0 0 0 0,0 0-1 0 0,-1 0 1 0 0,1 0 0 0 0,0-1 0 0 0,-1 1 0 0 0,0-1 0 0 0,0 0 0 0 0,0 0 0 0 0,0 0-1 0 0,0 0 1 0 0,0-1 0 0 0,-1 1 0 0 0,1-1 0 0 0,-1 0 0 0 0,0 0-33 0 0,-1 1 92 0 0,0 1 0 0 0,-1 0 0 0 0,1-1 0 0 0,-1 0-1 0 0,0 1 1 0 0,1-1 0 0 0,-1 1 0 0 0,0-1 0 0 0,-1 1 0 0 0,1-1 0 0 0,0 1 0 0 0,-1-1 0 0 0,1 1 0 0 0,-1-1 0 0 0,0 1 0 0 0,0-1 0 0 0,0 1-1 0 0,0 0 1 0 0,0-1 0 0 0,-1 1-92 0 0,-2-6 201 0 0,-1 0 0 0 0,0 0 0 0 0,-1 1 0 0 0,1 0-1 0 0,-2 0-200 0 0,-22-14-1079 0 0,21 16-295 0 0,0 1-4764 0 0</inkml:trace>
  <inkml:trace contextRef="#ctx0" brushRef="#br0" timeOffset="15312.492">4864 0 1376 0 0,'0'0'307'0'0,"0"0"750"0"0,0 0 331 0 0,0 0 69 0 0,0 0-126 0 0,0 0-587 0 0,0 0-258 0 0,0 0-50 0 0,-1 0-189 0 0,0 0 0 0 0,-1 1-1 0 0,1-1 1 0 0,0 0 0 0 0,0 1-1 0 0,-1-1 1 0 0,1 1 0 0 0,0-1-1 0 0,0 1 1 0 0,0 0 0 0 0,-1 0-247 0 0,2 3 185 0 0,-1 0 0 0 0,0 0 1 0 0,0 0-1 0 0,0 0 0 0 0,0 0 1 0 0,-1 3-186 0 0,0-4 77 0 0,1 0 0 0 0,-1 1 0 0 0,1-1 0 0 0,1 1 0 0 0,-1-1 0 0 0,0 1 0 0 0,1 0 1 0 0,0-1-1 0 0,0 1 0 0 0,0 0 0 0 0,0-1 0 0 0,0 2-77 0 0,8 69 41 0 0,-8-74-40 0 0,0 1 0 0 0,0-1 0 0 0,0 1 0 0 0,0-1 0 0 0,0 1-1 0 0,0 0 1 0 0,0-1 0 0 0,0 1 0 0 0,0-1 0 0 0,0 1 0 0 0,1-1-1 0 0,-1 1 1 0 0,0-1 0 0 0,0 1 0 0 0,0-1 0 0 0,1 1 0 0 0,-1-1 0 0 0,0 1-1 0 0,1-1 1 0 0,-1 1 0 0 0,0-1 0 0 0,1 1 0 0 0,-1-1 0 0 0,1 1-1 0 0,-1-1 0 0 0,2 9-1 0 0,3-14-7 0 0,-3 4 6 0 0,-1 0 1 0 0,1 0-1 0 0,-1 0 1 0 0,1 0-1 0 0,-1 0 1 0 0,0 0-1 0 0,1-1 1 0 0,-1 1-1 0 0,0-1 1 0 0,0 1-1 0 0,0-1 1 0 0,0 0 1 0 0,3-5 191 0 0,-1 1 0 0 0,1-1 0 0 0,0 1 0 0 0,1 1 0 0 0,0-1 0 0 0,-1 1 0 0 0,2-1 0 0 0,-1 1 1 0 0,4-2-192 0 0,-3 0 219 0 0,2 0-162 0 0,-6 7-22 0 0,0 1 0 0 0,0-1 0 0 0,0 0 0 0 0,0 1 0 0 0,0-1 0 0 0,0 1 0 0 0,0-1 1 0 0,0 1-1 0 0,0 0 0 0 0,-1 0 0 0 0,1 0 0 0 0,0 0 0 0 0,-1 0 0 0 0,1 0 1 0 0,0 0-1 0 0,-1 1 0 0 0,1 0-35 0 0,2 2 20 0 0,-1 1-1 0 0,1-1 1 0 0,-1 1 0 0 0,0 0-1 0 0,-1 0 1 0 0,1 0 0 0 0,-1 1-1 0 0,0-1 1 0 0,0 1 0 0 0,-1-1-1 0 0,1 1 1 0 0,-1-1 0 0 0,0 1-1 0 0,-1 0 1 0 0,0 0 0 0 0,0-1 0 0 0,0 3-20 0 0,4 16-1700 0 0,-4-22-3560 0 0</inkml:trace>
  <inkml:trace contextRef="#ctx0" brushRef="#br0" timeOffset="17470.309">5218 7 2760 0 0,'0'0'125'0'0,"0"0"218"0"0,0 0 829 0 0,0 0 362 0 0,0 0 70 0 0,3 2 4520 0 0,-2 3-5858 0 0,6 75 96 0 0,-8-59-477 0 0,1-13 43 0 0,-1 1 0 0 0,1-1 0 0 0,1 0 0 0 0,-1 0 1 0 0,2 3 71 0 0,4 1-38 0 0,-5-11 0 0 0,0 0-56 0 0,-1-1-8 0 0,0 0-2 0 0,0 0 33 0 0,0 0 130 0 0,0 0 17 0 0,0 0-6 0 0,0 0-4 0 0,0 0-2 0 0,0 0 0 0 0,-8-14 60 0 0,6 7-105 0 0,-4-29 406 0 0,3 13-279 0 0,1 18-118 0 0,1 0 0 0 0,0 0 0 0 0,1 0-1 0 0,-1 0 1 0 0,1 0 0 0 0,0 0-1 0 0,0-1 1 0 0,1 1 0 0 0,0 0 0 0 0,1-4-28 0 0,-1-2 2 0 0,-2 3-16 0 0,1 7 8 0 0,0 1 5 0 0,0 0-1 0 0,0-1 0 0 0,1 1 0 0 0,-1 0 1 0 0,0-1-1 0 0,0 1 0 0 0,0 0 1 0 0,0-1-1 0 0,1 1 0 0 0,-1 0 1 0 0,0 0-1 0 0,0-1 0 0 0,1 1 1 0 0,-1 0-1 0 0,0 0 0 0 0,0-1 1 0 0,1 1-1 0 0,-1 0 0 0 0,0 0 0 0 0,1 0 1 0 0,-1 0-1 0 0,0-1 0 0 0,1 1 1 0 0,-1 0-1 0 0,0 0 0 0 0,1 0 1 0 0,-1 0-1 0 0,0 0 0 0 0,1 0 1 0 0,-1 0-1 0 0,0 0 0 0 0,1 0 2 0 0,1-1 0 0 0,1 0-2 0 0,-1 0 0 0 0,0 0 0 0 0,1 0 0 0 0,-1 1 0 0 0,0-1 0 0 0,1 1 0 0 0,-1 0 1 0 0,1-1-1 0 0,-1 1 0 0 0,1 0 0 0 0,-1 0 0 0 0,1 1 0 0 0,-1-1 0 0 0,0 0 0 0 0,1 1 1 0 0,-1 0-1 0 0,1-1 0 0 0,-1 1 0 0 0,1 1 2 0 0,10 2-18 0 0,-9-3 9 0 0,1 0-1 0 0,-1 1 0 0 0,1 0 1 0 0,-1 0-1 0 0,0 1 1 0 0,1-1-1 0 0,-1 1 1 0 0,-1 0-1 0 0,1 0 0 0 0,2 2 10 0 0,35 37-887 0 0,-37-38 701 0 0,2 2 415 0 0,-1 1 1 0 0,1-1 0 0 0,-2 1-1 0 0,1 0 1 0 0,-1 1-1 0 0,0-1 1 0 0,0 1 0 0 0,1 3-230 0 0,-5-9 51 0 0,1 0 1 0 0,-1 0 0 0 0,1-1 0 0 0,-1 1-1 0 0,0 0 1 0 0,1 0 0 0 0,-1 0 0 0 0,0 0 0 0 0,0 0-1 0 0,0 0 1 0 0,-1 0 0 0 0,1-1 0 0 0,0 1-1 0 0,-1 0 1 0 0,1 0 0 0 0,-1 0 0 0 0,0-1 0 0 0,1 1-1 0 0,-1 0 1 0 0,0 0 0 0 0,0-1 0 0 0,0 1 0 0 0,0-1-1 0 0,-1 1 1 0 0,1-1 0 0 0,0 1 0 0 0,-1-1-1 0 0,1 0 1 0 0,0 0 0 0 0,-1 0 0 0 0,0 0 0 0 0,1 0-1 0 0,-1 0 1 0 0,0 0 0 0 0,1 0 0 0 0,-1 0-1 0 0,0-1 1 0 0,0 1 0 0 0,0-1 0 0 0,-1 1-52 0 0,-20 3-1505 0 0,4-4-4211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5:2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40 248 5984 0 0,'0'0'273'0'0,"-11"1"91"0"0,-2 0 4961 0 0,0-2-4190 0 0,11 1-1101 0 0,5 1 1720 0 0,0 0-223 0 0,14 3-1196 0 0,1-2 0 0 0,-1 0 0 0 0,1 0 0 0 0,0-2 0 0 0,-1 0 0 0 0,8-2-335 0 0,22 1 413 0 0,232 11 713 0 0,18-6-1169 0 0,117 6 304 0 0,-108-17-245 0 0,32-16-16 0 0,-218 16 343 0 0,53 7-343 0 0,32 0 185 0 0,-35-4-112 0 0,68-3 72 0 0,-121 1-63 0 0,116-10 216 0 0,77-3-89 0 0,-284 18-186 0 0,788-63 387 0 0,-380 13-410 0 0,-347 44 0 0 0,71-9 0 0 0,-118 12 0 0 0,0 1 0 0 0,13 3 0 0 0,36-3 0 0 0,107-1 0 0 0,-7 1 0 0 0,154-23 136 0 0,-132 18-224 0 0,-180 8 91 0 0,93-2 58 0 0,-104 1 9 0 0,1 2 0 0 0,-1 0 0 0 0,0 1 0 0 0,10 3-70 0 0,-24-3 0 0 0,0 0-43 0 0,0-1 0 0 0,0 1 0 0 0,0-1 0 0 0,0 0 0 0 0,3 0 43 0 0,5 0-4543 0 0,-21-12 147 0 0,5 9 2135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6:23.35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3910 182 3224 0 0,'0'0'352'0'0,"0"0"268"0"0,0 0 116 0 0,-17-8 2926 0 0,12 6 2398 0 0,4 2-5884 0 0,1 0-14 0 0,-8 11 41 0 0,7-10-191 0 0,0 0 0 0 0,1-1 0 0 0,-1 1 0 0 0,0 0 0 0 0,0 0 1 0 0,0 0-1 0 0,1 0 0 0 0,-1 0 0 0 0,0 0 0 0 0,1 0 0 0 0,-1 0 0 0 0,1 0 0 0 0,-1 0 1 0 0,1 0-1 0 0,-1 0 0 0 0,1 1-12 0 0,3 54 443 0 0,6 66-11 0 0,-2-32-169 0 0,-2-60-136 0 0,-2 0 0 0 0,-2 1-1 0 0,0-1 1 0 0,-4 26-127 0 0,-4-13 1949 0 0,7-71-1537 0 0,-1-6-235 0 0,2 0 0 0 0,1 0 0 0 0,1 0-1 0 0,2 0 1 0 0,5-15-177 0 0,-7 41-7 0 0,0 0 0 0 0,0 1 0 0 0,1 0-1 0 0,1 0 1 0 0,-1 0 0 0 0,1 0-1 0 0,0 1 1 0 0,0-1 0 0 0,1 1-1 0 0,0 1 1 0 0,0-1 0 0 0,0 1 0 0 0,1 0-1 0 0,0 1 1 0 0,0-1 0 0 0,0 1-1 0 0,1 0 8 0 0,-6 4-8 0 0,0-1 0 0 0,1 0 1 0 0,-1 1-1 0 0,0-1 0 0 0,1 1 0 0 0,-1 0 0 0 0,1 0 0 0 0,-1 0 0 0 0,1 0 0 0 0,-1 0 0 0 0,0 1 0 0 0,1-1 0 0 0,-1 1 0 0 0,0 0 0 0 0,1-1 0 0 0,-1 1 0 0 0,0 0 0 0 0,0 0 0 0 0,0 0 0 0 0,0 1 0 0 0,0-1 0 0 0,0 0 0 0 0,0 1 0 0 0,0-1 0 0 0,0 1 0 0 0,0 1 8 0 0,8 5-47 0 0,-1 1 0 0 0,-1 1 0 0 0,0-1-1 0 0,3 6 48 0 0,10 12 23 0 0,-5-6 78 0 0,0 1 1 0 0,7 16-102 0 0,-19-30 14 0 0,0-1 0 0 0,-1 1 0 0 0,1 0 1 0 0,-2 0-1 0 0,1 0 0 0 0,-1 1 1 0 0,-1-1-1 0 0,1 1 0 0 0,-2-1 0 0 0,1 5-14 0 0,0 20 83 0 0,-1-24-30 0 0,1-1 1 0 0,0 0-58 0 0,-1-7-75 0 0,0-1-37 0 0,0 0-11 0 0,0 0-54 0 0,0 0-226 0 0,0 0-103 0 0,0 0-762 0 0,0-1-3105 0 0,0-7-1331 0 0</inkml:trace>
  <inkml:trace contextRef="#ctx0" brushRef="#br0" timeOffset="848.617">4389 530 5240 0 0,'-1'1'234'0'0,"-13"7"1476"0"0,12-3 1746 0 0,16-3 1399 0 0,-8-1-6134 0 0,4-1 1422 0 0,-1-1 0 0 0,0 0 0 0 0,0 0 0 0 0,0-1 0 0 0,0 0 0 0 0,-1-1 0 0 0,1 1 0 0 0,-1-2 0 0 0,1 1 0 0 0,-1-1 0 0 0,0-1 0 0 0,2-1-143 0 0,15-6 40 0 0,-6 2 21 0 0,-1-2 0 0 0,0 0 1 0 0,0 0-1 0 0,-1-2 0 0 0,-1 0 1 0 0,13-14-62 0 0,-24 21 26 0 0,0 1 0 0 0,-1-1 1 0 0,0 0-1 0 0,0 0 1 0 0,-1-1-1 0 0,0 1 0 0 0,0-1 1 0 0,-1 1-1 0 0,0-1 1 0 0,1-3-28 0 0,-3 8 11 0 0,0 0 0 0 0,1-1-1 0 0,-1 1 1 0 0,0 0-1 0 0,-1 0 1 0 0,1 0-1 0 0,0-1 1 0 0,-1 1-1 0 0,0 0 1 0 0,0 0-1 0 0,0 0 1 0 0,0 0-1 0 0,0 0 1 0 0,-1 0-1 0 0,1 0 1 0 0,-1 0-1 0 0,0 1 1 0 0,1-1-1 0 0,-4-2-9 0 0,2 1-7 0 0,-1 0-1 0 0,0 1 1 0 0,0-1-1 0 0,0 1 1 0 0,0 0 0 0 0,0 0-1 0 0,-1 1 1 0 0,0-1-1 0 0,1 1 1 0 0,-1 0-1 0 0,-5-2 8 0 0,6 3-19 0 0,0 1-1 0 0,0-1 0 0 0,0 1 1 0 0,0 0-1 0 0,0 0 0 0 0,0 0 1 0 0,0 0-1 0 0,0 1 0 0 0,0-1 1 0 0,0 1-1 0 0,0 0 0 0 0,0 1 1 0 0,0-1-1 0 0,0 1 0 0 0,0 0 20 0 0,-11 5-21 0 0,0 1 0 0 0,1 1 0 0 0,-3 2 21 0 0,-2 2-8 0 0,12-7 2 0 0,0-1 1 0 0,1 1-1 0 0,-1 1 1 0 0,1-1 0 0 0,1 1-1 0 0,-1 0 1 0 0,1 0-1 0 0,1 1 1 0 0,-1-1 0 0 0,1 1-1 0 0,0 0 1 0 0,1 0-1 0 0,-1 3 6 0 0,-20 39-47 0 0,22-46 46 0 0,0-1 0 0 0,1 1 0 0 0,0-1 1 0 0,0 1-1 0 0,0 0 0 0 0,0-1 0 0 0,1 1 0 0 0,-1 0 0 0 0,1 0 0 0 0,0 0 0 0 0,0-1 0 0 0,0 1 1 0 0,0 0 0 0 0,2 6 0 0 0,-1-1 0 0 0,1 0 0 0 0,1 0 1 0 0,2 7-1 0 0,2 10 0 0 0,-6-19 0 0 0,0-1 0 0 0,1 0 0 0 0,0-1 0 0 0,0 1 0 0 0,3 5 0 0 0,-2-5 30 0 0,1-1 1 0 0,0 0-1 0 0,0 1 1 0 0,0-2 0 0 0,1 1-1 0 0,-1 0 1 0 0,1-1 0 0 0,0 0-1 0 0,1 0 1 0 0,-1-1 0 0 0,1 1-1 0 0,-1-1 1 0 0,1 0 0 0 0,0-1-1 0 0,0 1 1 0 0,4 0-31 0 0,15 4 334 0 0,1-1 0 0 0,-1-1 0 0 0,18 0-334 0 0,-13-1 211 0 0,-21-3-256 0 0,-1 0-1 0 0,1-1 1 0 0,0 0-1 0 0,-1 0 1 0 0,1-1-1 0 0,-1 0 1 0 0,1-1-1 0 0,-1 0 1 0 0,0 0-1 0 0,0-1 1 0 0,0 0-1 0 0,0 0 0 0 0,7-5 46 0 0,-13 7-158 0 0,-1 0-1 0 0,1-1 0 0 0,-1 1 0 0 0,1-1 0 0 0,-1 1 1 0 0,0-1-1 0 0,1 0 0 0 0,-1 0 0 0 0,1-1 159 0 0,2-10-1282 0 0</inkml:trace>
  <inkml:trace contextRef="#ctx0" brushRef="#br0" timeOffset="1248.962">4754 275 11200 0 0,'0'0'513'0'0,"0"0"-10"0"0,0 0-270 0 0,0 0 62 0 0,16-3 798 0 0,-5-2-753 0 0,1 1 1 0 0,0 1-1 0 0,9-1-340 0 0,3-3 26 0 0,-21 6-24 0 0,1-1 1 0 0,-1 1-1 0 0,1 0 1 0 0,-1 1-1 0 0,1-1 1 0 0,-1 0-1 0 0,1 1 1 0 0,-1 0-1 0 0,1 0 1 0 0,-1 0 0 0 0,3 1-3 0 0,1 1 33 0 0,1 0 0 0 0,-1 0 0 0 0,0 1 1 0 0,0 0-1 0 0,0 1 0 0 0,0-1 1 0 0,0 1-1 0 0,-1 1 0 0 0,1-1 0 0 0,-1 1 1 0 0,0 0-1 0 0,1 3-33 0 0,18 12 107 0 0,46 37 152 0 0,-69-56-343 0 0,27 22-475 0 0,0 1 1 0 0,2 5 558 0 0,1 8-4735 0 0,-23-24 530 0 0</inkml:trace>
  <inkml:trace contextRef="#ctx0" brushRef="#br0" timeOffset="1618.01">4906 614 8608 0 0,'0'0'396'0'0,"-16"10"144"0"0,29-20 526 0 0,-1-1 0 0 0,0 0 0 0 0,0-2 1 0 0,-2 1-1 0 0,1-1 0 0 0,-2 0 0 0 0,6-11-1066 0 0,1-3 544 0 0,1 1-1 0 0,5-5-543 0 0,18-28 143 0 0,-27 40-170 0 0,0 2 1 0 0,8-9 26 0 0,23-30-819 0 0,-15 16-1308 0 0,-21 30 601 0 0</inkml:trace>
  <inkml:trace contextRef="#ctx0" brushRef="#br0" timeOffset="2136.324">5549 25 1376 0 0,'-1'0'107'0'0,"-11"-2"7581"0"0,2-2-5722 0 0,-3 0-927 0 0,6 3 189 0 0,-4 2-395 0 0,8 1-712 0 0,-1 1 0 0 0,0-1 0 0 0,1 0 1 0 0,-1 1-1 0 0,1 0 0 0 0,0-1 0 0 0,0 1 0 0 0,0 1 1 0 0,0-1-1 0 0,1 0 0 0 0,-1 1 0 0 0,1-1 0 0 0,-2 3-121 0 0,-2 5 118 0 0,1 1 0 0 0,0-1 0 0 0,0 1 0 0 0,0 2-118 0 0,1 3 50 0 0,1 0 0 0 0,1 1 1 0 0,-1 11-51 0 0,1-5 20 0 0,-1 13-184 0 0,3 27 164 0 0,1-32-145 0 0,-2-1-1 0 0,-4 26 146 0 0,-2 5-679 0 0,5-32-703 0 0,-2-1 0 0 0,-2 3 1382 0 0,3-18-861 0 0</inkml:trace>
  <inkml:trace contextRef="#ctx0" brushRef="#br0" timeOffset="2472.308">5260 430 6912 0 0,'0'0'528'0'0,"0"0"-198"0"0,0 0 436 0 0,22-10 2718 0 0,9-11-2578 0 0,-10 7-530 0 0,1 0 0 0 0,1 1 0 0 0,-1 1 0 0 0,2 2 0 0 0,7-3-376 0 0,7 7-3816 0 0,-35 5 2522 0 0</inkml:trace>
  <inkml:trace contextRef="#ctx0" brushRef="#br1" timeOffset="38868.331">1 92 3224 0 0,'0'0'143'0'0,"0"0"191"0"0,0 0 702 0 0,0 0 305 0 0,0 0 61 0 0,0 0-142 0 0,0 0-622 0 0,0 0-271 0 0,0 0-58 0 0,15-13 482 0 0,1-1 832 0 0,-14 12-1502 0 0,1-1-1 0 0,-1 1 1 0 0,0 0 0 0 0,1 0-1 0 0,0 0 1 0 0,-1 0-1 0 0,1 0 1 0 0,0 1 0 0 0,0-1-1 0 0,0 1 1 0 0,0 0 0 0 0,0 0-121 0 0,-1 0-62 0 0,-2 1-16 0 0,0 0-2 0 0,8-7 189 0 0,-2 5-152 0 0,-5 2 94 0 0,-1 0 82 0 0,0 0 25 0 0,24-8 970 0 0,-19 4-1048 0 0,0 1 1 0 0,0 1-1 0 0,0-1 1 0 0,0 1 0 0 0,1 0-1 0 0,-1 0 1 0 0,1 1-1 0 0,0-1 1 0 0,-1 1 0 0 0,1 1-1 0 0,0-1 1 0 0,0 1 0 0 0,4 0-81 0 0,147 6 127 0 0,-152-5-126 0 0,67 1 24 0 0,10-4-25 0 0,59 2 41 0 0,-51 2 62 0 0,24-6-103 0 0,-35 0 51 0 0,-1 4 0 0 0,1 3-51 0 0,95 5-37 0 0,-84-5-51 0 0,85 13 88 0 0,-89-7-143 0 0,0-5-1 0 0,0-2 1 0 0,7-6 143 0 0,106 3-172 0 0,128 8-387 0 0,-156-1 223 0 0,170 4-132 0 0,-242-10 455 0 0,217 2 13 0 0,-88-1-49 0 0,-123-1 34 0 0,77-3-77 0 0,121 3-104 0 0,-12 4 196 0 0,-211-3 0 0 0,9-3 0 0 0,17-1 0 0 0,-33 1 0 0 0,-34 0 0 0 0,34 3 0 0 0,109 2 0 0 0,-135-3 0 0 0,482 0-1744 0 0,-476-7 384 0 0,-27 7-930 0 0,-19 0-988 0 0</inkml:trace>
  <inkml:trace contextRef="#ctx0" brushRef="#br1" timeOffset="39202.287">5885 44 3224 0 0,'0'0'288'0'0,"0"0"-288"0"0,0 0 0 0 0,20 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586"/>
    </inkml:context>
    <inkml:brush xml:id="br0">
      <inkml:brushProperty name="width" value="0.3" units="cm"/>
      <inkml:brushProperty name="height" value="0.6" units="cm"/>
      <inkml:brushProperty name="color" value="#D60093"/>
      <inkml:brushProperty name="tip" value="rectangle"/>
      <inkml:brushProperty name="rasterOp" value="maskPen"/>
    </inkml:brush>
  </inkml:definitions>
  <inkml:trace contextRef="#ctx0" brushRef="#br0">116 406 3224 0 0,'0'0'336'0'0,"0"0"201"0"0,0 0 87 0 0,0 0 16 0 0,0 0-20 0 0,0 0-111 0 0,0 0-49 0 0,-12-16 2844 0 0,10 12 4881 0 0,16 1-8026 0 0,-1 0 0 0 0,1 2 0 0 0,-1 0-1 0 0,1 0 1 0 0,0 1 0 0 0,7 1-159 0 0,11 0 87 0 0,85 3 117 0 0,-77-4-185 0 0,35 0 102 0 0,44 7-121 0 0,-86-4 6 0 0,27 4 6 0 0,40-1-12 0 0,96 1-63 0 0,-151-6 99 0 0,0 2 0 0 0,-1 2 0 0 0,25 6-36 0 0,25 2-468 0 0,-45-6 287 0 0,29 0 181 0 0,-1-1-179 0 0,9 0-72 0 0,86-7 251 0 0,-65 0-68 0 0,75-2 44 0 0,-24-1-36 0 0,71-6 60 0 0,16 7 0 0 0,-93-1-53 0 0,43-3 42 0 0,89 4 11 0 0,15-9-56 0 0,-218 7 48 0 0,103-5 8 0 0,273-3 0 0 0,-160 10 0 0 0,-122-4 0 0 0,68-5 0 0 0,-178 8 0 0 0,75-4 0 0 0,-9 1 0 0 0,-24 4-208 0 0,9-6 208 0 0,68 0-324 0 0,-28 2 54 0 0,-74 4 210 0 0,-41 2 19 0 0,0-1 0 0 0,5-3 41 0 0,-10 1-532 0 0,26 1 532 0 0,-54 3-31 0 0,-1-1 0 0 0,1 0 0 0 0,0 0 0 0 0,7-3 31 0 0,-5 0-2 0 0,-8 4 3 0 0,7 0 11 0 0,-8 0 43 0 0,-1 0 14 0 0,2 0-14 0 0,5-2-34 0 0,25 31 170 0 0,-12 22-113 0 0,20 33 466 0 0,-38-82-566 0 0,-1 1 0 0 0,0-1 0 0 0,0 1 0 0 0,0 0 0 0 0,0-1 0 0 0,-1 1 0 0 0,1 0 0 0 0,-1-1 0 0 0,0 1 0 0 0,1 0 0 0 0,-1 0 0 0 0,0 0-1 0 0,-1-1 1 0 0,1 1 0 0 0,0 0 0 0 0,-1 0 22 0 0,-1 21-64 0 0,3-9 197 0 0,-3 17 143 0 0,1-20-290 0 0,-1 0-1 0 0,2 0 1 0 0,-1 0-1 0 0,2 1 0 0 0,1 7 15 0 0,0 23-3 0 0,2-22 32 0 0,-3-18-72 0 0,0 1 0 0 0,0-1-1 0 0,-1 1 1 0 0,1-1-1 0 0,-1 1 1 0 0,0-1-1 0 0,0 1 1 0 0,0 0-1 0 0,0-1 1 0 0,-1 1-1 0 0,0 0 44 0 0,-20 56-155 0 0,19-53 155 0 0,2-5 4 0 0,-1-1-1 0 0,0 1 0 0 0,0 0 0 0 0,0 0 0 0 0,0-1 0 0 0,0 1 0 0 0,0-1 0 0 0,-1 1 1 0 0,1-1-1 0 0,0 1 0 0 0,-1-1-3 0 0,-9 12 40 0 0,10-12-24 0 0,0-1 0 0 0,0 0 0 0 0,0 1 0 0 0,0-1-1 0 0,0 0 1 0 0,0 1 0 0 0,0-1 0 0 0,0 0 0 0 0,0 0 0 0 0,0 0-1 0 0,0 0 1 0 0,0 0 0 0 0,0 0 0 0 0,0 0 0 0 0,0 0 0 0 0,0 0-1 0 0,0-1 1 0 0,0 1-16 0 0,-4-1 86 0 0,-2 0-51 0 0,1-1-1 0 0,-1 0 1 0 0,1 0 0 0 0,0-1 0 0 0,-1 0-35 0 0,-22-8 90 0 0,-38-6 136 0 0,23 12-226 0 0,-1 1 0 0 0,0 3 0 0 0,-14 2 0 0 0,11-1 0 0 0,-84 10 0 0 0,34-3 0 0 0,15 0 0 0 0,-203-7 0 0 0,227 2 0 0 0,-25 6 0 0 0,26-3 0 0 0,-24-1 0 0 0,41-2 0 0 0,23-1 0 0 0,-1-1 0 0 0,-16-2 0 0 0,-124-5 0 0 0,-3-3 0 0 0,123 8 0 0 0,1 2 0 0 0,-19 3 0 0 0,-24 0 0 0 0,-296-3 64 0 0,337 2-64 0 0,-34 5 0 0 0,7 1 0 0 0,-25-4 0 0 0,-23-5 0 0 0,32 0 0 0 0,-60 8 0 0 0,-50 7 0 0 0,104-9 0 0 0,-145 3 0 0 0,-46 11 0 0 0,204-19 0 0 0,-11 1 0 0 0,-30 1 0 0 0,9 0 0 0 0,-73 9 0 0 0,124-8 33 0 0,1-3-1 0 0,-22-3-32 0 0,-36-2-1 0 0,31 8 1 0 0,-39 6 0 0 0,46-2 0 0 0,-1-4 0 0 0,0-4 0 0 0,-42-6 0 0 0,50 5 0 0 0,50 2 0 0 0,1 0 0 0 0,-1-1 0 0 0,0-1 0 0 0,0-1 0 0 0,-78-6 0 0 0,-63-10 0 0 0,96 13 0 0 0,6-2 0 0 0,31 3 27 0 0,0 2 0 0 0,-18 0-27 0 0,-106 0 10 0 0,124 1-10 0 0,22 1 0 0 0,0 1 0 0 0,0-1 0 0 0,0 1 0 0 0,0 0 0 0 0,-1 1 0 0 0,1-1 0 0 0,0 1 0 0 0,-3 1 0 0 0,3-1 0 0 0,-1 0 0 0 0,1-1 0 0 0,-1 1 0 0 0,1-1 0 0 0,-1 0 0 0 0,-1-1 0 0 0,-28 2 0 0 0,-1 2 0 0 0,23-3 0 0 0,-10 1 0 0 0,0 1 0 0 0,0 1 0 0 0,0 1 0 0 0,-10 3 0 0 0,31-5-21 0 0,-10 2-30 0 0,5-4 62 0 0,-15 10 134 0 0,20-10-86 0 0,2 1-4 0 0,-4 3-45 0 0,-32 30-22 0 0,34-31-36 0 0,0 3 36 0 0,-3 18 12 0 0,1-15 0 0 0,4-7 0 0 0,-1 0 0 0 0,1 0 0 0 0,-1 0 0 0 0,1 0 0 0 0,0 0 0 0 0,0 1 0 0 0,0-1 0 0 0,0 0 0 0 0,0 0 0 0 0,0 0 0 0 0,0 0 0 0 0,1 1 0 0 0,-1-1 0 0 0,1 0 0 0 0,0 0 0 0 0,0 1 0 0 0,2 10 0 0 0,0 3 0 0 0,-2-3 0 0 0,-4-1 0 0 0,3-3 0 0 0,1 0 0 0 0,-1-1 0 0 0,2 1 0 0 0,-1-1 0 0 0,1 2 0 0 0,2-3 0 0 0,8 18 0 0 0,-9-18 0 0 0,-1 1 0 0 0,-3-1 0 0 0,-1 0 0 0 0,2-3 0 0 0,13 19 0 0 0,21 36-154 0 0,-26-48 106 0 0,-6-10 41 0 0,1-1 6 0 0,0 0 0 0 0,0 1 0 0 0,0-1 0 0 0,0 1 0 0 0,0-1 0 0 0,0 1 1 0 0,0 0-1 0 0,0 0 0 0 0,-1 1 0 0 0,2-1 1 0 0,-1 0-43 0 0,3 0 32 0 0,1 4 11 0 0,-2 0 0 0 0,4 0 0 0 0,-1-1 0 0 0,-4 1 12 0 0,-2-2 36 0 0,7 3-36 0 0,-3 2-12 0 0,4-3 0 0 0,1-2 0 0 0,-2 0 0 0 0,4 3 0 0 0,-12-6 0 0 0,14 2 0 0 0,-5 0-10 0 0,-5 0-19 0 0,1-1 0 0 0,-1 0 1 0 0,1-1-1 0 0,-1 1 0 0 0,1-1 0 0 0,-1 0 1 0 0,3-1 28 0 0,3 1-42 0 0,16 2 30 0 0,-23-1 13 0 0,1 0-1 0 0,0-1 0 0 0,-1 1 0 0 0,1-1 0 0 0,0 0 0 0 0,-1-1 0 0 0,2 0 0 0 0,6 0 0 0 0,1 0 0 0 0,-1 1 0 0 0,1 0 0 0 0,-1 1 0 0 0,0 0 0 0 0,9 2 0 0 0,-13-2-13 0 0,0-1 0 0 0,-1 0 0 0 0,1-1 0 0 0,0 1 0 0 0,-1-1 0 0 0,2-1 13 0 0,-1 0-13 0 0,0 1-1 0 0,0 0 0 0 0,0 1 1 0 0,1 0-1 0 0,-1 0 0 0 0,1 1 14 0 0,4-1 26 0 0,-1 1-1 0 0,1-1 0 0 0,0-1 1 0 0,3-1-26 0 0,-1 1 49 0 0,-1 0 0 0 0,1 0-1 0 0,10 2-48 0 0,27 0 12 0 0,-25 2-27 0 0,1-1-1 0 0,0-1 0 0 0,0-1 0 0 0,13-3 16 0 0,33 0-5 0 0,96-1 5 0 0,-124 6 65 0 0,24 4-65 0 0,-25-1 63 0 0,24-1-63 0 0,-33-3-22 0 0,-1 3 0 0 0,10 2 22 0 0,-16-2-13 0 0,0 0 0 0 0,0-2-1 0 0,24-2 14 0 0,-14-1 113 0 0,24 3-113 0 0,3-1 11 0 0,128 9 133 0 0,-134-8-3 0 0,30-4-141 0 0,-26 0 150 0 0,19 4-150 0 0,110 5 53 0 0,14-4-53 0 0,-126-4 0 0 0,-30 1 0 0 0,90-1 0 0 0,57 1-125 0 0,-58-7 114 0 0,-115 6 11 0 0,-1 1 0 0 0,19 3 0 0 0,23 1 0 0 0,301 3-136 0 0,172-7 8 0 0,-448-4 86 0 0,-50 1-5 0 0,0 2-1 0 0,8 2 48 0 0,140 0-181 0 0,-100-2 194 0 0,43-8-10 0 0,-62 5-78 0 0,151-13 68 0 0,-60 7 82 0 0,-142 9-45 0 0,1 0 0 0 0,0 1 0 0 0,16 3-30 0 0,-18-2-25 0 0,0 0 0 0 0,-1-1 0 0 0,1-1-1 0 0,5-1 26 0 0,38-5 0 0 0,-26 4-63 0 0,-1 1 0 0 0,21 1 63 0 0,-47 1-2 0 0,79 10 2 0 0,-74-9 11 0 0,1 0-1 0 0,-1 1 1 0 0,8 2-11 0 0,-8-1 11 0 0,1-1 0 0 0,0 0-1 0 0,8 0-10 0 0,114 10 0 0 0,-119-11-41 0 0,0 1 0 0 0,0 1-1 0 0,9 3 42 0 0,2 0 102 0 0,-1 1-215 0 0,-22-5 97 0 0,1 0 1 0 0,0-1-1 0 0,0 1 1 0 0,0-1-1 0 0,5 0 16 0 0,-8-1 43 0 0,3 4-33 0 0,2-1-10 0 0,21 7 64 0 0,-21-5-64 0 0,-5 3 0 0 0,10 14 7 0 0,-12-20-5 0 0,1 0 0 0 0,-1 0 0 0 0,0 0 0 0 0,0 0 0 0 0,0 0 0 0 0,0 0 0 0 0,-1 0 0 0 0,1 0 0 0 0,0 0 0 0 0,-1 1 0 0 0,1-1 1 0 0,-1 0-1 0 0,0 0 0 0 0,0 0 0 0 0,0 3-2 0 0,-2 5 2 0 0,0 0 0 0 0,-1 1 0 0 0,0-1 0 0 0,-1-1 0 0 0,-2 4-2 0 0,2 4 0 0 0,1-10 0 0 0,-8 3 0 0 0,9-6 0 0 0,-8 22 0 0 0,-16 37 0 0 0,11-22 0 0 0,10-34 16 0 0,3-4-10 0 0,0 0 0 0 0,-1 0 1 0 0,1 0-1 0 0,1 1 0 0 0,-1-1 1 0 0,0 0-1 0 0,1 1 0 0 0,0-1 0 0 0,-1 2-6 0 0,-20 47-73 0 0,17-45 69 0 0,2 0 47 0 0,2-4-48 0 0,-1 0 1 0 0,0-1-1 0 0,1 1 1 0 0,-1-1-1 0 0,0 1 1 0 0,0-1-1 0 0,-1 1 1 0 0,1-1 4 0 0,-1 1-9 0 0,0-1 0 0 0,1 1 0 0 0,0 0 0 0 0,-1 0 1 0 0,1 0-1 0 0,0 0 0 0 0,1 0 0 0 0,-1 1 9 0 0,-29 51-11 0 0,12-26 11 0 0,15-23 0 0 0,-2-3 11 0 0,3 1 43 0 0,3-1-53 0 0,-9 1 64 0 0,3-3 10 0 0,1 0-11 0 0,3 2-69 0 0,-16-2 208 0 0,14-1-190 0 0,0-1 0 0 0,0 0 0 0 0,0 0 0 0 0,0 0 0 0 0,0 0 0 0 0,1-1-1 0 0,-1 1 1 0 0,1-1 0 0 0,-1 0 0 0 0,1 0 0 0 0,-1-1 0 0 0,1 1-1 0 0,0 0 1 0 0,0-1 0 0 0,0 0 0 0 0,0-1-13 0 0,0 1 13 0 0,-1 0 1 0 0,0 0-1 0 0,1 0 1 0 0,-1 0-1 0 0,0 1 1 0 0,0-1-1 0 0,-1 1 1 0 0,1 0-1 0 0,0 0 0 0 0,-2 0-13 0 0,-32-5 0 0 0,1 2 0 0 0,0 2 0 0 0,-1 1 0 0 0,-1 1 0 0 0,-59 8 0 0 0,30-6 0 0 0,55-2 0 0 0,1 1 0 0 0,-1 1 0 0 0,-6 1 0 0 0,8-1 0 0 0,0 0 0 0 0,0-1 0 0 0,0 0 0 0 0,-4-1 0 0 0,-5-1 0 0 0,0 1 0 0 0,-17 2 0 0 0,20-1 0 0 0,0 0 0 0 0,0 0 0 0 0,0-2 0 0 0,-4-1 0 0 0,-4 0 0 0 0,1 0 0 0 0,-1 2 0 0 0,-21 1 0 0 0,18 1 0 0 0,-21 1 0 0 0,-26-1 0 0 0,-4 0-2 0 0,50 0 8 0 0,0-1 1 0 0,-3-2-7 0 0,-113-8 53 0 0,84 4-53 0 0,-20 3 0 0 0,-54-5 0 0 0,-65-6 64 0 0,177 11-60 0 0,-49-5 168 0 0,-67 0-172 0 0,-189-6 160 0 0,264 11-113 0 0,-19-4-47 0 0,19 1 28 0 0,-20 2-28 0 0,48 4 8 0 0,-312-6 101 0 0,180 2-55 0 0,-157 10-44 0 0,208 1-92 0 0,36-4 51 0 0,-53 11 31 0 0,54-5-164 0 0,-55-2 164 0 0,-51 0-171 0 0,-57-3 1 0 0,156-5 104 0 0,32 2 37 0 0,-56-2-18 0 0,-111-4-273 0 0,191 3 320 0 0,20 2 0 0 0,0-1 0 0 0,-1 1 0 0 0,-7 2 0 0 0,0-1-14 0 0,1 0-1 0 0,-1-1 1 0 0,-17-3 14 0 0,-18 0-21 0 0,-86-6 32 0 0,12-1 42 0 0,0 13-53 0 0,63 4 0 0 0,43-3 0 0 0,-21 1 0 0 0,-32 2 0 0 0,46 0 0 0 0,-43-4 0 0 0,49 5-12 0 0,17-6-36 0 0,1 1 36 0 0,1-1 11 0 0,1-1-1 0 0,0 1 0 0 0,0-1 1 0 0,0 1-1 0 0,0 0 0 0 0,0 1 1 0 0,0-1-1 0 0,0 0 0 0 0,1 1 1 0 0,-1-1-1 0 0,1 1 0 0 0,0 0 1 0 0,0 0-1 0 0,0 0 0 0 0,0 0 1 0 0,0 0-1 0 0,1 0 0 0 0,-1 0 0 0 0,1 2 2 0 0,-1-3-21 0 0,-3 11-110 0 0,4-5 131 0 0,1 39 54 0 0,1-40-44 0 0,2 2-10 0 0,1-1 0 0 0,-1 2 0 0 0,-2-3 0 0 0,2 2 0 0 0,1-3 12 0 0,-4-5 50 0 0,0 0-9 0 0,1 5-105 0 0,2 3-29 0 0,0-1 63 0 0,0 3 72 0 0,-1-9-4 0 0,4 27-43 0 0,-5-22-115 0 0,0-4 87 0 0,-1-1 0 0 0,1 1 1 0 0,0-1-1 0 0,0 1 0 0 0,0-1 0 0 0,0 0 0 0 0,0 1 0 0 0,0-1 0 0 0,0 0 0 0 0,1 0 0 0 0,0 0 0 0 0,1 2 21 0 0,4 5-66 0 0,2 0 26 0 0,1 0 1 0 0,0 0-1 0 0,3 2 40 0 0,-1-2-23 0 0,-8-6 9 0 0,0 1-1 0 0,0-1 0 0 0,1 0 0 0 0,-1 0 1 0 0,1-1-1 0 0,0 0 0 0 0,-1 1 0 0 0,1-1 0 0 0,1-1 1 0 0,-1 1-1 0 0,4 0 15 0 0,16 5-46 0 0,-16-5 38 0 0,-1 0-1 0 0,1 0 0 0 0,0-1 0 0 0,0 0 0 0 0,0-1 0 0 0,0 0 1 0 0,0 0 8 0 0,37 2-3 0 0,-27 0 20 0 0,1-1-1 0 0,-1-1 0 0 0,0 0 0 0 0,1-2 0 0 0,-1 0-16 0 0,5-1 231 0 0,34-4 113 0 0,-29 3-480 0 0,1 1-1 0 0,6 1 137 0 0,51-8-319 0 0,-68 9 314 0 0,0 0 0 0 0,12-4 5 0 0,18-2 218 0 0,116-3-58 0 0,-145 8-108 0 0,-10 1-37 0 0,0 0 0 0 0,0 1 0 0 0,0 0 0 0 0,2 1-15 0 0,5 0 16 0 0,-1-1 0 0 0,1 0-1 0 0,3-2-15 0 0,27 0-7 0 0,111-8-307 0 0,-118 10 415 0 0,29 0 91 0 0,49 6-192 0 0,-65-3 100 0 0,1-3 1 0 0,0-2-1 0 0,10-3-100 0 0,-3 1 40 0 0,-36 2-38 0 0,26-2 19 0 0,0 2 0 0 0,0 3-1 0 0,35 5-20 0 0,-69-5 0 0 0,-1 0 0 0 0,0-1 0 0 0,10-2 0 0 0,-8 1 0 0 0,-1 0 0 0 0,0 2 0 0 0,3 0 0 0 0,9 1 11 0 0,1-2-1 0 0,0-1 0 0 0,-1-1 1 0 0,2-1-11 0 0,68-4 22 0 0,-66 8-22 0 0,22-1 0 0 0,-37-2 0 0 0,0 2 0 0 0,15 2 0 0 0,-15-1 0 0 0,0-1 0 0 0,13-1 0 0 0,6-2 0 0 0,25 4 0 0 0,23-2 0 0 0,104-9 0 0 0,-153 9 0 0 0,25 2 0 0 0,0 1 0 0 0,47-8 0 0 0,-68 3 0 0 0,0 1 0 0 0,28 3 0 0 0,116 6 0 0 0,-137-9 0 0 0,-29 1 0 0 0,1 0 0 0 0,15 2 0 0 0,11 1 0 0 0,0-3 0 0 0,21-3 0 0 0,-49 3 0 0 0,141-6 0 0 0,-93 8-1 0 0,350-9-22 0 0,78-1 87 0 0,-482 9-64 0 0,396 0 96 0 0,-279-10-96 0 0,-101 6 28 0 0,-4-1-2 0 0,7-3 44 0 0,8-5 86 0 0,-31 10-156 0 0,1 1 0 0 0,-1-3 0 0 0,1 2 0 0 0,-1-1 0 0 0,0 1 0 0 0,-1-1 0 0 0,3 0 0 0 0,-1-1 0 0 0,0 3 0 0 0,26-7 0 0 0,-30 8-19 0 0,0-1 0 0 0,0 1 0 0 0,0-1 0 0 0,0 0 0 0 0,0 1 0 0 0,0-2 0 0 0,-1 1 0 0 0,2-1 19 0 0,34-24 0 0 0,-32 21 0 0 0,3-5 15 0 0,3-9 34 0 0,-7 3-35 0 0,-5 14-6 0 0,0 0-1 0 0,0 0 1 0 0,0 0 0 0 0,-1 0-1 0 0,1 0 1 0 0,-1 0-1 0 0,1 0 1 0 0,-1-2-8 0 0,4-25 233 0 0,0 8-113 0 0,-4 3-6 0 0,1 5 122 0 0,-1 0-1 0 0,-1 0 0 0 0,-2-14-235 0 0,1 14 56 0 0,0 0-1 0 0,1-1 0 0 0,1-3-55 0 0,-4-42 154 0 0,4 59-154 0 0,-5-30 170 0 0,0-1 0 0 0,2-7-170 0 0,3 29 40 0 0,0 0 0 0 0,0-1 0 0 0,1 1 0 0 0,1 0 0 0 0,-1 0 0 0 0,2 0-1 0 0,0 0 1 0 0,0 0 0 0 0,1-1-40 0 0,10-30 185 0 0,-12 31-148 0 0,1 1 0 0 0,1-1 1 0 0,0 0-1 0 0,0 1 1 0 0,1 0-1 0 0,0 0-37 0 0,1-2-12 0 0,0 0 0 0 0,-1 0 0 0 0,0-1 0 0 0,-1 0 0 0 0,-1 0 0 0 0,1 0 12 0 0,12-37-206 0 0,11-34 512 0 0,-5 12 289 0 0,-18 60-654 0 0,0 0 1 0 0,0-1-1 0 0,-1 1 0 0 0,0-1 1 0 0,-1 0-1 0 0,-1 1 0 0 0,0-3 59 0 0,8-23 0 0 0,-8 14 0 0 0,-2-21 0 0 0,-4-32 0 0 0,-10-45-254 0 0,4 47 268 0 0,-5 7-14 0 0,2 13-64 0 0,-15-30-72 0 0,23 62 115 0 0,1 0 0 0 0,1 0-1 0 0,1-1 1 0 0,1 1 0 0 0,1-1-1 0 0,2-17 22 0 0,-1 31-16 0 0,1 0 0 0 0,0-1 0 0 0,1 1 0 0 0,1-4 16 0 0,-2-1-18 0 0,2-16-57 0 0,12-33-146 0 0,-11 3 167 0 0,-3 44 22 0 0,-1 14 21 0 0,1 0 0 0 0,-1 0 0 0 0,0 0 1 0 0,0 0-1 0 0,0 1 0 0 0,-1-1 1 0 0,1 0-1 0 0,0 0 0 0 0,-1 0 0 0 0,1 0 11 0 0,-3-1-62 0 0,2 2-20 0 0,1 1 14 0 0,0 0 4 0 0,-1-1-15 0 0,1-4-38 0 0,-17-2 57 0 0,14 7 52 0 0,0 0-1 0 0,-1 0 0 0 0,1 1 0 0 0,0-1 0 0 0,0 1 1 0 0,0 0-1 0 0,0 0 0 0 0,0 0 0 0 0,1 0 1 0 0,-1 0-1 0 0,0 0 0 0 0,0 1 0 0 0,1 0 0 0 0,-1-1 1 0 0,-1 3 8 0 0,-20 9-65 0 0,-28 10 50 0 0,37-15 17 0 0,-1-1-1 0 0,-14 5-1 0 0,-3 0 2 0 0,22-8 1 0 0,0 0 1 0 0,0-1 0 0 0,-1 0-1 0 0,1 0 1 0 0,-1-1-1 0 0,1-1 1 0 0,-1 0-4 0 0,-2 1 4 0 0,0-1 0 0 0,0 2 0 0 0,0-1 0 0 0,0 2-1 0 0,-12 4-3 0 0,10-2 41 0 0,0-2 0 0 0,-1 0-1 0 0,-8 0-40 0 0,-3 2 44 0 0,23-4-40 0 0,-1-1 0 0 0,1 1 0 0 0,-1-2 0 0 0,1 1 0 0 0,-5 0-4 0 0,-143 8-72 0 0,77-2 232 0 0,-93-7-165 0 0,104 2 258 0 0,-47 7-253 0 0,25-6-232 0 0,-72 10 472 0 0,112-8-271 0 0,0-3 0 0 0,-4-2 31 0 0,37 0-2 0 0,-50 3-22 0 0,0 4-1 0 0,-60 13 25 0 0,97-15-8 0 0,0-2 1 0 0,-1-2-1 0 0,-2 0 8 0 0,-122 6 91 0 0,43 0-126 0 0,-99 3 35 0 0,-33 4 80 0 0,-71-11-4 0 0,-79-1 326 0 0,268 5-328 0 0,25 3-63 0 0,-18-3 87 0 0,60-2-71 0 0,-137 1 37 0 0,27 0-64 0 0,119-4 0 0 0,29-1 0 0 0,0-1 0 0 0,-1 0 0 0 0,-14-3 0 0 0,25 3 0 0 0,0-1 0 0 0,0 1 0 0 0,1 1 0 0 0,-1-1 0 0 0,-1 2 0 0 0,-22 0 0 0 0,-115 1 64 0 0,123-2-103 0 0,1 1 0 0 0,-15 3 39 0 0,16-1-46 0 0,-1-2 0 0 0,-13 0 46 0 0,-47 4-262 0 0,43-2 166 0 0,-266 7-288 0 0,275-12 366 0 0,19 0 3 0 0,-1 1 0 0 0,1 0-1 0 0,-8 2 16 0 0,-29 2-55 0 0,1-2 0 0 0,-8-2 55 0 0,33 0-14 0 0,-70-3-154 0 0,63 2 125 0 0,-28 2-38 0 0,12-2 296 0 0,18-1-110 0 0,-109 7-257 0 0,70 1 40 0 0,-26-4 112 0 0,57 1-563 0 0,0 1-1 0 0,0 2 1 0 0,0 1-1 0 0,-31 11 564 0 0,60-16-71 0 0,-20 5-1019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312 417 1840 0 0,'0'0'408'0'0,"18"-7"4938"0"0,79-14-2626 0 0,29 2-2720 0 0,-62 9 382 0 0,649-84 1154 0 0,-645 86-1535 0 0,78-5-76 0 0,404-13 61 0 0,-124 2 14 0 0,43-9 15 0 0,129-10 23 0 0,-292 30-61 0 0,-55 4-7 0 0,608-33 503 0 0,-595 35-191 0 0,449 3 955 0 0,-488 25-1151 0 0,-19-1-92 0 0,-133-15 70 0 0,23 6-64 0 0,-25-2 65 0 0,48-2-65 0 0,-45-3-1 0 0,65-4 139 0 0,65-2 76 0 0,-160 0-197 0 0,-26 1-1 0 0,0 0-1 0 0,0 2 1 0 0,12 1-16 0 0,-21-1 8 0 0,0-1 0 0 0,0 0 0 0 0,-1 0 0 0 0,1-1 0 0 0,0 0 0 0 0,0-1 0 0 0,1 0-8 0 0,6-1 20 0 0,0 1 0 0 0,0 0 1 0 0,11 1-21 0 0,-17 0-389 0 0,7 1 2055 0 0,-17 0-1628 0 0,1 1 0 0 0,-1-1 0 0 0,1 0 0 0 0,-1 1 0 0 0,1-1 0 0 0,-1 1 1 0 0,1-1-1 0 0,-1 0 0 0 0,0 1 0 0 0,1-1 0 0 0,-1 1 0 0 0,0-1 0 0 0,1 1 0 0 0,-1-1 0 0 0,0 1 1 0 0,0 0-1 0 0,1-1 0 0 0,-1 1 0 0 0,0-1 0 0 0,0 1 0 0 0,0 0 0 0 0,0-1 0 0 0,0 1 0 0 0,0-1 0 0 0,0 1 1 0 0,0 0-1 0 0,0-1 0 0 0,0 1-38 0 0,0 10 121 0 0,-3 35 444 0 0,-3-1-534 0 0,1 0 0 0 0,3 0-1 0 0,2 21-30 0 0,-6 46 83 0 0,2-53 38 0 0,3 13-121 0 0,16 291-84 0 0,-16-113 148 0 0,-15 41-64 0 0,-3 193-249 0 0,-35 645-139 0 0,-15-132 1021 0 0,63-938-561 0 0,-100 1289 2647 0 0,50-648-1722 0 0,-38 48-997 0 0,66-480 80 0 0,12 3-80 0 0,16-265 0 0 0,-5 300-12 0 0,13 0 0 0 0,18 46 12 0 0,-12-199-186 0 0,20 321-668 0 0,-29-359 869 0 0,3 159 64 0 0,-20 225 77 0 0,0 1-232 0 0,3-258-59 0 0,-11 4 135 0 0,5-71-23 0 0,-25 177-192 0 0,-4 69-84 0 0,27-166 191 0 0,-4 70-168 0 0,5-149-328 0 0,5-77 210 0 0,6-72 296 0 0,4-19 57 0 0,-1-1 0 0 0,1 1 0 0 0,0-1 0 0 0,1 1-1 0 0,0-1 42 0 0,0-6-30 0 0,-1-1 0 0 0,1 1-1 0 0,0 0 1 0 0,0-1 0 0 0,0 1-1 0 0,0-1 1 0 0,0 1 0 0 0,-1-1-1 0 0,1 1 1 0 0,0-1-1 0 0,0 1 1 0 0,-1-1 0 0 0,1 1-1 0 0,0-1 1 0 0,-1 1 0 0 0,1-1-1 0 0,0 1 1 0 0,-1-1 0 0 0,1 1-1 0 0,-1-1 1 0 0,1 0-1 0 0,-1 1 1 0 0,1-1 0 0 0,-1 0-1 0 0,1 0 1 0 0,-1 1 0 0 0,1-1-1 0 0,-1 0 1 0 0,1 0 0 0 0,-1 0-1 0 0,0 0 1 0 0,1 1-1 0 0,-1-1 1 0 0,1 0 0 0 0,-1 0-1 0 0,0 0 1 0 0,1 0 0 0 0,-1 0-1 0 0,1-1 1 0 0,-1 1 0 0 0,1 0-1 0 0,-1 0 1 0 0,0 0-1 0 0,1 0 31 0 0,-16-3-28 0 0,0 2-1 0 0,0 0 1 0 0,1 1-1 0 0,-8 1 29 0 0,-5-1-22 0 0,11 2 5 0 0,-1 0-1 0 0,0 1 0 0 0,1 1 0 0 0,-11 3 18 0 0,10-2 21 0 0,-209 47 549 0 0,118-27-404 0 0,48-10-38 0 0,-2-2-128 0 0,-91 20 114 0 0,84-17 320 0 0,-64 7-434 0 0,-296 11 992 0 0,-86-36-960 0 0,285 4 98 0 0,-29-1-375 0 0,-154-18 286 0 0,209 9-179 0 0,-181-13 292 0 0,183 3-78 0 0,-100-13 24 0 0,144 10-272 0 0,-1 7 0 0 0,-36 7 172 0 0,-202-3-238 0 0,313 10 125 0 0,-162 2-43 0 0,165 3-18 0 0,0 3-1 0 0,-2 4 175 0 0,-36 5-392 0 0,-66-1 392 0 0,144-11 161 0 0,0 2 0 0 0,0 1 0 0 0,-12 6-161 0 0,-41 9 173 0 0,71-20-173 0 0,1-1 0 0 0,-1 0 0 0 0,-11-3 0 0 0,5 2 0 0 0,-26 2 0 0 0,23 4-15 0 0,18-4-22 0 0,0 0-1 0 0,-15 0 38 0 0,29-3-70 0 0,1 0 6 0 0,-9 4-97 0 0,4-1 80 0 0,3-3-30 0 0,2 0 18 0 0,0 0 11 0 0,0 0 28 0 0,0 0 70 0 0,0 0-96 0 0,0 0-26 0 0,1-20 74 0 0,29-76-440 0 0,11-70 472 0 0,-28 87 230 0 0,2-59-230 0 0,-12 100 42 0 0,9-54 161 0 0,2-22-343 0 0,-6-327 214 0 0,-23 0 673 0 0,7 239-623 0 0,3 92-33 0 0,-2-84 58 0 0,-13-273 64 0 0,3 127 190 0 0,5 41-35 0 0,-3-214-317 0 0,4-235-29 0 0,4 381-7 0 0,13-70 88 0 0,45-278-103 0 0,-23 277-140 0 0,-5 61 124 0 0,23-291-405 0 0,-33 189 193 0 0,-7 178 42 0 0,-5 267 167 0 0,7-378-218 0 0,-2-217 101 0 0,-8 384 136 0 0,-11 0 0 0 0,-17-47 0 0 0,7 132 10 0 0,-37-305 55 0 0,3-62-1 0 0,38 395 47 0 0,-7 0-1 0 0,-24-67-110 0 0,4 57 258 0 0,-7 3-1 0 0,-27-45-257 0 0,43 93 367 0 0,-13-60-367 0 0,42 126 22 0 0,-18-76 107 0 0,11 41-66 0 0,-53-170 273 0 0,61 200-352 0 0,-8-19-48 0 0,12 43 33 0 0,1-1 0 0 0,0 1 0 0 0,0-1 0 0 0,1 0 0 0 0,0 1 0 0 0,0-1 0 0 0,0 0 0 0 0,1 0 0 0 0,0 0 0 0 0,0 0 0 0 0,1 0 31 0 0,-1 3-191 0 0,1-1 0 0 0,0 1 0 0 0,0 0 0 0 0,0 0 0 0 0,1 0 0 0 0,-1 0 0 0 0,1 0 0 0 0,0 0 0 0 0,0 0 0 0 0,0 1 0 0 0,0-1-1 0 0,1 1 1 0 0,0-1 0 0 0,0 1 0 0 0,0 0 0 0 0,0 0 0 0 0,2-2 191 0 0,8-3-2140 0 0,1-3-3370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40 248 5984 0 0,'0'0'273'0'0,"-11"1"91"0"0,-2 0 4961 0 0,0-2-4190 0 0,11 1-1101 0 0,5 1 1720 0 0,0 0-223 0 0,14 3-1196 0 0,1-2 0 0 0,-1 0 0 0 0,1 0 0 0 0,0-2 0 0 0,-1 0 0 0 0,8-2-335 0 0,22 1 413 0 0,232 11 713 0 0,18-6-1169 0 0,117 6 304 0 0,-108-17-245 0 0,32-16-16 0 0,-218 16 343 0 0,53 7-343 0 0,32 0 185 0 0,-35-4-112 0 0,68-3 72 0 0,-121 1-63 0 0,116-10 216 0 0,77-3-89 0 0,-284 18-186 0 0,788-63 387 0 0,-380 13-410 0 0,-347 44 0 0 0,71-9 0 0 0,-118 12 0 0 0,0 1 0 0 0,13 3 0 0 0,36-3 0 0 0,107-1 0 0 0,-7 1 0 0 0,154-23 136 0 0,-132 18-224 0 0,-180 8 91 0 0,93-2 58 0 0,-104 1 9 0 0,1 2 0 0 0,-1 0 0 0 0,0 1 0 0 0,10 3-70 0 0,-24-3 0 0 0,0 0-43 0 0,0-1 0 0 0,0 1 0 0 0,0-1 0 0 0,0 0 0 0 0,3 0 43 0 0,5 0-4543 0 0,-21-12 147 0 0,5 9 2135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9:58.64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3910 182 3224 0 0,'0'0'352'0'0,"0"0"268"0"0,0 0 116 0 0,-17-8 2926 0 0,12 6 2398 0 0,4 2-5884 0 0,1 0-14 0 0,-8 11 41 0 0,7-10-191 0 0,0 0 0 0 0,1-1 0 0 0,-1 1 0 0 0,0 0 0 0 0,0 0 1 0 0,0 0-1 0 0,1 0 0 0 0,-1 0 0 0 0,0 0 0 0 0,1 0 0 0 0,-1 0 0 0 0,1 0 0 0 0,-1 0 1 0 0,1 0-1 0 0,-1 0 0 0 0,1 1-12 0 0,3 54 443 0 0,6 66-11 0 0,-2-32-169 0 0,-2-60-136 0 0,-2 0 0 0 0,-2 1-1 0 0,0-1 1 0 0,-4 26-127 0 0,-4-13 1949 0 0,7-71-1537 0 0,-1-6-235 0 0,2 0 0 0 0,1 0 0 0 0,1 0-1 0 0,2 0 1 0 0,5-15-177 0 0,-7 41-7 0 0,0 0 0 0 0,0 1 0 0 0,1 0-1 0 0,1 0 1 0 0,-1 0 0 0 0,1 0-1 0 0,0 1 1 0 0,0-1 0 0 0,1 1-1 0 0,0 1 1 0 0,0-1 0 0 0,0 1 0 0 0,1 0-1 0 0,0 1 1 0 0,0-1 0 0 0,0 1-1 0 0,1 0 8 0 0,-6 4-8 0 0,0-1 0 0 0,1 0 1 0 0,-1 1-1 0 0,0-1 0 0 0,1 1 0 0 0,-1 0 0 0 0,1 0 0 0 0,-1 0 0 0 0,1 0 0 0 0,-1 0 0 0 0,0 1 0 0 0,1-1 0 0 0,-1 1 0 0 0,0 0 0 0 0,1-1 0 0 0,-1 1 0 0 0,0 0 0 0 0,0 0 0 0 0,0 0 0 0 0,0 1 0 0 0,0-1 0 0 0,0 0 0 0 0,0 1 0 0 0,0-1 0 0 0,0 1 0 0 0,0 1 8 0 0,8 5-47 0 0,-1 1 0 0 0,-1 1 0 0 0,0-1-1 0 0,3 6 48 0 0,10 12 23 0 0,-5-6 78 0 0,0 1 1 0 0,7 16-102 0 0,-19-30 14 0 0,0-1 0 0 0,-1 1 0 0 0,1 0 1 0 0,-2 0-1 0 0,1 0 0 0 0,-1 1 1 0 0,-1-1-1 0 0,1 1 0 0 0,-2-1 0 0 0,1 5-14 0 0,0 20 83 0 0,-1-24-30 0 0,1-1 1 0 0,0 0-58 0 0,-1-7-75 0 0,0-1-37 0 0,0 0-11 0 0,0 0-54 0 0,0 0-226 0 0,0 0-103 0 0,0 0-762 0 0,0-1-3105 0 0,0-7-1331 0 0</inkml:trace>
  <inkml:trace contextRef="#ctx0" brushRef="#br0" timeOffset="1">4389 530 5240 0 0,'-1'1'234'0'0,"-13"7"1476"0"0,12-3 1746 0 0,16-3 1399 0 0,-8-1-6134 0 0,4-1 1422 0 0,-1-1 0 0 0,0 0 0 0 0,0 0 0 0 0,0-1 0 0 0,0 0 0 0 0,-1-1 0 0 0,1 1 0 0 0,-1-2 0 0 0,1 1 0 0 0,-1-1 0 0 0,0-1 0 0 0,2-1-143 0 0,15-6 40 0 0,-6 2 21 0 0,-1-2 0 0 0,0 0 1 0 0,0 0-1 0 0,-1-2 0 0 0,-1 0 1 0 0,13-14-62 0 0,-24 21 26 0 0,0 1 0 0 0,-1-1 1 0 0,0 0-1 0 0,0 0 1 0 0,-1-1-1 0 0,0 1 0 0 0,0-1 1 0 0,-1 1-1 0 0,0-1 1 0 0,1-3-28 0 0,-3 8 11 0 0,0 0 0 0 0,1-1-1 0 0,-1 1 1 0 0,0 0-1 0 0,-1 0 1 0 0,1 0-1 0 0,0-1 1 0 0,-1 1-1 0 0,0 0 1 0 0,0 0-1 0 0,0 0 1 0 0,0 0-1 0 0,0 0 1 0 0,-1 0-1 0 0,1 0 1 0 0,-1 0-1 0 0,0 1 1 0 0,1-1-1 0 0,-4-2-9 0 0,2 1-7 0 0,-1 0-1 0 0,0 1 1 0 0,0-1-1 0 0,0 1 1 0 0,0 0 0 0 0,0 0-1 0 0,-1 1 1 0 0,0-1-1 0 0,1 1 1 0 0,-1 0-1 0 0,-5-2 8 0 0,6 3-19 0 0,0 1-1 0 0,0-1 0 0 0,0 1 1 0 0,0 0-1 0 0,0 0 0 0 0,0 0 1 0 0,0 0-1 0 0,0 1 0 0 0,0-1 1 0 0,0 1-1 0 0,0 0 0 0 0,0 1 1 0 0,0-1-1 0 0,0 1 0 0 0,0 0 20 0 0,-11 5-21 0 0,0 1 0 0 0,1 1 0 0 0,-3 2 21 0 0,-2 2-8 0 0,12-7 2 0 0,0-1 1 0 0,1 1-1 0 0,-1 1 1 0 0,1-1 0 0 0,1 1-1 0 0,-1 0 1 0 0,1 0-1 0 0,1 1 1 0 0,-1-1 0 0 0,1 1-1 0 0,0 0 1 0 0,1 0-1 0 0,-1 3 6 0 0,-20 39-47 0 0,22-46 46 0 0,0-1 0 0 0,1 1 0 0 0,0-1 1 0 0,0 1-1 0 0,0 0 0 0 0,0-1 0 0 0,1 1 0 0 0,-1 0 0 0 0,1 0 0 0 0,0 0 0 0 0,0-1 0 0 0,0 1 1 0 0,0 0 0 0 0,2 6 0 0 0,-1-1 0 0 0,1 0 0 0 0,1 0 1 0 0,2 7-1 0 0,2 10 0 0 0,-6-19 0 0 0,0-1 0 0 0,1 0 0 0 0,0-1 0 0 0,0 1 0 0 0,3 5 0 0 0,-2-5 30 0 0,1-1 1 0 0,0 0-1 0 0,0 1 1 0 0,0-2 0 0 0,1 1-1 0 0,-1 0 1 0 0,1-1 0 0 0,0 0-1 0 0,1 0 1 0 0,-1-1 0 0 0,1 1-1 0 0,-1-1 1 0 0,1 0 0 0 0,0-1-1 0 0,0 1 1 0 0,4 0-31 0 0,15 4 334 0 0,1-1 0 0 0,-1-1 0 0 0,18 0-334 0 0,-13-1 211 0 0,-21-3-256 0 0,-1 0-1 0 0,1-1 1 0 0,0 0-1 0 0,-1 0 1 0 0,1-1-1 0 0,-1 0 1 0 0,1-1-1 0 0,-1 0 1 0 0,0 0-1 0 0,0-1 1 0 0,0 0-1 0 0,0 0 0 0 0,7-5 46 0 0,-13 7-158 0 0,-1 0-1 0 0,1-1 0 0 0,-1 1 0 0 0,1-1 0 0 0,-1 1 1 0 0,0-1-1 0 0,1 0 0 0 0,-1 0 0 0 0,1-1 159 0 0,2-10-1282 0 0</inkml:trace>
  <inkml:trace contextRef="#ctx0" brushRef="#br0" timeOffset="2">4754 275 11200 0 0,'0'0'513'0'0,"0"0"-10"0"0,0 0-270 0 0,0 0 62 0 0,16-3 798 0 0,-5-2-753 0 0,1 1 1 0 0,0 1-1 0 0,9-1-340 0 0,3-3 26 0 0,-21 6-24 0 0,1-1 1 0 0,-1 1-1 0 0,1 0 1 0 0,-1 1-1 0 0,1-1 1 0 0,-1 0-1 0 0,1 1 1 0 0,-1 0-1 0 0,1 0 1 0 0,-1 0 0 0 0,3 1-3 0 0,1 1 33 0 0,1 0 0 0 0,-1 0 0 0 0,0 1 1 0 0,0 0-1 0 0,0 1 0 0 0,0-1 1 0 0,0 1-1 0 0,-1 1 0 0 0,1-1 0 0 0,-1 1 1 0 0,0 0-1 0 0,1 3-33 0 0,18 12 107 0 0,46 37 152 0 0,-69-56-343 0 0,27 22-475 0 0,0 1 1 0 0,2 5 558 0 0,1 8-4735 0 0,-23-24 530 0 0</inkml:trace>
  <inkml:trace contextRef="#ctx0" brushRef="#br0" timeOffset="3">4906 614 8608 0 0,'0'0'396'0'0,"-16"10"144"0"0,29-20 526 0 0,-1-1 0 0 0,0 0 0 0 0,0-2 1 0 0,-2 1-1 0 0,1-1 0 0 0,-2 0 0 0 0,6-11-1066 0 0,1-3 544 0 0,1 1-1 0 0,5-5-543 0 0,18-28 143 0 0,-27 40-170 0 0,0 2 1 0 0,8-9 26 0 0,23-30-819 0 0,-15 16-1308 0 0,-21 30 601 0 0</inkml:trace>
  <inkml:trace contextRef="#ctx0" brushRef="#br0" timeOffset="4">5549 25 1376 0 0,'-1'0'107'0'0,"-11"-2"7581"0"0,2-2-5722 0 0,-3 0-927 0 0,6 3 189 0 0,-4 2-395 0 0,8 1-712 0 0,-1 1 0 0 0,0-1 0 0 0,1 0 1 0 0,-1 1-1 0 0,1 0 0 0 0,0-1 0 0 0,0 1 0 0 0,0 1 1 0 0,0-1-1 0 0,1 0 0 0 0,-1 1 0 0 0,1-1 0 0 0,-2 3-121 0 0,-2 5 118 0 0,1 1 0 0 0,0-1 0 0 0,0 1 0 0 0,0 2-118 0 0,1 3 50 0 0,1 0 0 0 0,1 1 1 0 0,-1 11-51 0 0,1-5 20 0 0,-1 13-184 0 0,3 27 164 0 0,1-32-145 0 0,-2-1-1 0 0,-4 26 146 0 0,-2 5-679 0 0,5-32-703 0 0,-2-1 0 0 0,-2 3 1382 0 0,3-18-861 0 0</inkml:trace>
  <inkml:trace contextRef="#ctx0" brushRef="#br0" timeOffset="5">5260 430 6912 0 0,'0'0'528'0'0,"0"0"-198"0"0,0 0 436 0 0,22-10 2718 0 0,9-11-2578 0 0,-10 7-530 0 0,1 0 0 0 0,1 1 0 0 0,-1 1 0 0 0,2 2 0 0 0,7-3-376 0 0,7 7-3816 0 0,-35 5 2522 0 0</inkml:trace>
  <inkml:trace contextRef="#ctx0" brushRef="#br1" timeOffset="6">1 92 3224 0 0,'0'0'143'0'0,"0"0"191"0"0,0 0 702 0 0,0 0 305 0 0,0 0 61 0 0,0 0-142 0 0,0 0-622 0 0,0 0-271 0 0,0 0-58 0 0,15-13 482 0 0,1-1 832 0 0,-14 12-1502 0 0,1-1-1 0 0,-1 1 1 0 0,0 0 0 0 0,1 0-1 0 0,0 0 1 0 0,-1 0-1 0 0,1 0 1 0 0,0 1 0 0 0,0-1-1 0 0,0 1 1 0 0,0 0 0 0 0,0 0-121 0 0,-1 0-62 0 0,-2 1-16 0 0,0 0-2 0 0,8-7 189 0 0,-2 5-152 0 0,-5 2 94 0 0,-1 0 82 0 0,0 0 25 0 0,24-8 970 0 0,-19 4-1048 0 0,0 1 1 0 0,0 1-1 0 0,0-1 1 0 0,0 1 0 0 0,1 0-1 0 0,-1 0 1 0 0,1 1-1 0 0,0-1 1 0 0,-1 1 0 0 0,1 1-1 0 0,0-1 1 0 0,0 1 0 0 0,4 0-81 0 0,147 6 127 0 0,-152-5-126 0 0,67 1 24 0 0,10-4-25 0 0,59 2 41 0 0,-51 2 62 0 0,24-6-103 0 0,-35 0 51 0 0,-1 4 0 0 0,1 3-51 0 0,95 5-37 0 0,-84-5-51 0 0,85 13 88 0 0,-89-7-143 0 0,0-5-1 0 0,0-2 1 0 0,7-6 143 0 0,106 3-172 0 0,128 8-387 0 0,-156-1 223 0 0,170 4-132 0 0,-242-10 455 0 0,217 2 13 0 0,-88-1-49 0 0,-123-1 34 0 0,77-3-77 0 0,121 3-104 0 0,-12 4 196 0 0,-211-3 0 0 0,9-3 0 0 0,17-1 0 0 0,-33 1 0 0 0,-34 0 0 0 0,34 3 0 0 0,109 2 0 0 0,-135-3 0 0 0,482 0-1744 0 0,-476-7 384 0 0,-27 7-930 0 0,-19 0-988 0 0</inkml:trace>
  <inkml:trace contextRef="#ctx0" brushRef="#br1" timeOffset="7">5885 44 3224 0 0,'0'0'288'0'0,"0"0"-288"0"0,0 0 0 0 0,20 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11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21 2304 0 0,'-5'0'200'0'0,"2"-3"11"0"0,-21-7 6140 0 0,23 9-6276 0 0,0 0 0 0 0,0 1-1 0 0,-1 0 1 0 0,1-1-1 0 0,0 1 1 0 0,0 0-1 0 0,-1 0 1 0 0,1-1 0 0 0,0 1-1 0 0,-1 0 1 0 0,1 0-1 0 0,0 1 1 0 0,-1-1-75 0 0,1 0 19 0 0,0 0 0 0 0,0 0-1 0 0,0 0 1 0 0,0 0 0 0 0,0 0 0 0 0,0 0 0 0 0,0 0 0 0 0,0 0 0 0 0,0 0 0 0 0,0 0-1 0 0,0-1 1 0 0,1 1 0 0 0,-1 0 0 0 0,0-1 0 0 0,0 1 0 0 0,0-1 0 0 0,0 1 0 0 0,0-1-19 0 0,0 1 28 0 0,0 0 0 0 0,0-1 1 0 0,0 1-1 0 0,-1 0 0 0 0,1 0 0 0 0,0 0 1 0 0,0 0-1 0 0,0 0 0 0 0,0 1 1 0 0,0-1-1 0 0,0 0 0 0 0,0 0 1 0 0,-1 1-1 0 0,1-1 0 0 0,0 1 0 0 0,0-1 1 0 0,0 1-1 0 0,0 0-28 0 0,-5 1 171 0 0,-6 0 218 0 0,0 2 0 0 0,0-1 0 0 0,0 1 0 0 0,1 1 0 0 0,-9 5-389 0 0,-19 0 889 0 0,15 1-779 0 0,19-8-86 0 0,-1-1 0 0 0,0 1 0 0 0,1 0 0 0 0,-1 0 0 0 0,0 1-24 0 0,-12 9 22 0 0,0-2 0 0 0,-1-1 0 0 0,0 0 0 0 0,-18 6-22 0 0,-30 16 40 0 0,43-21 63 0 0,0-1 1 0 0,-7 2-104 0 0,-26 10 257 0 0,40-14-206 0 0,-1-1 1 0 0,0-1-1 0 0,-4 1-51 0 0,11-4 21 0 0,1 1 0 0 0,-1 0 0 0 0,-6 4-21 0 0,-26 9-104 0 0,1-2-2054 0 0,-36 17 2158 0 0,64-25-733 0 0,2-3 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10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2294 3443 1376 0 0,'6'-4'2624'0'0,"-21"-16"2478"0"0,14 19-5043 0 0,1 1-1 0 0,0 0 0 0 0,0-1 0 0 0,-1 1 1 0 0,1 0-1 0 0,0-1 0 0 0,0 1 0 0 0,0-1 0 0 0,-1 1 1 0 0,1 0-1 0 0,0-1 0 0 0,0 1 0 0 0,0-1 1 0 0,0 1-1 0 0,0 0 0 0 0,0-1 0 0 0,0 1 1 0 0,0-1-1 0 0,0 1 0 0 0,0 0 0 0 0,0-1 0 0 0,0 1 1 0 0,0-1-1 0 0,0 1 0 0 0,0-1 0 0 0,0 1 1 0 0,1 0-1 0 0,-1-1 0 0 0,0 1 0 0 0,0 0-58 0 0,12-13 992 0 0,16-6-97 0 0,80-42 175 0 0,-53 29-724 0 0,37-22-282 0 0,-13 12-8 0 0,-42 21 288 0 0,33-12-344 0 0,-63 30-375 0 0,28-9 1089 0 0,-33 12-1202 0 0,0 0 0 0 0,0-1 1 0 0,0 1-1 0 0,-1 0 0 0 0,1 0 1 0 0,0 0-1 0 0,0 1 0 0 0,0-1 1 0 0,0 0-1 0 0,0 1 0 0 0,1 0 488 0 0,2 1-4134 0 0</inkml:trace>
  <inkml:trace contextRef="#ctx0" brushRef="#br0" timeOffset="850.427">3209 3188 5528 0 0,'0'0'422'0'0,"0"0"-183"0"0,0 0 258 0 0,0 0 141 0 0,0 0 30 0 0,0 0-38 0 0,0 0-171 0 0,0 0-71 0 0,0 0-17 0 0,0 0-18 0 0,0 0-62 0 0,0 0-31 0 0,16-3 440 0 0,10-1-228 0 0,-23 4-431 0 0,1 0-1 0 0,0 0 1 0 0,0-1-1 0 0,0 0 1 0 0,0 0-1 0 0,0 0 1 0 0,2-1-41 0 0,0 0 60 0 0,-1 1 0 0 0,0 0 0 0 0,1 0 0 0 0,-1 1 0 0 0,1-1 0 0 0,-1 1 0 0 0,1 0 0 0 0,-1 1 0 0 0,1-1 0 0 0,-1 1 0 0 0,1 0 0 0 0,-1 0 0 0 0,0 1 0 0 0,3 1-60 0 0,45 18 784 0 0,60 32 410 0 0,96 64-1194 0 0,-147-67-2321 0 0,-55-46-2296 0 0</inkml:trace>
  <inkml:trace contextRef="#ctx0" brushRef="#br0" timeOffset="3476.145">2546 4284 3224 0 0,'0'0'361'0'0,"0"0"309"0"0,0 0 134 0 0,0 0 26 0 0,0 0-78 0 0,0 0-361 0 0,0 0-157 0 0,0 0-36 0 0,0 0-6 0 0,-4-14 368 0 0,4 14-551 0 0,0-1 0 0 0,0 0 0 0 0,-1 0 0 0 0,1 1-1 0 0,0-1 1 0 0,0 0 0 0 0,0 0 0 0 0,0 0 0 0 0,0 1 0 0 0,0-1 0 0 0,0 0 0 0 0,1 0 0 0 0,-1 1 0 0 0,0-1 0 0 0,0 0 0 0 0,1 0 0 0 0,-1 1 0 0 0,0-1 0 0 0,1 0 0 0 0,-1 1 0 0 0,0-1-1 0 0,1 0 1 0 0,-1 1 0 0 0,1-1 0 0 0,0 0-9 0 0,2-3 25 0 0,5-15-142 0 0,2 1 0 0 0,5-8 117 0 0,-11 20-10 0 0,-4 5-25 0 0,0 1 87 0 0,0 0 69 0 0,0 0 229 0 0,0 0 104 0 0,0 0 24 0 0,0 0 2 0 0,0 4-218 0 0,-2 0 1 0 0,1 1 0 0 0,0-1-1 0 0,-1 0 1 0 0,0 0 0 0 0,0 0-1 0 0,0 0 1 0 0,0-1 0 0 0,-2 3-263 0 0,-1 1 252 0 0,5-6-64 0 0,0-1-52 0 0,0 0-28 0 0,0 0-4 0 0,0 0-7 0 0,0 0-57 0 0,0 0-125 0 0,0 0-14 0 0,4-2 61 0 0,0 0 0 0 0,-1-1 0 0 0,1 0 0 0 0,-1 1 0 0 0,1-1 1 0 0,-1 0-1 0 0,2-3 38 0 0,0 0-16 0 0,0 3 28 0 0,-3 3 53 0 0,-2-1-21 0 0,0 1 0 0 0,0 0 1 0 0,0-1-1 0 0,0 1 0 0 0,0 0 0 0 0,0 0 1 0 0,0-1-1 0 0,0 1 0 0 0,1 0 0 0 0,-1 0 1 0 0,0-1-1 0 0,0 1 0 0 0,0 0 1 0 0,1 0-1 0 0,-1-1 0 0 0,0 1 0 0 0,0 0 1 0 0,1 0-1 0 0,-1 0 0 0 0,0 0 0 0 0,0-1 1 0 0,1 1-1 0 0,-1 0 0 0 0,0 0 0 0 0,0 0 1 0 0,1 0-45 0 0,1 2 145 0 0,0 0 1 0 0,0 1 0 0 0,-1-1-1 0 0,1 0 1 0 0,-1 1 0 0 0,1 0 0 0 0,-1-1-1 0 0,0 1 1 0 0,0 0 0 0 0,0-1-1 0 0,0 2-145 0 0,0 1 41 0 0,0-1 0 0 0,1 1 0 0 0,0-1 0 0 0,0 0 0 0 0,0 0 0 0 0,1 0 0 0 0,-1 0 0 0 0,1 0 0 0 0,0 0 0 0 0,0-1-41 0 0,-2-2-5 0 0,0 0 0 0 0,-1 0 1 0 0,1-1-1 0 0,0 1 1 0 0,0-1-1 0 0,0 1 1 0 0,0 0-1 0 0,0-1 1 0 0,0 0-1 0 0,0 1 1 0 0,0-1-1 0 0,0 0 1 0 0,1 1-1 0 0,-1-1 1 0 0,0 0-1 0 0,0 0 1 0 0,0 0-1 0 0,0 0 0 0 0,0 0 1 0 0,0 0-1 0 0,0 0 1 0 0,0-1-1 0 0,1 1 1 0 0,-1 0-1 0 0,0-1 1 0 0,0 1-1 0 0,0 0 1 0 0,0-1-1 0 0,0 1 1 0 0,0-1 4 0 0,0 0-34 0 0,22-8-416 0 0,-1-1 1 0 0,0-2-1 0 0,9-6 450 0 0,-24 13-77 0 0,2-1 45 0 0,0 0-1 0 0,0 1 1 0 0,1 0 0 0 0,0 1 0 0 0,-1 0-1 0 0,7-2 33 0 0,-9 6 68 0 0,-5 1-15 0 0,0-1-1 0 0,1 1 1 0 0,-1 0-1 0 0,0 1 0 0 0,0-1 1 0 0,0 0-1 0 0,0 0 1 0 0,0 1-1 0 0,0-1 1 0 0,-1 1-1 0 0,1 0 0 0 0,0 0 1 0 0,-1-1-1 0 0,1 1 1 0 0,-1 0-1 0 0,1 2-52 0 0,11 10 184 0 0,35 9 101 0 0,-45-23-308 0 0,-1 0 0 0 0,1 0-1 0 0,-1 0 1 0 0,0-1 0 0 0,1 1 0 0 0,-1-1 0 0 0,0 0-1 0 0,0 0 1 0 0,1 0 23 0 0,0 0-33 0 0,9-2-110 0 0,-1-1 0 0 0,-1 0 0 0 0,1-1 0 0 0,-1 0 0 0 0,1-1 0 0 0,-1 0 0 0 0,-1-1 0 0 0,1 0 1 0 0,-1 0-1 0 0,2-4 143 0 0,3 0-126 0 0,-11 8 89 0 0,11-2 333 0 0,-12 7-114 0 0,1 0 0 0 0,0 0 0 0 0,0 0 1 0 0,-1 0-1 0 0,1 1 0 0 0,-1-1 0 0 0,1 1 1 0 0,-1-1-1 0 0,0 1 0 0 0,0 0-182 0 0,-2-1 25 0 0,10 11 96 0 0,-9-12-170 0 0,0 0 1 0 0,0 0 0 0 0,1 0 0 0 0,-1-1-1 0 0,0 1 1 0 0,1 0 0 0 0,-1 0 0 0 0,0-1-1 0 0,1 1 1 0 0,-1-1 0 0 0,1 1 0 0 0,-1-1-1 0 0,1 0 1 0 0,0 1 0 0 0,-1-1 0 0 0,1 0-1 0 0,-1 0 1 0 0,1 0 0 0 0,-1 0 0 0 0,1 0 0 0 0,0-1-1 0 0,-1 1 1 0 0,1 0 0 0 0,-1-1 48 0 0,5 0-123 0 0,-1-1-1 0 0,1 0 1 0 0,-1 0 0 0 0,0-1 0 0 0,0 0-1 0 0,1 0 124 0 0,-4 2 45 0 0,0 0 0 0 0,0 0 0 0 0,0 0 0 0 0,0 0-1 0 0,1 1 1 0 0,-1-1 0 0 0,0 1 0 0 0,1-1 0 0 0,-1 1 0 0 0,0 0 0 0 0,1 0-1 0 0,-1 0 1 0 0,0 0 0 0 0,1 1 0 0 0,-1-1 0 0 0,0 0 0 0 0,0 1-1 0 0,1 0 1 0 0,-1-1 0 0 0,0 1 0 0 0,0 0 0 0 0,2 1-45 0 0,0 0 21 0 0,0 2 32 0 0,1-1 0 0 0,0 0 1 0 0,-1 0-1 0 0,1-1 1 0 0,0 0-1 0 0,0 1 1 0 0,1-2-1 0 0,-1 1 1 0 0,0-1-1 0 0,1 1 1 0 0,-1-1-1 0 0,0-1 1 0 0,1 1-1 0 0,-1-1 1 0 0,6 0-54 0 0,4-1-57 0 0,9-4-98 0 0,-19 3 152 0 0,-1 0 26 0 0,0 0 1 0 0,1 1-1 0 0,-1-1 1 0 0,0 1-1 0 0,1 0 0 0 0,-1 0 1 0 0,1 0-1 0 0,-1 0 1 0 0,1 1-1 0 0,0 0 0 0 0,-1 0 1 0 0,1 0-1 0 0,-1 0 1 0 0,1 1-1 0 0,-1 0 1 0 0,2 0-24 0 0,-5-1 136 0 0,14 8 271 0 0,-9-6-420 0 0,7 2-371 0 0,-9-4-449 0 0,7 0-4760 0 0</inkml:trace>
  <inkml:trace contextRef="#ctx0" brushRef="#br0" timeOffset="5680.683">3054 2901 3224 0 0,'-19'-1'1040'0'0,"-3"-4"126"0"0,-1 2 0 0 0,1 0 0 0 0,-1 1 0 0 0,-6 1-1166 0 0,22 0 104 0 0,0 1-1 0 0,0-1 1 0 0,0-1 0 0 0,0 1 0 0 0,-1-2-104 0 0,-26-4 335 0 0,-9 4-38 0 0,-1 2 0 0 0,1 2 0 0 0,0 2 0 0 0,0 1 0 0 0,0 3 0 0 0,1 1 0 0 0,0 3 0 0 0,-1 1-297 0 0,-49 19 74 0 0,42-10-74 0 0,0 3 0 0 0,-21 14 0 0 0,54-28 0 0 0,-3 3-8 0 0,1 1 0 0 0,0 1 0 0 0,1 0 0 0 0,0 2 0 0 0,1 0 0 0 0,1 1 0 0 0,1 0 0 0 0,1 1 0 0 0,-3 6 8 0 0,-13 25 9 0 0,3 0 0 0 0,1 2 1 0 0,3 0-1 0 0,3 2 0 0 0,1 0 1 0 0,0 13-10 0 0,14-44 2 0 0,0 1 0 0 0,2-1 0 0 0,1 1 0 0 0,0-1 0 0 0,2 1 0 0 0,1 0 0 0 0,0-1 0 0 0,3 5-2 0 0,19 245 0 0 0,4-106 511 0 0,-20-129-358 0 0,4 2-55 0 0,1 0 0 0 0,2-1 0 0 0,1 0 0 0 0,16 27-98 0 0,-23-51 29 0 0,-1 0 1 0 0,2-1 0 0 0,0 0 0 0 0,0-1 0 0 0,2 0 0 0 0,-1 0 0 0 0,2-1 0 0 0,-1 0 0 0 0,2-1-1 0 0,0 0 1 0 0,0-1 0 0 0,5 2-30 0 0,16 9 271 0 0,1-1 0 0 0,0-2-1 0 0,1-2 1 0 0,1-1 0 0 0,24 5-271 0 0,0-5 154 0 0,0-4 1 0 0,35 2-155 0 0,10 2 83 0 0,-54-9 367 0 0,41-1-450 0 0,-53-3 62 0 0,33-3-282 0 0,0-2 1 0 0,44-9 219 0 0,-81 8-17 0 0,17-4 123 0 0,21-7-106 0 0,17-3 110 0 0,92-22-214 0 0,-131 29 95 0 0,0-1 1 0 0,11-7 8 0 0,-38 11 1 0 0,72-23 122 0 0,-1-4 0 0 0,43-25-123 0 0,-124 52 44 0 0,15-5-119 0 0,0-2 1 0 0,-1-2-1 0 0,0 0 1 0 0,9-10 74 0 0,-15 9-102 0 0,-11 10 90 0 0,0-1 0 0 0,-1-1 0 0 0,1 0 0 0 0,-2-1 1 0 0,0 0-1 0 0,0 0 0 0 0,-1-1 0 0 0,0 0 1 0 0,1-4 11 0 0,1-3 16 0 0,-9 17-11 0 0,0-1 0 0 0,0 0 0 0 0,0 0-1 0 0,-1 0 1 0 0,1 0 0 0 0,-1-1-1 0 0,0 1 1 0 0,0 0 0 0 0,0-1 0 0 0,0 0-5 0 0,8-29 43 0 0,-7 26-25 0 0,1 0 1 0 0,-1 0-1 0 0,-1 0 1 0 0,1-6-19 0 0,9-70 136 0 0,-8 62-125 0 0,-2 15-11 0 0,-1 0 0 0 0,1 0 0 0 0,-1 0 0 0 0,0 1 0 0 0,0-1 0 0 0,-1 0 0 0 0,0-3 0 0 0,-4-14 0 0 0,-4-21 0 0 0,-6-14 0 0 0,-81-239 188 0 0,89 277-102 0 0,-1 1 1 0 0,-1-1 0 0 0,-4-4-87 0 0,-3-7 42 0 0,6 13 38 0 0,-1 1 0 0 0,-1 1 1 0 0,0 0-1 0 0,-1 0 0 0 0,-13-11-80 0 0,-3-4 180 0 0,7 9 24 0 0,-1 1 0 0 0,0 1-1 0 0,-14-8-203 0 0,-23-16 289 0 0,-1 3 1 0 0,-23-9-290 0 0,53 33 104 0 0,-1 2 1 0 0,0 1-1 0 0,-1 2 1 0 0,-1 1-1 0 0,-32-6-104 0 0,28 11-169 0 0,0 1-1 0 0,0 2 0 0 0,-26 2 170 0 0,-115 10-764 0 0,136-6 669 0 0,-101 11-749 0 0,28-2-4211 0 0,55-8 243 0 0</inkml:trace>
  <inkml:trace contextRef="#ctx0" brushRef="#br0" timeOffset="7804.005">3737 3152 3224 0 0,'0'0'377'0'0,"0"0"375"0"0,3-6 1691 0 0,6-9-1211 0 0,3-1-503 0 0,5-6 1970 0 0,13-24-2699 0 0,-13 20 809 0 0,1 1 1 0 0,7-7-810 0 0,14-20 749 0 0,198-285 1563 0 0,-147 217-2326 0 0,-14 2-1055 0 0,-64 98-252 0 0,-1 1-3667 0 0</inkml:trace>
  <inkml:trace contextRef="#ctx0" brushRef="#br0" timeOffset="12862.275">4532 1852 3680 0 0,'-3'-2'246'0'0,"0"1"-1"0"0,0-1 1 0 0,0 1 0 0 0,0 0-1 0 0,0 0 1 0 0,-1 0 0 0 0,1 0-1 0 0,0 1 1 0 0,-1-1 0 0 0,1 1-1 0 0,-4 0-245 0 0,7 0 105 0 0,0 1 0 0 0,0-1-1 0 0,0 1 1 0 0,0-1 0 0 0,0 1-1 0 0,0-1 1 0 0,0 1-1 0 0,1 0 1 0 0,-1-1 0 0 0,0 1-1 0 0,0-1 1 0 0,0 1 0 0 0,0-1-1 0 0,1 1 1 0 0,-1-1-1 0 0,0 1 1 0 0,0-1 0 0 0,1 0-1 0 0,-1 1 1 0 0,0-1 0 0 0,1 1-1 0 0,-1-1 1 0 0,1 0-1 0 0,-1 1 1 0 0,0-1 0 0 0,1 0-1 0 0,-1 1 1 0 0,1-1-105 0 0,11 14 616 0 0,11 10 576 0 0,7 5-326 0 0,-17-17-655 0 0,-12-11-176 0 0,1 1 0 0 0,0 0 0 0 0,0-1 0 0 0,0 1 0 0 0,0-1-1 0 0,0 1 1 0 0,0-1 0 0 0,0 0 0 0 0,0 0 0 0 0,1 0-35 0 0,21 8 422 0 0,-12-4-246 0 0,-1 0 0 0 0,1-1 0 0 0,-1-1 0 0 0,1 0 0 0 0,1-1 0 0 0,-1 0 0 0 0,1 0-176 0 0,14-2 249 0 0,-20 1-176 0 0,0 0-1 0 0,0-1 1 0 0,0-1-1 0 0,0 1 1 0 0,0-1 0 0 0,0 0-1 0 0,0-1 1 0 0,-1 1-1 0 0,1-1 1 0 0,0-1 0 0 0,-1 1-73 0 0,17-8 145 0 0,-16 8-236 0 0,0-1 0 0 0,0 0 0 0 0,0 0 0 0 0,-1 0 0 0 0,1-1 0 0 0,-1 0 0 0 0,0 0 0 0 0,0-1 0 0 0,0 0 0 0 0,0 0 0 0 0,-1 0 0 0 0,1-2 91 0 0,-1-4-469 0 0</inkml:trace>
  <inkml:trace contextRef="#ctx0" brushRef="#br0" timeOffset="11958.423">4532 1426 3800 0 0,'32'1'840'0'0,"-33"1"-813"0"0,1-1 109 0 0,0-1 37 0 0,0 0 3 0 0,0 0 8 0 0,0 0 32 0 0,0 0 9 0 0,0 0 6 0 0,0 0-5 0 0,0 0-22 0 0,0 0-10 0 0,0 0-2 0 0,0 0 14 0 0,0 0 61 0 0,0 0 21 0 0,0 0 7 0 0,0 0-3 0 0,0 0-18 0 0,0 0-8 0 0,0 0-2 0 0,-6 0 63 0 0,10 0 572 0 0,-10-4-653 0 0,6 4-240 0 0,0 0 0 0 0,1 0 0 0 0,-1 0 0 0 0,0 0-1 0 0,0 0 1 0 0,0 0 0 0 0,0 0 0 0 0,0 0-1 0 0,0 0 1 0 0,0 0 0 0 0,0 0 0 0 0,1 0 0 0 0,-1 0-1 0 0,0 0 1 0 0,0 0 0 0 0,0 0 0 0 0,0 0-1 0 0,0 0 1 0 0,0 0 0 0 0,0 0 0 0 0,0 0 0 0 0,0 0-1 0 0,0 0 1 0 0,0 0 0 0 0,1 0 0 0 0,-1 0-1 0 0,0-1 1 0 0,0 1 0 0 0,0 0 0 0 0,0 0 0 0 0,0 0-1 0 0,0 0 1 0 0,0 0 0 0 0,0 0 0 0 0,0 0 0 0 0,0 0-1 0 0,0 0 1 0 0,0 0 0 0 0,0-1 0 0 0,0 1-1 0 0,0 0 1 0 0,0 0 0 0 0,0 0 0 0 0,0 0 0 0 0,0 0-1 0 0,0 0 1 0 0,0 0 0 0 0,0 0 0 0 0,0 0-1 0 0,0-1 1 0 0,0 1 0 0 0,0 0 0 0 0,0 0 0 0 0,0 0-1 0 0,0 0 1 0 0,0 0 0 0 0,0 0 0 0 0,0 0-6 0 0,1 0 169 0 0,-1 0 75 0 0,0 0 39 0 0,0 0 5 0 0,0 0-24 0 0,0 0-100 0 0,0 0-42 0 0,0 0-8 0 0,0 0-5 0 0,0 0-12 0 0,0 0-7 0 0,0 0-2 0 0,-19 23 145 0 0,17-21-145 0 0,-1 0 1 0 0,1 0-1 0 0,-1 0 0 0 0,1 0 0 0 0,-1-1 1 0 0,0 1-1 0 0,1-1 0 0 0,-1 1 1 0 0,-2 0-89 0 0,-3-1 17 0 0,6 0-49 0 0,2-1 79 0 0,0 0 35 0 0,0 0 0 0 0,0 0-78 0 0,0 0 0 0 0,1 0 1 0 0,-1 0-1 0 0,0 0 0 0 0,0 0 1 0 0,1 0-1 0 0,-1 0 0 0 0,0 0 1 0 0,1 0-1 0 0,-1 0 0 0 0,0 0 1 0 0,1 0-1 0 0,-1 0 0 0 0,0 0 1 0 0,1 0-1 0 0,-1 0 0 0 0,0 0 1 0 0,0 0-1 0 0,1-1 0 0 0,-1 1 1 0 0,0 0-1 0 0,0 0 0 0 0,1 0 1 0 0,-1 0-1 0 0,0-1 1 0 0,0 1-1 0 0,1 0 0 0 0,-1 0 1 0 0,0-1-1 0 0,0 1 0 0 0,0 0 1 0 0,0 0-1 0 0,1-1-4 0 0,8-11 99 0 0,-7 9-80 0 0,1 0-4 0 0,0 0 1 0 0,1 0-1 0 0,-1 0 1 0 0,0 1-1 0 0,1-1 1 0 0,-1 1 0 0 0,1 0-1 0 0,0 0 1 0 0,0 0-1 0 0,0 1 1 0 0,2-1-16 0 0,-2 0-1 0 0,7-1-1 0 0,17 11 15 0 0,-24-7-45 0 0,-4-1 36 0 0,0 0 1 0 0,0 0 0 0 0,0 0 0 0 0,0 0-1 0 0,1 0 1 0 0,-1 0 0 0 0,0 0 0 0 0,0 0-1 0 0,0 0 1 0 0,0 0 0 0 0,0 0 0 0 0,1 0 0 0 0,-1 0-1 0 0,0 0 1 0 0,0 0 0 0 0,0 0 0 0 0,0 0-1 0 0,0 1 1 0 0,0-1 0 0 0,1 0 0 0 0,-1 0-1 0 0,0 0 1 0 0,0 0 0 0 0,0 0 0 0 0,0 0 0 0 0,0 0-1 0 0,0 0 1 0 0,0 0 0 0 0,0 1 0 0 0,0-1-1 0 0,1 0 1 0 0,-1 0 0 0 0,0 0 0 0 0,0 0-1 0 0,0 0 1 0 0,0 0 0 0 0,0 1 0 0 0,0-1 0 0 0,0 0-1 0 0,0 0 1 0 0,0 0 0 0 0,0 0 0 0 0,0 0-1 0 0,0 1 1 0 0,0-1 0 0 0,0 0 0 0 0,0 0-1 0 0,0 0 1 0 0,0 0 0 0 0,0 0 0 0 0,0 0-5 0 0,-16 18 188 0 0,15-17-380 0 0,1-1-17 0 0,0 0 1 0 0,0 0-56 0 0,0 0-236 0 0,0 0-107 0 0,0 0-22 0 0,0 0-3 0 0</inkml:trace>
  <inkml:trace contextRef="#ctx0" brushRef="#br0" timeOffset="12428.005">4883 1416 7368 0 0,'0'0'568'0'0,"0"0"-288"0"0,0 0 181 0 0,0 0 120 0 0,-5 3 569 0 0,2-1-1086 0 0,3-2-21 0 0,-1 0-1 0 0,0 1 1 0 0,1-1 0 0 0,-1 0-1 0 0,0 1 1 0 0,1-1 0 0 0,-1 1-1 0 0,1-1 1 0 0,-1 1 0 0 0,1-1-1 0 0,-1 1 1 0 0,1-1 0 0 0,-1 1-1 0 0,1-1 1 0 0,0 1 0 0 0,-1 0 0 0 0,1 0-43 0 0,0 0 10 0 0,0 0 0 0 0,0 0 0 0 0,1 0 0 0 0,-1 0 1 0 0,0 0-1 0 0,1-1 0 0 0,-1 1 0 0 0,1 0 0 0 0,-1 0 1 0 0,1 0-1 0 0,0 0 0 0 0,-1-1 0 0 0,1 1 0 0 0,0 0 1 0 0,-1 0-1 0 0,1-1 0 0 0,0 1 0 0 0,0-1 0 0 0,0 1 1 0 0,-1-1-1 0 0,1 1 0 0 0,0-1 0 0 0,0 1 0 0 0,0-1-10 0 0,0 0 6 0 0,-1 0-1 0 0,0 1 1 0 0,0-1-1 0 0,0 0 1 0 0,0 0-1 0 0,0 0 1 0 0,0 0-1 0 0,1 1 0 0 0,-1-1 1 0 0,0 0-1 0 0,0 0 1 0 0,0 0-1 0 0,0 1 1 0 0,0-1-1 0 0,0 0 1 0 0,0 0-1 0 0,0 0 1 0 0,0 1-1 0 0,0-1 0 0 0,0 0 1 0 0,0 0-1 0 0,0 1 1 0 0,0-1-1 0 0,0 0 1 0 0,0 0-1 0 0,0 0 1 0 0,0 1-1 0 0,-1-1 1 0 0,1 0-1 0 0,0 0 1 0 0,0 0-1 0 0,0 0 0 0 0,0 1 1 0 0,0-1-1 0 0,0 0 1 0 0,-1 0-1 0 0,1 0 1 0 0,0 0-1 0 0,0 1-5 0 0,-1 0 335 0 0,5-5-164 0 0,5-2-19 0 0,0 0-1 0 0,0 1 1 0 0,0 0 0 0 0,3 0-152 0 0,-9 3 31 0 0,0 0-14 0 0,1 1 0 0 0,0-1 0 0 0,0 1 0 0 0,0 0-1 0 0,0 0 1 0 0,0 0 0 0 0,0 0 0 0 0,0 0 0 0 0,0 1 0 0 0,1 0-17 0 0,-3 0 69 0 0,-2 0 23 0 0,3 7 225 0 0,-3-6-286 0 0,-1 0-1 0 0,1 1 1 0 0,-1-1-1 0 0,1 0 1 0 0,0 1-1 0 0,-1-1 1 0 0,1 1-1 0 0,0-1 1 0 0,0 0-1 0 0,0 1 1 0 0,0-1 0 0 0,0 1-31 0 0,0-1 18 0 0,0 1 1 0 0,0-1 0 0 0,0 0 0 0 0,0 1-1 0 0,0-1 1 0 0,0 0 0 0 0,-1 1 0 0 0,1-1-1 0 0,0 0 1 0 0,-1 1 0 0 0,1-1 0 0 0,-1 0-1 0 0,1 0 1 0 0,-1 1 0 0 0,0-1 0 0 0,0 0-1 0 0,1 0 1 0 0,-1 0-19 0 0,0 0 11 0 0,1-1 0 0 0,-1 0 0 0 0,1 1 0 0 0,-1-1 0 0 0,1 1 0 0 0,0-1 0 0 0,-1 1 0 0 0,1-1 0 0 0,0 1 0 0 0,0-1 0 0 0,-1 1 0 0 0,1-1 0 0 0,0 1 0 0 0,0-1 0 0 0,0 1 0 0 0,-1-1 0 0 0,1 1 0 0 0,0 0 0 0 0,0-1 0 0 0,0 1 0 0 0,0-1 0 0 0,0 1 0 0 0,0 0-1 0 0,0-1 1 0 0,0 1 0 0 0,1-1 0 0 0,-1 1-11 0 0,1 8 32 0 0,-8-3-2106 0 0,7-6-2450 0 0</inkml:trace>
  <inkml:trace contextRef="#ctx0" brushRef="#br0" timeOffset="15649.21">4642 1148 4144 0 0,'-91'20'1489'0'0,"68"-16"-1153"0"0,1 0-1 0 0,0 2 0 0 0,0 1 1 0 0,1 0-1 0 0,0 2 1 0 0,0 0-1 0 0,-19 12-335 0 0,17-7 193 0 0,13-8-71 0 0,-1 0 0 0 0,1 1 0 0 0,1 0 0 0 0,-8 7-122 0 0,-24 22 448 0 0,24-22-199 0 0,1 1-1 0 0,0 0 1 0 0,-3 6-249 0 0,-11 15 187 0 0,2 1 1 0 0,2 1 0 0 0,2 2-188 0 0,15-25 11 0 0,1 1 0 0 0,0 0 0 0 0,2 0 1 0 0,0 1-1 0 0,0-1 0 0 0,2 2 0 0 0,0-1 0 0 0,1 0 1 0 0,0 11-12 0 0,1 11 36 0 0,2 0 1 0 0,1 0 0 0 0,4 15-37 0 0,-1-30 11 0 0,0-1 0 0 0,2 0 0 0 0,0-1 0 0 0,2 1 0 0 0,1-1 0 0 0,3 5-11 0 0,0-2 0 0 0,2 0 0 0 0,0-1 0 0 0,2-1 0 0 0,0-1 0 0 0,2 0 0 0 0,0-1 0 0 0,21 17 0 0 0,-23-24 0 0 0,1-1 0 0 0,0 0 0 0 0,0-1 0 0 0,1-2 0 0 0,1 1 0 0 0,0-2 0 0 0,0-1 0 0 0,1 0 0 0 0,0-1 0 0 0,16 2 0 0 0,-9-3 34 0 0,1-2 0 0 0,0-1 0 0 0,1-1 0 0 0,-1-2 0 0 0,0 0 0 0 0,0-2 0 0 0,1-1 0 0 0,0-2-34 0 0,11-3 54 0 0,1-3 0 0 0,-2 0 1 0 0,1-3-1 0 0,-2-1 1 0 0,3-4-55 0 0,188-95 54 0 0,-191 92-156 0 0,-1-2 1 0 0,-1-2-1 0 0,-1-1 1 0 0,25-24 101 0 0,-26 21-63 0 0,-23 21 40 0 0,-1 0 1 0 0,0-1-1 0 0,0 0 0 0 0,-1 0 1 0 0,1-3 22 0 0,16-22 51 0 0,-13 18 25 0 0,0 0 0 0 0,-2-1 0 0 0,0 0 1 0 0,-1 0-1 0 0,3-10-76 0 0,-8 17 86 0 0,-1 0 0 0 0,-1-1 0 0 0,1 1 1 0 0,-2-1-1 0 0,1 0 0 0 0,-2 0 1 0 0,0 0-1 0 0,0 0 0 0 0,-1 0 0 0 0,-1-4-86 0 0,0 5 50 0 0,-1 1 1 0 0,-1-1-1 0 0,0 1 0 0 0,0-1 0 0 0,-1 1 0 0 0,-1 0 0 0 0,1 0 0 0 0,-2 1 1 0 0,1 0-1 0 0,-1-1 0 0 0,-1 2 0 0 0,1-1 0 0 0,-2 1 0 0 0,1 0 0 0 0,-9-6-50 0 0,-14-12 230 0 0,-1 2 0 0 0,-1 1 0 0 0,-28-15-230 0 0,4 8 540 0 0,-50-21-540 0 0,48 25 157 0 0,-213-104-534 0 0,255 121 73 0 0,0 0 1 0 0,-9-8 303 0 0,12 8-283 0 0,-21-11-483 0 0</inkml:trace>
  <inkml:trace contextRef="#ctx0" brushRef="#br0" timeOffset="18423.509">1883 652 4144 0 0,'0'0'191'0'0,"-12"-18"4828"0"0,4 1-4055 0 0,7 13-802 0 0,-1 0 0 0 0,0 0 0 0 0,1 0 0 0 0,-2 0 0 0 0,1 0 0 0 0,0 0 0 0 0,-1 0 0 0 0,0 1 0 0 0,0-1-162 0 0,2 3 2 0 0,0-1 0 0 0,0 1 0 0 0,0 0 0 0 0,0 0 0 0 0,0 0 0 0 0,0 0 0 0 0,0 0 0 0 0,0 0 0 0 0,0 0 0 0 0,-1 0 0 0 0,1 1 0 0 0,0-1 0 0 0,0 0 0 0 0,-1 1 0 0 0,1-1 0 0 0,-1 1 0 0 0,1-1 0 0 0,-1 1-1 0 0,1 0-1 0 0,-21-7 52 0 0,14 5 46 0 0,1 0 1 0 0,-1 1-1 0 0,0 0 0 0 0,0 0 1 0 0,1 1-1 0 0,-1 0 0 0 0,0 0 1 0 0,0 1-1 0 0,0 0 1 0 0,1 0-1 0 0,-1 1 0 0 0,1 0 1 0 0,-2 1-99 0 0,-3 1 15 0 0,0 1 1 0 0,0 1-1 0 0,1 0 1 0 0,-1 0-1 0 0,1 1 0 0 0,1 1 1 0 0,-7 5-16 0 0,-16 16 113 0 0,-17 20-113 0 0,12-11 19 0 0,26-25 4 0 0,0 1 0 0 0,0 0 1 0 0,2 1-1 0 0,0 0 1 0 0,0 0-1 0 0,2 1 0 0 0,0 0 1 0 0,0 1-1 0 0,0 5-23 0 0,-3 10 57 0 0,2 0 0 0 0,1 1-1 0 0,2 0 1 0 0,-1 18-57 0 0,5-26 31 0 0,2 0 1 0 0,0 1-1 0 0,2-1 1 0 0,0 0-1 0 0,2 0 1 0 0,1 0-1 0 0,1-1 1 0 0,1 1-1 0 0,1-1 1 0 0,9 18-32 0 0,-11-30 39 0 0,1 0 1 0 0,-1-1 0 0 0,2 0 0 0 0,0 0 0 0 0,0-1-1 0 0,1 0 1 0 0,0-1 0 0 0,1 0 0 0 0,0 0 0 0 0,0-1-1 0 0,1 0 1 0 0,0-1 0 0 0,0 0 0 0 0,1-1 0 0 0,0 0-1 0 0,0 0 1 0 0,0-2 0 0 0,1 1 0 0 0,-1-2 0 0 0,1 0-1 0 0,0 0 1 0 0,0-1 0 0 0,0-1 0 0 0,1 0 0 0 0,-1-1-1 0 0,0 0 1 0 0,11-2-40 0 0,18-2 317 0 0,0-1-1 0 0,-1-3 1 0 0,21-6-317 0 0,-13-1 171 0 0,-2-3 0 0 0,0-1 0 0 0,-1-2 0 0 0,-1-3 0 0 0,-1-1 1 0 0,-1-2-1 0 0,-1-2 0 0 0,-2-2 0 0 0,-1-2 0 0 0,1-3-171 0 0,-19 14 76 0 0,0-1 0 0 0,-2-1-1 0 0,0-1 1 0 0,-2 0 0 0 0,-1-2-1 0 0,-1 0 1 0 0,0-1-76 0 0,4-17 285 0 0,-2-1 0 0 0,-2-1-1 0 0,-2-1-284 0 0,-11 42 23 0 0,-1 0-1 0 0,0 0 1 0 0,-1 1-1 0 0,0-1 1 0 0,0 0-1 0 0,0 0 1 0 0,0 0-1 0 0,-1 0 1 0 0,0 0-1 0 0,-1 1 1 0 0,1-1-1 0 0,-1 0 1 0 0,0 1-1 0 0,0-1 1 0 0,-1 1-1 0 0,1 0 1 0 0,-1 0-1 0 0,-1 0 1 0 0,1 0-1 0 0,0 0 1 0 0,-1 1-1 0 0,0-1 1 0 0,0 1-1 0 0,-1 0 1 0 0,1 0-1 0 0,-1 1 1 0 0,0-1-1 0 0,0 1 1 0 0,0 0-1 0 0,0 0 1 0 0,-1 1-1 0 0,-3-2-22 0 0,-17-6-288 0 0,-1 1 0 0 0,0 2 0 0 0,0 0 0 0 0,0 2-1 0 0,-1 1 1 0 0,-2 0 288 0 0,-178-18-3182 0 0,164 18 2390 0 0</inkml:trace>
  <inkml:trace contextRef="#ctx0" brushRef="#br0" timeOffset="19474.363">1856 1587 2760 0 0,'0'0'392'0'0,"0"0"604"0"0,0 0 263 0 0,0 0 55 0 0,0 0-138 0 0,0 0-631 0 0,0 0-274 0 0,0 0-58 0 0,0 0-25 0 0,0 0-58 0 0,7 7 66 0 0,3 6 4 0 0,-9-10-147 0 0,0-1-1 0 0,1 0 1 0 0,-1 0-1 0 0,1 0 0 0 0,-1 0 1 0 0,1 0-1 0 0,0 0 0 0 0,0-1 1 0 0,0 1-53 0 0,1 1 45 0 0,0 0 1 0 0,0-1-1 0 0,-1 1 0 0 0,1 0 1 0 0,-1 1-1 0 0,0-1 1 0 0,0 0-1 0 0,0 1 1 0 0,0-1-1 0 0,1 4-45 0 0,9 15 154 0 0,16 23 398 0 0,18 42-552 0 0,-11-21 192 0 0,18 33 316 0 0,-4 1 0 0 0,0 12-508 0 0,-39-81 74 0 0,-2 0 0 0 0,0 0 1 0 0,-2 3-75 0 0,15 60 97 0 0,-13-58-237 0 0,-1 0 0 0 0,-2 0 0 0 0,0 36 140 0 0,0-18-138 0 0,-3-33-146 0 0,-1-16 127 0 0,0 1 0 0 0,-1-1 1 0 0,0 1-1 0 0,0-1 0 0 0,0 5 157 0 0,-1 8-390 0 0</inkml:trace>
  <inkml:trace contextRef="#ctx0" brushRef="#br0" timeOffset="21394">1558 937 5528 0 0,'0'0'422'0'0,"0"0"-164"0"0,0 0 335 0 0,0 0 170 0 0,0 0 34 0 0,0 0-37 0 0,0 0-195 0 0,0 0-86 0 0,0 0-20 0 0,0 0-25 0 0,0 0-88 0 0,0 0-40 0 0,7-20 808 0 0,35-37-714 0 0,-27 36-400 0 0,-14 20 4 0 0,0 0 0 0 0,0 0 0 0 0,-1 0 0 0 0,1 0 0 0 0,0 0 0 0 0,0 0 0 0 0,0 0 0 0 0,0 0 0 0 0,0 0 0 0 0,0 1 0 0 0,1-1 0 0 0,-1 0 0 0 0,0 1 0 0 0,0-1 0 0 0,1 0-4 0 0,4-2 4 0 0,-2-1 42 0 0,0 0 1 0 0,1 0 0 0 0,0 0 0 0 0,0 1 0 0 0,0 0 0 0 0,0 0 0 0 0,2-1-47 0 0,-6 4 104 0 0,-1 0-32 0 0,0 0-135 0 0,0 0-58 0 0,0 0-9 0 0,14 17-68 0 0,-5 7 197 0 0,-5-12-3 0 0,1 1 0 0 0,1-1-1 0 0,2 3 5 0 0,21 31-417 0 0,-28-44 211 0 0,0 0-1 0 0,1 0 1 0 0,-1 0 0 0 0,1 0 0 0 0,0 0-1 0 0,-1 0 1 0 0,1 0 0 0 0,0 0 0 0 0,0-1-1 0 0,1 1 207 0 0,-1 0-1664 0 0,0-1-2258 0 0</inkml:trace>
  <inkml:trace contextRef="#ctx0" brushRef="#br0" timeOffset="21893.798">1923 884 9560 0 0,'0'0'216'0'0,"0"0"32"0"0,0 0 10 0 0,0 0 4 0 0,15-24 767 0 0,9-7-598 0 0,-5 7-427 0 0,-16 20-81 0 0,1 0 0 0 0,0 0 0 0 0,0 0 1 0 0,0 1-1 0 0,1-1 0 0 0,-1 1 0 0 0,1 0 1 0 0,4-1 76 0 0,23-19-938 0 0,-32 23 925 0 0,0 0 1 0 0,1-1-1 0 0,-1 1 1 0 0,1 0-1 0 0,-1 0 1 0 0,1-1-1 0 0,-1 1 1 0 0,1 0-1 0 0,-1 0 1 0 0,1 0-1 0 0,-1 0 1 0 0,1 0 0 0 0,-1 0-1 0 0,1 0 1 0 0,0 0-1 0 0,-1 0 1 0 0,1 0-1 0 0,-1 0 1 0 0,1 0-1 0 0,-1 0 1 0 0,1 0-1 0 0,-1 1 1 0 0,1-1-1 0 0,-1 0 1 0 0,1 0-1 0 0,-1 1 1 0 0,0-1-1 0 0,1 0 1 0 0,-1 0-1 0 0,1 1 1 0 0,-1-1-1 0 0,0 1 1 0 0,1-1 0 0 0,-1 0-1 0 0,0 1 1 0 0,1-1-1 0 0,-1 1 1 0 0,0-1-1 0 0,1 1 1 0 0,-1-1-1 0 0,0 0 1 0 0,0 1-1 0 0,0-1 1 0 0,0 1-1 0 0,1-1 1 0 0,-1 1 12 0 0,1 1 16 0 0,0 0 1 0 0,0 0-1 0 0,0 0 1 0 0,-1 0-1 0 0,1 0 1 0 0,0 0 0 0 0,-1 0-1 0 0,0 0 1 0 0,1 0-1 0 0,-1 0 1 0 0,0 1-17 0 0,-2 5 98 0 0,1-4-75 0 0,0 0 1 0 0,1 0-1 0 0,-1 0 0 0 0,1-1 1 0 0,-1 1-1 0 0,1 0 0 0 0,1 0 0 0 0,-1 0 1 0 0,0 0-1 0 0,1 0 0 0 0,0 2-23 0 0,2 0-64 0 0,3 3-143 0 0,-3-5-86 0 0,-1 1 0 0 0,1 0 0 0 0,-1-1 1 0 0,0 1-1 0 0,0 0 0 0 0,0 0 0 0 0,0 2 293 0 0,1 2-873 0 0</inkml:trace>
  <inkml:trace contextRef="#ctx0" brushRef="#br0" timeOffset="22761.428">1644 1191 1840 0 0,'0'0'300'0'0,"0"0"588"0"0,0 0 257 0 0,0 0 51 0 0,0 0-116 0 0,0 0-532 0 0,0 0-237 0 0,0 0-45 0 0,0 0-15 0 0,0 0-31 0 0,0 0-17 0 0,0 0-3 0 0,0 0 2 0 0,0 0 12 0 0,0 0 2 0 0,0 0 0 0 0,0 0-10 0 0,13 18 425 0 0,-4-9-477 0 0,1-2 1 0 0,0 1-1 0 0,1-2 0 0 0,0 1 1 0 0,0-1-1 0 0,9 3-154 0 0,-14-7 6 0 0,-1 0 1 0 0,1-1-1 0 0,0 0 1 0 0,0 0-1 0 0,0 0 1 0 0,0 0-1 0 0,0-1 1 0 0,0 0-1 0 0,0 0 0 0 0,0-1 1 0 0,0 0-1 0 0,-1 0 1 0 0,1 0-1 0 0,0-1 1 0 0,4-1-7 0 0,-3 0-105 0 0,0 0 0 0 0,-1-1 0 0 0,1 0 0 0 0,-1 0 0 0 0,0 0 0 0 0,0-1 0 0 0,-1 0 0 0 0,1 0 0 0 0,-1 0 0 0 0,0-1 0 0 0,0 0 0 0 0,-1 0 0 0 0,0 0 0 0 0,2-4 105 0 0,-1 0-3526 0 0</inkml:trace>
  <inkml:trace contextRef="#ctx0" brushRef="#br0" timeOffset="24118.298">2557 776 3680 0 0,'0'0'167'0'0,"0"0"117"0"0,0 0 388 0 0,0 0 167 0 0,0 0 32 0 0,0 0-94 0 0,23-15 190 0 0,-8 5-579 0 0,1 0-1 0 0,0 1 1 0 0,0 0-1 0 0,0 1 1 0 0,5 0-388 0 0,37-20 223 0 0,82-39 535 0 0,157-90-698 0 0,-274 145-560 0 0</inkml:trace>
  <inkml:trace contextRef="#ctx0" brushRef="#br0" timeOffset="25135.826">3730 5 5672 0 0,'0'0'257'0'0,"-24"-4"123"0"0,15 4-435 0 0,0 0 0 0 0,0 0 0 0 0,-1 1 0 0 0,1 0 1 0 0,0 1-1 0 0,0 0 0 0 0,0 0 0 0 0,-4 2 55 0 0,-7 1-461 0 0,3 0 885 0 0,1 0 0 0 0,-1 0-1 0 0,1 2 1 0 0,0 0 0 0 0,-7 4-424 0 0,-65 38 281 0 0,56-33-129 0 0,0 2-1 0 0,-23 17-151 0 0,27-15 57 0 0,2-1 242 0 0,2 0 0 0 0,-8 9-299 0 0,24-21 59 0 0,1 1 1 0 0,0 0-1 0 0,0 1 1 0 0,1-1 0 0 0,0 1-1 0 0,0 1 1 0 0,1-1 0 0 0,-3 9-60 0 0,5-10 33 0 0,0 0 0 0 0,1 1-1 0 0,1-1 1 0 0,-1 0 0 0 0,1 1 0 0 0,1-1 0 0 0,-1 1 0 0 0,1-1 0 0 0,1 1 0 0 0,0-1 0 0 0,0 1-1 0 0,1-1 1 0 0,-1 0 0 0 0,2 0 0 0 0,-1 1 0 0 0,1-1 0 0 0,1-1 0 0 0,2 5-33 0 0,-1-2 66 0 0,0-1-1 0 0,1 0 1 0 0,1 0 0 0 0,-1 0 0 0 0,2-1 0 0 0,-1 0-1 0 0,1 0 1 0 0,0-1 0 0 0,0 0 0 0 0,1 0 0 0 0,0-1-1 0 0,0 0 1 0 0,1-1 0 0 0,4 2-66 0 0,4 0 10 0 0,1-1 0 0 0,-1 0 0 0 0,1-2 0 0 0,1 0 0 0 0,-1-1 0 0 0,0-1 0 0 0,1-1 0 0 0,-1-1-1 0 0,1-1 1 0 0,-1 0 0 0 0,1-1 0 0 0,-1-1 0 0 0,0-1 0 0 0,14-5-10 0 0,0-1 66 0 0,0-2 1 0 0,0-1-1 0 0,-2-2 0 0 0,1-1 0 0 0,-2-1 0 0 0,0-2 1 0 0,22-18-67 0 0,-32 21 77 0 0,4-1 35 0 0,-1-1-1 0 0,0-2 1 0 0,-2 0 0 0 0,0-1 0 0 0,-2-1 0 0 0,0-2-112 0 0,-7 9 179 0 0,-2-1 1 0 0,0 0 0 0 0,1-5-180 0 0,-8 13 50 0 0,0 1-1 0 0,0-1 1 0 0,-1 1 0 0 0,0-1 0 0 0,-1 0-1 0 0,1 0 1 0 0,-2 0 0 0 0,1 0-1 0 0,-1-1-49 0 0,0 0-39 0 0,-1 0 0 0 0,0 0 0 0 0,0 0-1 0 0,-1 0 1 0 0,0 1 0 0 0,-1-1 0 0 0,0 0 0 0 0,0 1-1 0 0,-1 0 1 0 0,0 0 0 0 0,0 0 0 0 0,-1 0 0 0 0,-1 0 39 0 0,2 3-135 0 0,0-1 1 0 0,0 1-1 0 0,-1 0 1 0 0,0 1 0 0 0,0-1-1 0 0,0 1 1 0 0,-1 0-1 0 0,1 0 1 0 0,-1 0 0 0 0,0 1-1 0 0,0 0 1 0 0,0 0-1 0 0,-1 0 1 0 0,1 1 0 0 0,-1 0-1 0 0,1 1 1 0 0,-5-2 134 0 0,-15 0-780 0 0</inkml:trace>
  <inkml:trace contextRef="#ctx0" brushRef="#br0" timeOffset="25731.726">3352 264 6912 0 0,'0'0'314'0'0,"0"0"-6"0"0,-5 0 635 0 0,4-1 3772 0 0,8-2-5583 0 0,3 2-256 0 0</inkml:trace>
  <inkml:trace contextRef="#ctx0" brushRef="#br0" timeOffset="26070.533">3496 233 5064 0 0,'0'0'448'0'0,"0"0"-352"0"0,0 0-96 0 0,0 0 0 0 0,0 0 832 0 0,0 0 144 0 0,0 0 32 0 0,0 0 8 0 0,0 0-664 0 0,0 0-128 0 0,0 0-24 0 0,0 0-8 0 0,0 0-280 0 0,0 0-56 0 0,0 0-16 0 0</inkml:trace>
  <inkml:trace contextRef="#ctx0" brushRef="#br0" timeOffset="26399.841">3295 478 3224 0 0,'0'0'420'0'0,"16"9"3041"0"0,-11-8-3273 0 0,1 0-1 0 0,-1-1 1 0 0,1 0-1 0 0,-1 0 1 0 0,0 0 0 0 0,1 0-1 0 0,-1-1 1 0 0,1 0-1 0 0,-1 0 1 0 0,0 0 0 0 0,1-1-1 0 0,-1 0 1 0 0,3-1-188 0 0,1-2 34 0 0,15-6-260 0 0,0-2-1 0 0,-1 0 0 0 0,-1-2 1 0 0,10-8 226 0 0,-17 13-416 0 0</inkml:trace>
  <inkml:trace contextRef="#ctx0" brushRef="#br0" timeOffset="33132.807">849 4599 3224 0 0,'0'0'143'0'0,"-4"-18"2211"0"0,-18-4 502 0 0,21 22-2643 0 0,-26-7 1009 0 0,24 6-1098 0 0,1 0 0 0 0,-1 0 1 0 0,1 1-1 0 0,-1-2 0 0 0,1 1 1 0 0,0 0-1 0 0,0 0 1 0 0,-1-1-1 0 0,1 1 0 0 0,0-1 1 0 0,0 0-1 0 0,-1-1-124 0 0,0 0 96 0 0,0 1 0 0 0,-1-1 0 0 0,1 1 1 0 0,-1 0-1 0 0,1-1 0 0 0,-1 2 0 0 0,-1-2-96 0 0,-62-23 225 0 0,50 20-205 0 0,-6-1 2 0 0,-1 0-1 0 0,-11 0-21 0 0,26 5-10 0 0,0 1 0 0 0,1 1-1 0 0,-1 0 1 0 0,0 0 0 0 0,0 0 0 0 0,0 1 0 0 0,0 1 0 0 0,-6 1 10 0 0,-13 5 0 0 0,0 1 0 0 0,-21 11 0 0 0,39-16 11 0 0,1 0 0 0 0,0 1 1 0 0,0 0-1 0 0,0 1 0 0 0,1 0 1 0 0,-1 0-1 0 0,1 1 0 0 0,1 0 1 0 0,-1 0-1 0 0,1 1 0 0 0,1 0 1 0 0,-5 6-12 0 0,-22 27-3 0 0,27-34 5 0 0,-1 0 1 0 0,1 1-1 0 0,1 0 0 0 0,-1 0 0 0 0,1 1 0 0 0,-3 7-2 0 0,-15 33 135 0 0,14-31 92 0 0,0-1 1 0 0,2 1 0 0 0,0 1 0 0 0,-1 8-228 0 0,3-1 405 0 0,2 0 1 0 0,0 1-1 0 0,2 0 1 0 0,1 16-406 0 0,0-22 98 0 0,2-10-114 0 0,0-1 1 0 0,0 1 0 0 0,1-1-1 0 0,1 5 16 0 0,2 5-18 0 0,2 6 30 0 0,0-1 0 0 0,2 0 0 0 0,6 11-12 0 0,-1-1 17 0 0,-10-25-3 0 0,0-1 1 0 0,1 0-1 0 0,0 0 0 0 0,1-1 1 0 0,0 1-1 0 0,1-1-14 0 0,5 7-11 0 0,-8-9 21 0 0,1 0 0 0 0,0 0 0 0 0,1-1 0 0 0,-1 0 0 0 0,1 0 0 0 0,0-1 1 0 0,1 1-1 0 0,-1-2 0 0 0,1 1 0 0 0,-1-1 0 0 0,1 0 0 0 0,0 0 1 0 0,7 0-11 0 0,-2 1 56 0 0,-1 1 1 0 0,1 0-1 0 0,7 5-56 0 0,-11-5 29 0 0,0-1 0 0 0,0 0 0 0 0,0 0 0 0 0,0-1 0 0 0,1 0 0 0 0,-1-1 0 0 0,4 0-29 0 0,23 4 22 0 0,15 0 20 0 0,-30-6-25 0 0,8 1 113 0 0,1-2 0 0 0,-1-1 1 0 0,26-5-131 0 0,25-6 49 0 0,-48 9-6 0 0,0-1 0 0 0,23-7-43 0 0,-33 5 3 0 0,24-6 33 0 0,-1-2 0 0 0,26-14-36 0 0,-46 17 32 0 0,-1-2 0 0 0,-1-1 0 0 0,0-1 0 0 0,3-4-32 0 0,-2 5 21 0 0,-19 12-18 0 0,-1 0 1 0 0,1 0-1 0 0,0-1 0 0 0,-1 1 0 0 0,0-1 1 0 0,0 0-1 0 0,0 0 0 0 0,0 0 0 0 0,0 0 1 0 0,1-5-5 0 0,4-4 1 0 0,-7 9 0 0 0,1 0 0 0 0,-1 0 0 0 0,0 0 0 0 0,0 0 0 0 0,0-1 0 0 0,0 1 0 0 0,-1 0 0 0 0,1-3 0 0 0,6-30 20 0 0,-5 28-11 0 0,-1-1 0 0 0,0 0 0 0 0,-1 1 0 0 0,0-1-1 0 0,-1-2-8 0 0,1-22 0 0 0,0 19 0 0 0,0 1 0 0 0,-2-1 0 0 0,0 1 0 0 0,0-1 0 0 0,-1 1 0 0 0,-2-3 0 0 0,0-5 10 0 0,3 16-4 0 0,0 1 1 0 0,0 0-1 0 0,0 0 1 0 0,-1 0-1 0 0,0 0 1 0 0,0 0-1 0 0,0 0 1 0 0,-1 0 0 0 0,1 0-1 0 0,-3-3-6 0 0,-25-35 57 0 0,21 29-37 0 0,0 1 0 0 0,-1-1 0 0 0,-1 1-20 0 0,1 1 29 0 0,7 8-6 0 0,1 0 0 0 0,-1 1 0 0 0,0 0-1 0 0,0 0 1 0 0,-1 0 0 0 0,-2-3-23 0 0,-27-14 411 0 0,-1 1 0 0 0,-22-8-411 0 0,-2-2-73 0 0,40 21 0 0 0,0 1 0 0 0,0 1 0 0 0,-1 0 0 0 0,0 2 0 0 0,0 0 0 0 0,0 1 0 0 0,0 1 0 0 0,0 1 0 0 0,-9 1 73 0 0,-41 4-1656 0 0,41-1-2332 0 0,5 1-1001 0 0</inkml:trace>
  <inkml:trace contextRef="#ctx0" brushRef="#br0" timeOffset="33965.937">404 4854 3224 0 0,'0'0'563'0'0,"-1"0"369"0"0,-8 0 8591 0 0,9-1-9059 0 0,1 0-577 0 0,0 0 0 0 0,0 0 0 0 0,0 0 0 0 0,1 0 0 0 0,-1 0 0 0 0,0 0 0 0 0,1 0 0 0 0,-1 1 0 0 0,1-1 0 0 0,-1 0 0 0 0,0 1 0 0 0,1-1 0 0 0,0 1 0 0 0,-1-1 0 0 0,1 1 0 0 0,-1 0 0 0 0,1 0 0 0 0,0-1 0 0 0,-1 1 0 0 0,1 1 0 0 0,0-1 113 0 0,7 3-869 0 0</inkml:trace>
  <inkml:trace contextRef="#ctx0" brushRef="#br0" timeOffset="34297.468">804 4827 11920 0 0,'0'0'528'0'0,"-4"3"112"0"0,0 0-512 0 0,-3-3-128 0 0,3 4 0 0 0,4-4 0 0 0,0 0 0 0 0,0 0 72 0 0,0 0-72 0 0,0 0 64 0 0,0 0-208 0 0,0 0-48 0 0,0 0 0 0 0,0 0-3256 0 0,0 0-648 0 0</inkml:trace>
  <inkml:trace contextRef="#ctx0" brushRef="#br0" timeOffset="36386.207">382 5112 1376 0 0,'0'0'216'0'0,"0"0"371"0"0,0 0 165 0 0,0 0 30 0 0,0 0-66 0 0,0 0-312 0 0,0 0-137 0 0,0 0-31 0 0,0 0-19 0 0,0 0-61 0 0,0 0-27 0 0,0 0-7 0 0,0 0 30 0 0,0 0 134 0 0,0 0 60 0 0,0 0 7 0 0,4-8 2254 0 0,2 3-2235 0 0,-4 2-278 0 0,1 1-1 0 0,-1 0 1 0 0,0 0 0 0 0,1 0-1 0 0,-1 0 1 0 0,1 1-1 0 0,0-1 1 0 0,0 1-1 0 0,0-1 1 0 0,-1 1-1 0 0,1 0 1 0 0,0 0 0 0 0,0 1-1 0 0,0-1 1 0 0,1 0-94 0 0,2 1 135 0 0,0-1 0 0 0,1 0 0 0 0,-1 0 0 0 0,0-1 0 0 0,0 1 0 0 0,4-3-135 0 0,-4 2 86 0 0,-1 0 1 0 0,1 0-1 0 0,0 1 0 0 0,0-1 0 0 0,0 2 1 0 0,4-1-87 0 0,81-1 928 0 0,38-7-928 0 0,-55 2 504 0 0,-44 2-504 0 0,15-2 0 0 0,-14 3 0 0 0,-24 4 0 0 0,0-2 10 0 0,-4 1 45 0 0,1 1 14 0 0,-2 0-14 0 0,1 0-34 0 0,-2 0 37 0 0,-1 0 22 0 0,0 0-7 0 0,0 0 12 0 0,0 0-15 0 0,3 30-6 0 0,-2-29-64 0 0,-1 0 0 0 0,0-1 0 0 0,1 1 0 0 0,-1 0 0 0 0,0 0 0 0 0,0 0 0 0 0,0 0 0 0 0,0 0 0 0 0,0 0 0 0 0,0 0 0 0 0,0 0 0 0 0,0 0 0 0 0,0-1 0 0 0,0 1 0 0 0,0 0 0 0 0,0 0 0 0 0,-1 0 0 0 0,1 0 0 0 0,0 0 0 0 0,-1 0 0 0 0,1 0 0 0 0,-1 0 0 0 0,1 0 0 0 0,-1 0 0 0 0,1 0 0 0 0,-1 1 0 0 0,1-1 0 0 0,0 0 0 0 0,0 0 0 0 0,0 0 0 0 0,-1 1 0 0 0,1-1 0 0 0,0 0 0 0 0,0 0 0 0 0,1 1 0 0 0,-6 28 0 0 0,-2-7 0 0 0,3-16 0 0 0,3-5 0 0 0,-1-1 0 0 0,1 1 0 0 0,0-1 0 0 0,0 1 0 0 0,0-1 0 0 0,0 1 0 0 0,1 0 0 0 0,-1 0 0 0 0,0-1 0 0 0,1 1 0 0 0,-1 0 0 0 0,1 0 0 0 0,-1 0 0 0 0,1 0 0 0 0,0 0 0 0 0,0 0 0 0 0,0 0 0 0 0,-3 13 0 0 0,-6 11 0 0 0,8-18 0 0 0,-1-1 0 0 0,1-4 0 0 0,1 1 0 0 0,-1-1 0 0 0,0 1 0 0 0,-1-1 0 0 0,1 0 0 0 0,-1 1 0 0 0,0 0 0 0 0,0 0 0 0 0,-1-1 0 0 0,1 1 0 0 0,-1-1 0 0 0,1 0 0 0 0,-1 1 0 0 0,0-1 0 0 0,0-1 0 0 0,0 1 0 0 0,-1 0 0 0 0,1-1 0 0 0,-1 0 0 0 0,1 1 0 0 0,-5 1 28 0 0,-1 1 0 0 0,1-1 0 0 0,-1 0 1 0 0,0-1-1 0 0,0 0-28 0 0,2-1 27 0 0,1 0-1 0 0,-1 1 1 0 0,1 0 0 0 0,0 0-1 0 0,0 0-26 0 0,3-2 27 0 0,-1 0 0 0 0,1-1 0 0 0,-1 1 0 0 0,1-1 0 0 0,0 0 0 0 0,-1 0 1 0 0,1 0-1 0 0,0-1 0 0 0,-1 1 0 0 0,1-1 0 0 0,-3 0-27 0 0,-16-2 228 0 0,14 2-116 0 0,1 0 1 0 0,-1 0 0 0 0,0 0-1 0 0,1-1 1 0 0,-1 0 0 0 0,1-1 0 0 0,0 0-1 0 0,0 0-112 0 0,-9-3 258 0 0,8 3-145 0 0,-1 0-1 0 0,1-1 1 0 0,0 0-1 0 0,0-1 1 0 0,0 0-1 0 0,0 0 1 0 0,1 0-1 0 0,0-1 0 0 0,-5-5-112 0 0,-85-80 100 0 0,72 61-316 0 0,1-2 0 0 0,-6-12 216 0 0,19 22-2794 0 0,11 21 1357 0 0</inkml:trace>
  <inkml:trace contextRef="#ctx0" brushRef="#br0" timeOffset="39076.444">718 4196 10968 0 0,'-8'-12'480'0'0,"8"8"112"0"0,-5-6-472 0 0,5 0-120 0 0,-2-4 0 0 0,-3 2 0 0 0,5-2 0 0 0,0 1 0 0 0,0-5-96 0 0,5-1 96 0 0,-3-5-416 0 0,7-3-32 0 0,-2-23-8 0 0,4 0 0 0 0</inkml:trace>
  <inkml:trace contextRef="#ctx0" brushRef="#br0" timeOffset="39561.576">1072 4163 9504 0 0,'11'-6'416'0'0,"-7"2"96"0"0,3-3-416 0 0,-3 2-96 0 0,7-6 0 0 0,0 5 0 0 0,5-8-72 0 0,-1 0-40 0 0,3-3-8 0 0,-2 5 0 0 0</inkml:trace>
  <inkml:trace contextRef="#ctx0" brushRef="#br0" timeOffset="40147.126">182 4274 15176 0 0,'-23'-9'672'0'0,"12"-2"135"0"0,0 1-647 0 0,-4 0-160 0 0,-1-4 0 0 0,5-3 0 0 0,0 1 64 0 0,0-1-64 0 0,0-3 80 0 0,0 0-80 0 0,-2 0 0 0 0,6 3-120 0 0,0 1 16 0 0,-1 2 0 0 0,1-3-735 0 0,3 0-153 0 0,-1 5-24 0 0</inkml:trace>
  <inkml:trace contextRef="#ctx0" brushRef="#br0" timeOffset="41010.86">208 5665 4144 0 0,'0'0'368'0'0,"0"0"-296"0"0,-7 3-72 0 0,-1 1 0 0 0,1-2 1008 0 0,-4 5 184 0 0,2-4 40 0 0,2 4 8 0 0,3 0-1016 0 0,-3-4-224 0 0,-1 4 0 0 0,1 0 0 0 0,3 0-136 0 0,-3 3 8 0 0,-5-3 0 0 0,4 2-2312 0 0,1 1-464 0 0</inkml:trace>
  <inkml:trace contextRef="#ctx0" brushRef="#br0" timeOffset="41382.458">555 5672 4144 0 0,'4'9'368'0'0,"-4"-9"-296"0"0,0 0-72 0 0,0 0 0 0 0,7 10 240 0 0,-7 0 32 0 0,4-3 8 0 0,0 3-2408 0 0</inkml:trace>
  <inkml:trace contextRef="#ctx0" brushRef="#br0" timeOffset="42482.006">1083 5564 2304 0 0,'0'0'101'0'0,"15"2"7556"0"0,-8-1-7253 0 0,-1 2-378 0 0,0-1-1 0 0,0 0 1 0 0,0 0-1 0 0,0-1 0 0 0,4 1-25 0 0,-7-1 1 0 0,0-1 0 0 0,0 1 0 0 0,-1-1 0 0 0,1 1-1 0 0,0 0 1 0 0,0 1 0 0 0,0-1 0 0 0,2 2-1 0 0,34 22-3260 0 0,12 12 3260 0 0,-39-26-3164 0 0</inkml:trace>
  <inkml:trace contextRef="#ctx0" brushRef="#br0" timeOffset="42929.595">1569 5195 1840 0 0,'0'0'83'0'0,"11"5"10"0"0,53 21 6203 0 0,-47-19-6074 0 0,1-1 0 0 0,0-1 0 0 0,1-1 0 0 0,9 1-222 0 0,5 1-219 0 0,-19-3-119 0 0,0-1-1 0 0,0-1 0 0 0,3 0 339 0 0,-5-1-501 0 0</inkml:trace>
  <inkml:trace contextRef="#ctx0" brushRef="#br0" timeOffset="43318.764">1562 4857 3680 0 0,'0'0'328'0'0,"0"0"-264"0"0,0 0-64 0 0,0 0 0 0 0,0 0 1672 0 0,7-3 320 0 0,4 0 64 0 0,5-4 16 0 0,-5 3-1736 0 0,4-3-336 0 0,0 4-88 0 0,1-4-4768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4:1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312 417 1840 0 0,'0'0'408'0'0,"18"-7"4938"0"0,79-14-2626 0 0,29 2-2720 0 0,-62 9 382 0 0,649-84 1154 0 0,-645 86-1535 0 0,78-5-76 0 0,404-13 61 0 0,-124 2 14 0 0,43-9 15 0 0,129-10 23 0 0,-292 30-61 0 0,-55 4-7 0 0,608-33 503 0 0,-595 35-191 0 0,449 3 955 0 0,-488 25-1151 0 0,-19-1-92 0 0,-133-15 70 0 0,23 6-64 0 0,-25-2 65 0 0,48-2-65 0 0,-45-3-1 0 0,65-4 139 0 0,65-2 76 0 0,-160 0-197 0 0,-26 1-1 0 0,0 0-1 0 0,0 2 1 0 0,12 1-16 0 0,-21-1 8 0 0,0-1 0 0 0,0 0 0 0 0,-1 0 0 0 0,1-1 0 0 0,0 0 0 0 0,0-1 0 0 0,1 0-8 0 0,6-1 20 0 0,0 1 0 0 0,0 0 1 0 0,11 1-21 0 0,-17 0-389 0 0,7 1 2055 0 0,-17 0-1628 0 0,1 1 0 0 0,-1-1 0 0 0,1 0 0 0 0,-1 1 0 0 0,1-1 0 0 0,-1 1 1 0 0,1-1-1 0 0,-1 0 0 0 0,0 1 0 0 0,1-1 0 0 0,-1 1 0 0 0,0-1 0 0 0,1 1 0 0 0,-1-1 0 0 0,0 1 1 0 0,0 0-1 0 0,1-1 0 0 0,-1 1 0 0 0,0-1 0 0 0,0 1 0 0 0,0 0 0 0 0,0-1 0 0 0,0 1 0 0 0,0-1 0 0 0,0 1 1 0 0,0 0-1 0 0,0-1 0 0 0,0 1-38 0 0,0 10 121 0 0,-3 35 444 0 0,-3-1-534 0 0,1 0 0 0 0,3 0-1 0 0,2 21-30 0 0,-6 46 83 0 0,2-53 38 0 0,3 13-121 0 0,16 291-84 0 0,-16-113 148 0 0,-15 41-64 0 0,-3 193-249 0 0,-35 645-139 0 0,-15-132 1021 0 0,63-938-561 0 0,-100 1289 2647 0 0,50-648-1722 0 0,-38 48-997 0 0,66-480 80 0 0,12 3-80 0 0,16-265 0 0 0,-5 300-12 0 0,13 0 0 0 0,18 46 12 0 0,-12-199-186 0 0,20 321-668 0 0,-29-359 869 0 0,3 159 64 0 0,-20 225 77 0 0,0 1-232 0 0,3-258-59 0 0,-11 4 135 0 0,5-71-23 0 0,-25 177-192 0 0,-4 69-84 0 0,27-166 191 0 0,-4 70-168 0 0,5-149-328 0 0,5-77 210 0 0,6-72 296 0 0,4-19 57 0 0,-1-1 0 0 0,1 1 0 0 0,0-1 0 0 0,1 1-1 0 0,0-1 42 0 0,0-6-30 0 0,-1-1 0 0 0,1 1-1 0 0,0 0 1 0 0,0-1 0 0 0,0 1-1 0 0,0-1 1 0 0,0 1 0 0 0,-1-1-1 0 0,1 1 1 0 0,0-1-1 0 0,0 1 1 0 0,-1-1 0 0 0,1 1-1 0 0,0-1 1 0 0,-1 1 0 0 0,1-1-1 0 0,0 1 1 0 0,-1-1 0 0 0,1 1-1 0 0,-1-1 1 0 0,1 0-1 0 0,-1 1 1 0 0,1-1 0 0 0,-1 0-1 0 0,1 0 1 0 0,-1 1 0 0 0,1-1-1 0 0,-1 0 1 0 0,1 0 0 0 0,-1 0-1 0 0,0 0 1 0 0,1 1-1 0 0,-1-1 1 0 0,1 0 0 0 0,-1 0-1 0 0,0 0 1 0 0,1 0 0 0 0,-1 0-1 0 0,1-1 1 0 0,-1 1 0 0 0,1 0-1 0 0,-1 0 1 0 0,0 0-1 0 0,1 0 31 0 0,-16-3-28 0 0,0 2-1 0 0,0 0 1 0 0,1 1-1 0 0,-8 1 29 0 0,-5-1-22 0 0,11 2 5 0 0,-1 0-1 0 0,0 1 0 0 0,1 1 0 0 0,-11 3 18 0 0,10-2 21 0 0,-209 47 549 0 0,118-27-404 0 0,48-10-38 0 0,-2-2-128 0 0,-91 20 114 0 0,84-17 320 0 0,-64 7-434 0 0,-296 11 992 0 0,-86-36-960 0 0,285 4 98 0 0,-29-1-375 0 0,-154-18 286 0 0,209 9-179 0 0,-181-13 292 0 0,183 3-78 0 0,-100-13 24 0 0,144 10-272 0 0,-1 7 0 0 0,-36 7 172 0 0,-202-3-238 0 0,313 10 125 0 0,-162 2-43 0 0,165 3-18 0 0,0 3-1 0 0,-2 4 175 0 0,-36 5-392 0 0,-66-1 392 0 0,144-11 161 0 0,0 2 0 0 0,0 1 0 0 0,-12 6-161 0 0,-41 9 173 0 0,71-20-173 0 0,1-1 0 0 0,-1 0 0 0 0,-11-3 0 0 0,5 2 0 0 0,-26 2 0 0 0,23 4-15 0 0,18-4-22 0 0,0 0-1 0 0,-15 0 38 0 0,29-3-70 0 0,1 0 6 0 0,-9 4-97 0 0,4-1 80 0 0,3-3-30 0 0,2 0 18 0 0,0 0 11 0 0,0 0 28 0 0,0 0 70 0 0,0 0-96 0 0,0 0-26 0 0,1-20 74 0 0,29-76-440 0 0,11-70 472 0 0,-28 87 230 0 0,2-59-230 0 0,-12 100 42 0 0,9-54 161 0 0,2-22-343 0 0,-6-327 214 0 0,-23 0 673 0 0,7 239-623 0 0,3 92-33 0 0,-2-84 58 0 0,-13-273 64 0 0,3 127 190 0 0,5 41-35 0 0,-3-214-317 0 0,4-235-29 0 0,4 381-7 0 0,13-70 88 0 0,45-278-103 0 0,-23 277-140 0 0,-5 61 124 0 0,23-291-405 0 0,-33 189 193 0 0,-7 178 42 0 0,-5 267 167 0 0,7-378-218 0 0,-2-217 101 0 0,-8 384 136 0 0,-11 0 0 0 0,-17-47 0 0 0,7 132 10 0 0,-37-305 55 0 0,3-62-1 0 0,38 395 47 0 0,-7 0-1 0 0,-24-67-110 0 0,4 57 258 0 0,-7 3-1 0 0,-27-45-257 0 0,43 93 367 0 0,-13-60-367 0 0,42 126 22 0 0,-18-76 107 0 0,11 41-66 0 0,-53-170 273 0 0,61 200-352 0 0,-8-19-48 0 0,12 43 33 0 0,1-1 0 0 0,0 1 0 0 0,0-1 0 0 0,1 0 0 0 0,0 1 0 0 0,0-1 0 0 0,0 0 0 0 0,1 0 0 0 0,0 0 0 0 0,0 0 0 0 0,1 0 31 0 0,-1 3-191 0 0,1-1 0 0 0,0 1 0 0 0,0 0 0 0 0,0 0 0 0 0,1 0 0 0 0,-1 0 0 0 0,1 0 0 0 0,0 0 0 0 0,0 0 0 0 0,0 1 0 0 0,0-1-1 0 0,1 1 1 0 0,0-1 0 0 0,0 1 0 0 0,0 0 0 0 0,0 0 0 0 0,2-2 191 0 0,8-3-2140 0 0,1-3-3370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10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94 400 10736 0 0,'0'0'496'0'0,"0"0"-14"0"0,0 0-238 0 0,0 0 152 0 0,0 0 99 0 0,0 0 17 0 0,0 0-20 0 0,-7 18 1519 0 0,5-12-1827 0 0,0 2 0 0 0,0-1 0 0 0,1 0 0 0 0,0 0 0 0 0,0 0 0 0 0,1 0 0 0 0,0 1 0 0 0,0-1 0 0 0,0 0 0 0 0,2 2-184 0 0,-3 43 319 0 0,-3 52-83 0 0,-2-40 296 0 0,2 27-532 0 0,1-50 217 0 0,2-29-100 0 0,0 0 0 0 0,0 0 0 0 0,2 8-117 0 0,0 1 271 0 0,-1 1-1 0 0,-2 11-270 0 0,0-16 98 0 0,1-1 0 0 0,1 0 1 0 0,1 0-1 0 0,0 0 0 0 0,2 4-98 0 0,6 29 544 0 0,2 33-544 0 0,-10-76 30 0 0,0 0 0 0 0,0 0-1 0 0,1 0 1 0 0,0 0 0 0 0,0-1-1 0 0,1 2-29 0 0,-1-3 13 0 0,0-1 0 0 0,-1 1 0 0 0,1 0 0 0 0,-1 0 0 0 0,0-1 0 0 0,0 1 0 0 0,0 0 0 0 0,-1 0 0 0 0,0 0 0 0 0,1 0 0 0 0,-1 0 0 0 0,0 0-1 0 0,-1 0 1 0 0,1 0 0 0 0,-2 3-13 0 0,2-5 40 0 0,0 0-1 0 0,-1 1 0 0 0,1-1 0 0 0,0 0 0 0 0,0 0 0 0 0,0 0 1 0 0,1 0-1 0 0,-1 0 0 0 0,0 0 0 0 0,1 0 0 0 0,-1 1 0 0 0,1-1 1 0 0,0 0-1 0 0,0 0 0 0 0,-1-1 0 0 0,1 1 0 0 0,2 2-39 0 0,-2-2-19 0 0,0 0 0 0 0,0 0 0 0 0,0 1 0 0 0,0-1-1 0 0,0 0 1 0 0,-1 1 0 0 0,1-1 0 0 0,-1 1 0 0 0,1 1 19 0 0,0 0 24 0 0,0 0 0 0 0,1-1 0 0 0,-1 1 0 0 0,1 0 0 0 0,0-1 0 0 0,0 0 1 0 0,0 1-1 0 0,0-1 0 0 0,1 0 0 0 0,-1 0 0 0 0,3 1-24 0 0,-4-2-64 0 0,-1-2-3 0 0,6 10-18 0 0,-6-10 44 0 0,0 0 1 0 0,1 0 0 0 0,-1 1 0 0 0,0-1-1 0 0,0 0 1 0 0,0 0 0 0 0,0 0 0 0 0,0 0-1 0 0,0 0 1 0 0,1 0 0 0 0,-1 0-1 0 0,0 1 1 0 0,0-1 0 0 0,0 0 0 0 0,0 0-1 0 0,1 0 1 0 0,-1 0 0 0 0,0 0 0 0 0,0 0-1 0 0,0 0 1 0 0,0 0 0 0 0,1 0-1 0 0,-1 0 1 0 0,0 0 0 0 0,0 0 0 0 0,0 0-1 0 0,0 0 1 0 0,1 0 0 0 0,-1 0 0 0 0,0 0-1 0 0,0 0 1 0 0,0 0 0 0 0,1 0-1 0 0,-1 0 1 0 0,0 0 0 0 0,0-1 0 0 0,0 1-1 0 0,0 0 1 0 0,0 0 0 0 0,1 0 0 0 0,-1 0-1 0 0,0 0 1 0 0,0 0 0 0 0,0-1-1 0 0,0 1 1 0 0,0 0 0 0 0,0 0 0 0 0,0 0-1 0 0,1 0 1 0 0,-1 0 0 0 0,0-1 0 0 0,0 1-1 0 0,0 0 1 0 0,0 0 0 0 0,0 0-1 0 0,0-1 1 0 0,0 1 0 0 0,0 0 0 0 0,0 0-1 0 0,0 0 1 0 0,0 0 0 0 0,0-1 0 0 0,0 1-1 0 0,0 0 1 0 0,0 0 0 0 0,0 0-1 0 0,0-1 41 0 0,0-8-6959 0 0</inkml:trace>
  <inkml:trace contextRef="#ctx0" brushRef="#br0" timeOffset="401.083">87 530 5064 0 0,'-36'-4'1620'0'0,"16"-4"3764"0"0,19 7-4603 0 0,1 1-350 0 0,0 0-71 0 0,1-13 576 0 0,5 7-678 0 0,1 1 1 0 0,-1-1 0 0 0,1 1 0 0 0,0 1-1 0 0,4-3-258 0 0,16-11 554 0 0,-21 14-426 0 0,1 0-1 0 0,0 0 1 0 0,0 1-1 0 0,1-1 1 0 0,6-1-128 0 0,17-8 258 0 0,73-36 364 0 0,-61 28-795 0 0,-29 14 42 0 0,0 0 1 0 0,-1 0 0 0 0,9-7 130 0 0,62-38-822 0 0,-47 29-1176 0 0,-18 13-3311 0 0</inkml:trace>
  <inkml:trace contextRef="#ctx0" brushRef="#br0" timeOffset="755.075">1 1030 9672 0 0,'0'0'440'0'0,"0"0"-6"0"0,0 0-135 0 0,0 0 456 0 0,0 0 226 0 0,0 0 47 0 0,18 2 525 0 0,1-4-1291 0 0,1-1-1 0 0,-1 0 0 0 0,0-2 1 0 0,0 0-1 0 0,0-2 0 0 0,-1 0 0 0 0,5-3-261 0 0,30-13 434 0 0,-33 14-183 0 0,0 0 0 0 0,7-4-251 0 0,9-7-60 0 0,-20 12-85 0 0,-1-1 0 0 0,-1 0-1 0 0,7-5 146 0 0,61-39-661 0 0,-54 35 150 0 0,0 1-4074 0 0,-16 4-433 0 0</inkml:trace>
  <inkml:trace contextRef="#ctx0" brushRef="#br0" timeOffset="1240.806">577 809 1376 0 0,'0'0'521'0'0,"0"0"1653"0"0,0 0 723 0 0,0 0 145 0 0,0 2 376 0 0,-4 13-2414 0 0,3-11-995 0 0,0 1 1 0 0,0-1-1 0 0,1 1 1 0 0,-1 0 0 0 0,1-1-1 0 0,0 1 1 0 0,0 0 0 0 0,1-1-1 0 0,0 1 1 0 0,-1-1 0 0 0,1 1-1 0 0,1 0 1 0 0,-1-1-1 0 0,1 1-9 0 0,2 13 10 0 0,6 29 167 0 0,11 28-177 0 0,-16-59 36 0 0,2 1 0 0 0,0-2 1 0 0,0 1-1 0 0,2-1 0 0 0,0 0 0 0 0,3 3-36 0 0,-7-12 27 0 0,0 1 1 0 0,0-1-1 0 0,0 0 0 0 0,1-1 0 0 0,0 1 0 0 0,0-1 1 0 0,2 1-28 0 0,-4-3 48 0 0,0-1 0 0 0,0 0 0 0 0,1 0 0 0 0,-1 0 0 0 0,1-1 0 0 0,-1 1 1 0 0,1-1-1 0 0,-1 0 0 0 0,1-1 0 0 0,0 1 0 0 0,-1-1 0 0 0,5 0-48 0 0,-6 0 51 0 0,0 0-1 0 0,0 0 1 0 0,0-1 0 0 0,1 1-1 0 0,-1-1 1 0 0,0 0 0 0 0,0 0-1 0 0,0 0 1 0 0,0-1 0 0 0,0 1-1 0 0,0-1 1 0 0,0 1-1 0 0,-1-1 1 0 0,1 0 0 0 0,-1 0-1 0 0,1 0-50 0 0,1-3 101 0 0,1 1 0 0 0,-1-1 0 0 0,-1 1 0 0 0,1-1 0 0 0,-1-1 0 0 0,0 1 0 0 0,0 0-1 0 0,1-4-100 0 0,3-10 265 0 0,0-1 0 0 0,-1-1 0 0 0,-1 1 0 0 0,1-14-265 0 0,-2 1-369 0 0,-1 0-1 0 0,-2 0 0 0 0,-1 0 0 0 0,-1-1 1 0 0,-2 1-1 0 0,-4-15 370 0 0,3 34-1391 0 0,4 13 681 0 0</inkml:trace>
  <inkml:trace contextRef="#ctx0" brushRef="#br0" timeOffset="1757.811">1048 742 12240 0 0,'0'0'273'0'0,"0"0"40"0"0,-4 7 325 0 0,3-4-605 0 0,-1 1 0 0 0,1 0 0 0 0,0 0 0 0 0,-1-1 1 0 0,2 1-1 0 0,-1 0 0 0 0,0 0 0 0 0,1 0 0 0 0,0 0 0 0 0,0 0 1 0 0,0 0-1 0 0,0 0 0 0 0,1 0 0 0 0,-1 0 0 0 0,1 0 1 0 0,0 0-1 0 0,1 1-33 0 0,-1 1 28 0 0,24 124 868 0 0,-21-71-533 0 0,-4-24-125 0 0,-3 32 106 0 0,0-13-161 0 0,3-32-173 0 0,0-22-6 0 0,0 0-1 0 0,0 1 0 0 0,0-1 0 0 0,0 0 1 0 0,1 0-1 0 0,-1 1 0 0 0,0-1 1 0 0,0 0-1 0 0,0 0 0 0 0,1 1 1 0 0,-1-1-1 0 0,0 0 0 0 0,0 0 1 0 0,1 1-1 0 0,-1-1 0 0 0,0 0 1 0 0,1 0-1 0 0,-1 0 0 0 0,0 0 1 0 0,0 0-1 0 0,1 1 0 0 0,-1-1 1 0 0,0 0-1 0 0,1 0 0 0 0,-1 0 1 0 0,0 0-1 0 0,1 0 0 0 0,-1 0 1 0 0,0 0-1 0 0,1 0 0 0 0,-1 0 1 0 0,0 0-1 0 0,1 0 0 0 0,-1 0 1 0 0,0-1-1 0 0,1 1-3 0 0,12-4-2 0 0,-3-4-73 0 0,-1-1 0 0 0,-1 0 1 0 0,1-1-1 0 0,-1 0 0 0 0,-1 0 1 0 0,2-4 74 0 0,15-20-125 0 0,-17 25 175 0 0,0 0 0 0 0,-1 0 0 0 0,-1 0 1 0 0,2-4-51 0 0,-5 9 0 0 0,1-1 1 0 0,0 1 0 0 0,0 0 0 0 0,0 0-1 0 0,0 0 1 0 0,1 0-1 0 0,-2 2 14 0 0,1-1 0 0 0,-1 0 1 0 0,0 0-1 0 0,0 1 0 0 0,0-1 0 0 0,0-1 1 0 0,0 1-1 0 0,-1 0 0 0 0,1 0 0 0 0,-1-2-14 0 0,0 4 21 0 0,-1 0-1 0 0,1 0 1 0 0,-1 0-1 0 0,1 0 1 0 0,-1 0 0 0 0,1 0-1 0 0,-1 0 1 0 0,1 0-1 0 0,0 1 1 0 0,-1-1-1 0 0,1 0 1 0 0,0 0 0 0 0,0 1-1 0 0,0-1 1 0 0,-1 1-1 0 0,1-1 1 0 0,0 0-1 0 0,0 1 1 0 0,0 0-1 0 0,0-1 1 0 0,0 1 0 0 0,0 0-1 0 0,0-1 1 0 0,0 1-1 0 0,0 0 1 0 0,0 0-1 0 0,0 0 1 0 0,0 0 0 0 0,0 0-1 0 0,1 0 1 0 0,-1 0-1 0 0,0 0 1 0 0,0 0-1 0 0,0 1-20 0 0,3-1 141 0 0,1 1 0 0 0,0 0 0 0 0,-1 0 0 0 0,1 1-1 0 0,-1-1 1 0 0,2 2-141 0 0,-2 0 46 0 0,0 0 0 0 0,-1 0 0 0 0,0 0 1 0 0,1 0-1 0 0,-1 1 0 0 0,-1 0 0 0 0,1-1 0 0 0,0 1 0 0 0,-1 0 0 0 0,0 1 0 0 0,0-1 0 0 0,1 1-46 0 0,7 14 78 0 0,-9-17-73 0 0,1 0 0 0 0,-2 0 0 0 0,1 1 0 0 0,0-1 0 0 0,0 0 0 0 0,-1 0 0 0 0,1 1 0 0 0,-1-1 0 0 0,1 0 0 0 0,-1 1 1 0 0,0-1-1 0 0,0 2-5 0 0,3 18 33 0 0,-1-14-17 0 0,0-3-6 0 0,0 1-1 0 0,0-1 1 0 0,-1 0 0 0 0,0 1 0 0 0,0-1 0 0 0,-1 1 0 0 0,1-1 0 0 0,-1 1 0 0 0,0-1 0 0 0,-1 1-1 0 0,0 3-9 0 0,-1 5-128 0 0,1 1-1 0 0,1-1 0 0 0,0 5 129 0 0,0-1-830 0 0,3-8-145 0 0</inkml:trace>
  <inkml:trace contextRef="#ctx0" brushRef="#br0" timeOffset="3324.304">2036 933 9328 0 0,'16'8'902'0'0,"-14"-7"-804"0"0,0 0-1 0 0,1 1 1 0 0,-1-1 0 0 0,0 0 0 0 0,1 0 0 0 0,-1 0-1 0 0,1-1 1 0 0,-1 1 0 0 0,1-1 0 0 0,0 1 0 0 0,-1-1-1 0 0,1 0 1 0 0,-1 0 0 0 0,1 0 0 0 0,0 0 0 0 0,-1 0-1 0 0,1-1 1 0 0,1 0-98 0 0,2-1 191 0 0,1 0 0 0 0,-1-1-1 0 0,0 1 1 0 0,0-1 0 0 0,0-1 0 0 0,-1 1-1 0 0,1-1 1 0 0,-1 0 0 0 0,1-1-1 0 0,-1 1 1 0 0,-1-1 0 0 0,1 0 0 0 0,-1 0-1 0 0,1-2-190 0 0,3-3 255 0 0,-1 0 0 0 0,0 0 0 0 0,-1-1-1 0 0,0 0 1 0 0,-1 0 0 0 0,0-1 0 0 0,1-6-255 0 0,-3 11 87 0 0,-1 1 1 0 0,2-1-1 0 0,-1 1 1 0 0,1 0 0 0 0,0 0-1 0 0,0 0 1 0 0,0 0-88 0 0,20-31 273 0 0,-13 17-182 0 0,0 1 0 0 0,1 0 0 0 0,10-10-91 0 0,-17 20 66 0 0,1 0-1 0 0,-1 0 0 0 0,-1 0 1 0 0,3-6-66 0 0,14-28 150 0 0,-18 37-135 0 0,0-1-1 0 0,0 1 0 0 0,-1-1 1 0 0,0 0-1 0 0,0 0 0 0 0,-1 0 1 0 0,1 0-1 0 0,-2 0 0 0 0,1-2-14 0 0,4-21 31 0 0,-2 15-50 0 0,-1 1 0 0 0,0-1 0 0 0,-1 0 0 0 0,0 1-1 0 0,-2-13 20 0 0,0-3 41 0 0,2 25-28 0 0,-1-1 0 0 0,-1 0 0 0 0,1 1 0 0 0,-1-1 0 0 0,0 1 0 0 0,0-1-1 0 0,0 1 1 0 0,-2-2-13 0 0,3 4 2 0 0,-1 0 0 0 0,0 0-1 0 0,1 0 1 0 0,-1 0 0 0 0,1 0-1 0 0,0 0 1 0 0,0 0 0 0 0,0 0-1 0 0,0 0 1 0 0,1 0 0 0 0,0-3-2 0 0,1-25 61 0 0,-1 7 80 0 0,-1 22-129 0 0,1-1-1 0 0,-1 1 1 0 0,0-1-1 0 0,0 1 0 0 0,0-1 1 0 0,0 1-1 0 0,0-1 1 0 0,0 1-1 0 0,-1-1 0 0 0,1 1 1 0 0,-1-1-1 0 0,0 1 1 0 0,1 0-1 0 0,-1-1 0 0 0,-1 0-11 0 0,-2-8 45 0 0,4 10-43 0 0,0 0 0 0 0,0 0-1 0 0,0 1 1 0 0,0-1-1 0 0,0 0 1 0 0,-1 0 0 0 0,1 1-1 0 0,0-1 1 0 0,0 0-1 0 0,-1 1 1 0 0,1-1-1 0 0,0 0 1 0 0,-1 1 0 0 0,1-1-1 0 0,-1 1 1 0 0,1-1-1 0 0,-1 0 1 0 0,1 1 0 0 0,-1-1-1 0 0,1 1 1 0 0,-1-1-1 0 0,0 1-1 0 0,-4-4-40 0 0,0 1 0 0 0,-1 1 0 0 0,1-1 0 0 0,-1 1 0 0 0,0-1 0 0 0,1 2 0 0 0,-1-1 0 0 0,0 1 0 0 0,0-1 0 0 0,0 2 0 0 0,0-1 0 0 0,0 1 0 0 0,-3 0 40 0 0,7-1-11 0 0,1 1 0 0 0,0 0-1 0 0,0 0 1 0 0,-1 0 0 0 0,1 0-1 0 0,0 1 1 0 0,0-1 0 0 0,-1 0-1 0 0,1 0 1 0 0,0 1 0 0 0,0-1 0 0 0,-1 1-1 0 0,1-1 1 0 0,0 1 0 0 0,0-1-1 0 0,0 1 1 0 0,0 0 0 0 0,-1 0 11 0 0,-4 3-45 0 0,1-3 30 0 0,5-1 9 0 0,-1 0 0 0 0,0 0-1 0 0,0 0 1 0 0,0 1 0 0 0,1-1-1 0 0,-1 0 1 0 0,0 0 0 0 0,0 1 0 0 0,0-1-1 0 0,1 0 1 0 0,-1 1 0 0 0,0-1-1 0 0,0 1 1 0 0,1-1 0 0 0,-1 1-1 0 0,1-1 1 0 0,-1 1 0 0 0,0-1 0 0 0,1 1-1 0 0,-1 0 1 0 0,1-1 0 0 0,-1 1-1 0 0,1 0 1 0 0,-1-1 0 0 0,1 1 0 0 0,0 0-1 0 0,-1 0 1 0 0,1 0 0 0 0,0-1-1 0 0,0 1 1 0 0,0 0 0 0 0,-1 0-1 0 0,1 0 1 0 0,0 0 6 0 0,0 0-6 0 0,0 1 0 0 0,-1-1-1 0 0,1 1 1 0 0,-1-1 0 0 0,1 0-1 0 0,-1 1 1 0 0,0-1 0 0 0,1 0-1 0 0,-1 1 1 0 0,0-1 0 0 0,0 0 0 0 0,-1 1 6 0 0,-6 13-58 0 0,-2 14 12 0 0,8-25 41 0 0,0 0 1 0 0,1-1-1 0 0,0 1 1 0 0,-1 0-1 0 0,1 0 1 0 0,1 0-1 0 0,-1 1 5 0 0,0 1-5 0 0,-1 1-1 0 0,1-1 0 0 0,-1 0 0 0 0,0 0 0 0 0,-3 4 6 0 0,3-5-5 0 0,0 0 0 0 0,0 0 0 0 0,1 1 0 0 0,-1-1 0 0 0,1 0 0 0 0,0 1 0 0 0,0 3 5 0 0,1 0-1 0 0,-1-1-1 0 0,0 1 0 0 0,0 0 0 0 0,-1-1 1 0 0,0 1-1 0 0,-2 2 2 0 0,1 1-14 0 0,1 0 1 0 0,1-1-1 0 0,0 1 0 0 0,0 0 14 0 0,-2 26 1 0 0,-4 40-6 0 0,5-52-24 0 0,0 1-1 0 0,-3 4 30 0 0,-1 25 0 0 0,6-43 0 0 0,-1 1 0 0 0,-1-1 0 0 0,0 0 0 0 0,-1 2 0 0 0,-3 11 61 0 0,1 0-1 0 0,-1 24-60 0 0,2-21 121 0 0,0 0 0 0 0,-3 5-121 0 0,-14 86 511 0 0,18-104-393 0 0,1-1 0 0 0,0 1 1 0 0,1 0-1 0 0,0 3-118 0 0,-2 34 349 0 0,1 7 62 0 0,3-44-276 0 0,-1-1 0 0 0,-1 0 0 0 0,-1 5-135 0 0,1-12 59 0 0,0 1-1 0 0,1-1 1 0 0,0 1-1 0 0,1 3-58 0 0,0-6 29 0 0,-1 0-1 0 0,0 1 0 0 0,0-1 1 0 0,0 0-1 0 0,-1 1 0 0 0,0-1 0 0 0,-1 1-28 0 0,0 3 33 0 0,0 0 1 0 0,1 0-1 0 0,0 0 0 0 0,0 8-33 0 0,1-9 19 0 0,0 0 1 0 0,-1 0-1 0 0,0 0 0 0 0,-1 0 1 0 0,-2 6-20 0 0,0 9 68 0 0,4-21-59 0 0,0 0 0 0 0,0 0-1 0 0,-1 0 1 0 0,1 0 0 0 0,-1 0-1 0 0,0-1 1 0 0,0 1 0 0 0,0 0-1 0 0,-1 1-8 0 0,0-1-27 0 0,2-2-51 0 0,1 16-201 0 0,0-13 206 0 0,0-3-7503 0 0,8-7 2146 0 0</inkml:trace>
  <inkml:trace contextRef="#ctx0" brushRef="#br0" timeOffset="3947.635">2518 1137 6912 0 0,'0'-20'836'0'0,"-10"-21"2189"0"0,-9-8-1582 0 0,16 37-950 0 0,3 12-472 0 0,0-1 1 0 0,0 1-1 0 0,0-1 1 0 0,0 1-1 0 0,0 0 1 0 0,0-1-1 0 0,0 1 1 0 0,0-1-1 0 0,0 1 1 0 0,0-1-1 0 0,0 1 1 0 0,0 0-1 0 0,-1-1 1 0 0,1 1-1 0 0,0-1 1 0 0,0 1-1 0 0,-1 0 1 0 0,1-1-1 0 0,0 1 1 0 0,0 0-1 0 0,-1-1 1 0 0,1 1-1 0 0,0 0 1 0 0,-1 0-1 0 0,1-1 1 0 0,0 1-1 0 0,-1 0 1 0 0,1 0-1 0 0,-1 0 1 0 0,1-1-1 0 0,0 1 1 0 0,-1 0-1 0 0,1 0 1 0 0,-1 0-22 0 0,-3-2 191 0 0,1 0 1 0 0,-1 1 0 0 0,0-1 0 0 0,0 1 0 0 0,-1 0 0 0 0,1 0 0 0 0,0 0-1 0 0,0 1 1 0 0,-1-1-192 0 0,2 2 45 0 0,0-1 0 0 0,-1 1 1 0 0,1 0-1 0 0,0 0 0 0 0,0 0 0 0 0,0 0 0 0 0,-2 2-45 0 0,-1-1 62 0 0,2 8 90 0 0,-4 1-38 0 0,7-10-91 0 0,-1 1 0 0 0,1-1 1 0 0,0 0-1 0 0,0 1 1 0 0,0-1-1 0 0,0 1 0 0 0,0-1 1 0 0,1 1-1 0 0,-1-1 1 0 0,0 1-1 0 0,1 0 0 0 0,-1-1 1 0 0,1 1-1 0 0,-1 0 1 0 0,1-1-1 0 0,0 1 1 0 0,0 1-24 0 0,-5 18 440 0 0,4-20-413 0 0,1 0 0 0 0,-1 1-1 0 0,1-1 1 0 0,0 0 0 0 0,-1 1 0 0 0,1-1 0 0 0,0 0-1 0 0,-1 1 1 0 0,1-1 0 0 0,0 1 0 0 0,0-1-1 0 0,0 0 1 0 0,1 1 0 0 0,-1-1 0 0 0,0 1 0 0 0,0-1-1 0 0,1 0 1 0 0,-1 1-27 0 0,1 2 34 0 0,0-1-1 0 0,0 1 1 0 0,0 0-1 0 0,-1 0 1 0 0,1-1-1 0 0,-1 1 1 0 0,0 0-1 0 0,0 0 1 0 0,-1 1-34 0 0,1-1 15 0 0,0 0 1 0 0,0 0 0 0 0,0 0-1 0 0,0 0 1 0 0,1 0 0 0 0,-1 0-1 0 0,1 0 1 0 0,1 2-16 0 0,0 0 29 0 0,-1 0 1 0 0,1 1 0 0 0,-1-1-1 0 0,0 1 1 0 0,-1 1-30 0 0,7 32 214 0 0,-7-39-208 0 0,1 0 0 0 0,-1 0 0 0 0,0 0 0 0 0,1-1 0 0 0,-1 1 0 0 0,0 0 0 0 0,0 0 0 0 0,0 0 0 0 0,0 0 0 0 0,0 0 0 0 0,0 0-1 0 0,0 0 1 0 0,-1 0 0 0 0,1 0 0 0 0,0 0 0 0 0,0 0 0 0 0,-1 0 0 0 0,1-1 0 0 0,0 1 0 0 0,-1 0 0 0 0,1 0 0 0 0,-1 0-1 0 0,0 0-5 0 0,2-1 7 0 0,-1 1-1 0 0,0-1 1 0 0,0 1-1 0 0,1 0 0 0 0,-1-1 1 0 0,0 1-1 0 0,1-1 1 0 0,-1 0-1 0 0,1 1 0 0 0,-1-1 1 0 0,1 1-1 0 0,-1-1 1 0 0,1 0-1 0 0,-1 1 0 0 0,1-1 1 0 0,-1 0-1 0 0,1 1 1 0 0,-1-1-1 0 0,1 0 0 0 0,0 0 1 0 0,-1 0-1 0 0,1 1 1 0 0,0-1-7 0 0,17 6 104 0 0,-13-6-104 0 0,1 0-1 0 0,-1 0 0 0 0,0 0 1 0 0,0-1-1 0 0,0 0 0 0 0,0 0 1 0 0,0-1-1 0 0,3 0 1 0 0,-4-1-24 0 0,-1 1 0 0 0,0 0 0 0 0,0-1 0 0 0,0 0 0 0 0,0 0 0 0 0,0 0 1 0 0,0 0-1 0 0,-1 0 0 0 0,1-1 0 0 0,-1 1 0 0 0,0-1 0 0 0,0 1 0 0 0,-1-1 0 0 0,1 0 0 0 0,-1 0 0 0 0,1 0 0 0 0,-1 0 0 0 0,0 0 0 0 0,-1 0 0 0 0,1 0 0 0 0,-1-2 24 0 0,8-24-2 0 0,-7 27 3 0 0,0 0-1 0 0,0 0 1 0 0,0 0 0 0 0,0 0 0 0 0,0 0 0 0 0,0 0-1 0 0,-1 0 1 0 0,0 0 0 0 0,1 0 0 0 0,-1 0 0 0 0,0 0-1 0 0,-1 0 1 0 0,1 0 0 0 0,0 0 0 0 0,-1 0 0 0 0,0 0-1 0 0,0 0 1 0 0,0 0 0 0 0,0 0 0 0 0,-1-2-1 0 0,1 4 69 0 0,3 1 24 0 0,6 0 3 0 0,-5 1-88 0 0,-1 1 0 0 0,1 0 0 0 0,0-1 0 0 0,-1 1 0 0 0,1 0 0 0 0,-1 1 0 0 0,1-1 0 0 0,-1 0 0 0 0,0 1 0 0 0,0-1 0 0 0,0 1 0 0 0,1 1-8 0 0,4 8-4 0 0,2-1-1 0 0,-1 0 0 0 0,1-1 1 0 0,1 0-1 0 0,3 2 5 0 0,-9-8-3 0 0,1 0-1 0 0,0 0 0 0 0,1-1 1 0 0,-1 0-1 0 0,1 0 0 0 0,-1 0 1 0 0,1 0-1 0 0,0-1 1 0 0,0 0-1 0 0,0 0 0 0 0,0-1 1 0 0,5 1 3 0 0,2 1-129 0 0,-11-2 17 0 0,1-1 1 0 0,-1 1-1 0 0,0 0 1 0 0,1-1-1 0 0,-1 1 0 0 0,0-1 1 0 0,1 0-1 0 0,-1 0 1 0 0,1 0-1 0 0,-1 0 1 0 0,0 0-1 0 0,1-1 0 0 0,-1 1 1 0 0,1-1-1 0 0,-1 1 1 0 0,0-1-1 0 0,0 0 1 0 0,1 0-1 0 0,-1 0 0 0 0,0 0 1 0 0,1-1 111 0 0,2-3-5677 0 0</inkml:trace>
  <inkml:trace contextRef="#ctx0" brushRef="#br0" timeOffset="4326.361">3009 1059 1840 0 0,'0'0'603'0'0,"0"0"1859"0"0,0 0 818 0 0,0 0 161 0 0,0 0-390 0 0,0 0-1755 0 0,-20-12 522 0 0,14 7-1688 0 0,4 4-116 0 0,0-1 0 0 0,0 1 0 0 0,1 0 0 0 0,-1 0 1 0 0,0 0-1 0 0,0 0 0 0 0,0 0 0 0 0,0 0 0 0 0,0 0 1 0 0,0 1-1 0 0,0-1 0 0 0,-1 1 0 0 0,1-1 0 0 0,0 1 0 0 0,0 0 1 0 0,0 0-1 0 0,-1 0 0 0 0,1 0 0 0 0,-1 0-14 0 0,-1 1 33 0 0,1 0-1 0 0,-1 1 1 0 0,0-1-1 0 0,0 1 1 0 0,1-1-1 0 0,-1 1 1 0 0,-1 2-33 0 0,4-3 8 0 0,-1 0 1 0 0,1 0 0 0 0,0 0-1 0 0,0 0 1 0 0,0 0 0 0 0,0 0-1 0 0,0 1 1 0 0,1-1 0 0 0,-1 0-1 0 0,0 1 1 0 0,0-1 0 0 0,1 1-1 0 0,-1-1 1 0 0,1 1 0 0 0,0-1-1 0 0,-1 1 1 0 0,1-1-1 0 0,0 1 1 0 0,0-1 0 0 0,0 1-1 0 0,0 0-8 0 0,-2 13-12 0 0,2-13 7 0 0,-1 0 0 0 0,1 0 0 0 0,0 0 0 0 0,0 0 0 0 0,0 0 0 0 0,0 0 0 0 0,0 0 1 0 0,1 1-1 0 0,-1-1 0 0 0,1 0 0 0 0,0 1 5 0 0,4 13-18 0 0,-3-8 4 0 0,1 0 1 0 0,0 0-1 0 0,0 0 1 0 0,1 0 0 0 0,0 0-1 0 0,1-1 1 0 0,0 0-1 0 0,0 1 1 0 0,1-1 13 0 0,0 0-11 0 0,0-1 0 0 0,1 0 1 0 0,-1 0-1 0 0,1 0 0 0 0,1-1 0 0 0,-1 0 0 0 0,4 0 11 0 0,-8-3-4 0 0,0-1 1 0 0,0 1-1 0 0,0-1 0 0 0,0 0 0 0 0,1 0 0 0 0,-1-1 0 0 0,1 1 0 0 0,-1-1 0 0 0,0 0 0 0 0,1 0 0 0 0,-1 0 0 0 0,1 0 0 0 0,-1 0 0 0 0,0-1 0 0 0,1 1 0 0 0,-1-1 0 0 0,0 0 0 0 0,1 0 0 0 0,-1-1 0 0 0,2 0 4 0 0,5-2-78 0 0,0-2-1 0 0,0 1 0 0 0,-1-1 0 0 0,0-1 0 0 0,0 1 1 0 0,0-2-1 0 0,-1 1 0 0 0,0-1 0 0 0,2-3 79 0 0,-4 4-1360 0 0,-1-1 0 0 0,0 0-1 0 0,0 0 1 0 0,1-4 1360 0 0,3-10-5209 0 0</inkml:trace>
  <inkml:trace contextRef="#ctx0" brushRef="#br0" timeOffset="4696.648">3404 1 9216 0 0,'0'0'706'0'0,"0"0"-303"0"0,0 0 449 0 0,0 0 240 0 0,0 0 48 0 0,0 0-105 0 0,0 0-486 0 0,0 0-210 0 0,0 0-41 0 0,0 1-46 0 0,-7 126-150 0 0,3 80 55 0 0,2 88 150 0 0,24-30-106 0 0,-16-209-60 0 0,32 306-1030 0 0,-38-352-1711 0 0,0-10-2277 0 0</inkml:trace>
  <inkml:trace contextRef="#ctx0" brushRef="#br0" timeOffset="5028.713">3227 916 7832 0 0,'0'0'602'0'0,"6"8"3768"0"0,-5-6-3857 0 0,1-1 1 0 0,0 0 0 0 0,0 1 0 0 0,0-1-1 0 0,0 0 1 0 0,0 0 0 0 0,0 0 0 0 0,0 0-1 0 0,2 0-513 0 0,22 4 1216 0 0,-16-5-1183 0 0,-1-1 0 0 0,1 1-1 0 0,0-2 1 0 0,5 0-33 0 0,11-6-37 0 0,0-1-1 0 0,0 0 0 0 0,-1-2 1 0 0,14-9 37 0 0,-13 7-449 0 0,-4 2-2276 0 0,-1-1 0 0 0,8-8 2725 0 0,-2 3-1837 0 0</inkml:trace>
  <inkml:trace contextRef="#ctx0" brushRef="#br0" timeOffset="5367.308">4133 889 5064 0 0,'-36'0'114'0'0,"-105"-8"9035"0"0,133 7-9423 0 0,-12 0 405 0 0,-1 0 0 0 0,1 1-1 0 0,0 1 1 0 0,-14 3-131 0 0,28-3-4 0 0,1 0 0 0 0,-1 0-1 0 0,0 1 1 0 0,1-1 0 0 0,-1 1 0 0 0,1 1-1 0 0,-1-1 1 0 0,1 1 0 0 0,0 0-1 0 0,0 0 1 0 0,1 1 0 0 0,-1-1 0 0 0,0 1-1 0 0,1 0 1 0 0,0 0 0 0 0,0 0 0 0 0,-2 4 4 0 0,5-6-11 0 0,0-1 0 0 0,1 1 1 0 0,-1-1-1 0 0,1 1 1 0 0,-1 0-1 0 0,1-1 1 0 0,0 1-1 0 0,0 0 1 0 0,0-1-1 0 0,0 1 0 0 0,0 0 1 0 0,0-1-1 0 0,0 1 1 0 0,0 0-1 0 0,1-1 1 0 0,-1 1-1 0 0,0-1 1 0 0,1 1-1 0 0,0 0 0 0 0,-1-1 1 0 0,1 1-1 0 0,0-1 1 0 0,0 0-1 0 0,0 1 1 0 0,0-1-1 0 0,0 1 11 0 0,5 6-95 0 0,0 0-1 0 0,1-1 0 0 0,7 7 96 0 0,-11-10-6 0 0,15 12 57 0 0,1-1 1 0 0,0-1 0 0 0,0-1-1 0 0,4 1-51 0 0,26 18 122 0 0,-43-28 78 0 0,-1 0 0 0 0,0 1 0 0 0,0 0 0 0 0,0 0 0 0 0,2 4-200 0 0,-6-8 321 0 0,-1-1 72 0 0,0 0-372 0 0,0 0 0 0 0,0 0-1 0 0,0 0 1 0 0,1 0 0 0 0,-1 0-1 0 0,0 0 1 0 0,0 0 0 0 0,0 0 0 0 0,0 0-1 0 0,0 0 1 0 0,1 1 0 0 0,-1-1-1 0 0,0 0 1 0 0,0 0 0 0 0,0 0-1 0 0,0 0 1 0 0,0 0 0 0 0,0 0 0 0 0,0 0-1 0 0,1 1 1 0 0,-1-1 0 0 0,0 0-1 0 0,0 0 1 0 0,0 0 0 0 0,0 0 0 0 0,0 0-1 0 0,0 1 1 0 0,0-1 0 0 0,0 0-1 0 0,0 0 1 0 0,0 0 0 0 0,0 0-1 0 0,0 1 1 0 0,0-1 0 0 0,0 0 0 0 0,0 0-1 0 0,0 0 1 0 0,0 0 0 0 0,0 1-1 0 0,0-1 1 0 0,0 0 0 0 0,0 0-1 0 0,0 0 1 0 0,0 0 0 0 0,0 0 0 0 0,0 1-1 0 0,-1-1 1 0 0,1 0 0 0 0,0 0-1 0 0,0 0 1 0 0,0 0 0 0 0,0 0 0 0 0,0 0-1 0 0,0 0 1 0 0,0 1 0 0 0,-1-1-1 0 0,1 0 1 0 0,0 0 0 0 0,0 0-1 0 0,0 0 1 0 0,0 0 0 0 0,0 0 0 0 0,-1 0-1 0 0,1 0 1 0 0,0 0 0 0 0,0 0-21 0 0,-10 9 526 0 0,6-6-462 0 0,0-1-1 0 0,0 0 1 0 0,-1 0-1 0 0,1 0 0 0 0,-1-1 1 0 0,1 1-1 0 0,-1-1 0 0 0,0 0 1 0 0,0-1-1 0 0,1 1 0 0 0,-1-1 1 0 0,0 0-1 0 0,0 0 0 0 0,-1 0-63 0 0,-13-2-74 0 0,0-1-1 0 0,-17-4 75 0 0,35 7-2 0 0,-17-5-558 0 0,0-1 0 0 0,0-1 0 0 0,-10-6 560 0 0,20 10-647 0 0,-19-11-5249 0 0</inkml:trace>
  <inkml:trace contextRef="#ctx0" brushRef="#br0" timeOffset="6301.006">4754 186 4608 0 0,'-2'-1'247'0'0,"0"0"1"0"0,0 1-1 0 0,0-1 1 0 0,1 0 0 0 0,-1-1-1 0 0,0 1 1 0 0,0 0-1 0 0,1 0 1 0 0,-1-1-1 0 0,1 1 1 0 0,-1-1-1 0 0,1 1 1 0 0,0-1-1 0 0,0 0 1 0 0,-1 1-1 0 0,1-1 1 0 0,0 0 0 0 0,0 0-1 0 0,1 0 1 0 0,-1 0-1 0 0,0 0-247 0 0,-10-17 2050 0 0,7 17-1926 0 0,-9-18 292 0 0,12 19-355 0 0,2 3-24 0 0,0 1 0 0 0,0-1 0 0 0,0 1 1 0 0,0-1-1 0 0,-1 1 0 0 0,1-1 0 0 0,-1 1 0 0 0,1 0-37 0 0,9 54 430 0 0,-7-40-418 0 0,1 1 0 0 0,-1 15-12 0 0,-2-19-5 0 0,2 61-374 0 0,-4 40 379 0 0,0-52 0 0 0,3-1 0 0 0,9 53 0 0 0,-10-97 108 0 0,2 0 1 0 0,0 0-1 0 0,1-1 1 0 0,1 1-1 0 0,0-1 1 0 0,2 0 0 0 0,3 7-109 0 0,-10-23 25 0 0,1 0 0 0 0,-1 0 1 0 0,1 0-1 0 0,-1-1 0 0 0,1 1 1 0 0,0 0-1 0 0,-1 0 0 0 0,1 0 0 0 0,0-1 1 0 0,0 1-1 0 0,-1 0 0 0 0,1-1 1 0 0,0 1-1 0 0,0 0 0 0 0,0-1 1 0 0,0 1-1 0 0,0-1 0 0 0,0 0 1 0 0,0 1-1 0 0,0-1 0 0 0,0 0 1 0 0,0 1-1 0 0,0-1 0 0 0,0 0 1 0 0,1 0-26 0 0,-1 0 43 0 0,1-1 0 0 0,0 1 0 0 0,-1-1 0 0 0,1 1 1 0 0,0-1-1 0 0,-1 0 0 0 0,1 1 0 0 0,-1-1 0 0 0,1 0 1 0 0,-1 0-1 0 0,0 0 0 0 0,1 0 0 0 0,-1-1 0 0 0,1 0-43 0 0,4-5 194 0 0,0 0 0 0 0,0-1 0 0 0,-1 0-1 0 0,0 0 1 0 0,1-2-194 0 0,31-63 97 0 0,-22 41-89 0 0,1 1 0 0 0,2 0 0 0 0,2 1 1 0 0,2-1-9 0 0,-12 18-7 0 0,19-24-152 0 0,2 2-1 0 0,26-24 160 0 0,-49 52-15 0 0,1 0-1 0 0,-1 1 1 0 0,1-1-1 0 0,0 2 0 0 0,0-1 1 0 0,1 1-1 0 0,-1 1 1 0 0,1 0-1 0 0,3-1 16 0 0,18-4-75 0 0,0 2-1 0 0,1 1 0 0 0,-1 1 1 0 0,25 1 75 0 0,7-6 761 0 0,-63 10-745 0 0,1 0 0 0 0,-1 0 0 0 0,1 0 0 0 0,-1 0 0 0 0,0 0 0 0 0,1 0-1 0 0,-1 0 1 0 0,0 0 0 0 0,1 0 0 0 0,-1 0 0 0 0,0 0 0 0 0,1-1 0 0 0,-1 1 0 0 0,0 0 0 0 0,1 0 0 0 0,-1 0 0 0 0,0-1 0 0 0,0 1 0 0 0,1 0 0 0 0,-1 0 0 0 0,0-1 0 0 0,0 1 0 0 0,1 0 0 0 0,-1-1 0 0 0,0 1-1 0 0,0 0 1 0 0,0-1 0 0 0,1 1 0 0 0,-1 0 0 0 0,0-1 0 0 0,0 1 0 0 0,0 0 0 0 0,0-1 0 0 0,0 1 0 0 0,0 0 0 0 0,0-1 0 0 0,0 1 0 0 0,0-1 0 0 0,0 1 0 0 0,0 0 0 0 0,0-1 0 0 0,0 1 0 0 0,0 0 0 0 0,0-1-1 0 0,0 1 1 0 0,-1 0 0 0 0,1-1 0 0 0,0 1 0 0 0,0 0 0 0 0,0-1 0 0 0,0 1 0 0 0,-1 0 0 0 0,1-1-16 0 0,-10-15 545 0 0,5 11-455 0 0,0 1 0 0 0,0 0 0 0 0,-1 1 0 0 0,1-1 0 0 0,-1 1-1 0 0,0 0 1 0 0,0 1 0 0 0,-4-2-90 0 0,-53-14 204 0 0,60 18-199 0 0,-106-22 111 0 0,-2 6 0 0 0,1 5-1 0 0,-33 3-115 0 0,120 8-506 0 0,-1 0 0 0 0,1 2 1 0 0,1 1-1 0 0,-1 0 0 0 0,-12 5 506 0 0,10-4-1241 0 0</inkml:trace>
  <inkml:trace contextRef="#ctx0" brushRef="#br0" timeOffset="6733.207">4659 1224 10592 0 0,'-41'9'1330'0'0,"-7"2"1229"0"0,-12 9-1339 0 0,60-18-1314 0 0,-1 0 1 0 0,1 0 0 0 0,0 0-1 0 0,-1 0 1 0 0,1 0-1 0 0,0 0 1 0 0,0 0-1 0 0,0 0 1 0 0,1 0-1 0 0,-1 0 1 0 0,0 0 0 0 0,1 2 93 0 0,4 3-59 0 0,0 0 1 0 0,0 1-1 0 0,0-1 1 0 0,1-1 0 0 0,0 1-1 0 0,1-1 1 0 0,-1 0 0 0 0,1-1-1 0 0,0 0 1 0 0,0 0 0 0 0,1 0-1 0 0,0-1 1 0 0,5 3 58 0 0,4 1-34 0 0,1-1-1 0 0,0-1 1 0 0,0-1 0 0 0,0 0 0 0 0,0-1 0 0 0,1-1 34 0 0,-3-1-47 0 0,-8 0 67 0 0,0 0 0 0 0,0-1-1 0 0,0-1 1 0 0,1 1-1 0 0,-1-1 1 0 0,0-1 0 0 0,0 1-1 0 0,0-1 1 0 0,0-1-1 0 0,0 1 1 0 0,5-3-20 0 0,-2 0 160 0 0,1-2 1 0 0,-1 1-1 0 0,0-1 1 0 0,0-1-1 0 0,-1 0 1 0 0,0 0-1 0 0,6-7-160 0 0,-12 11 144 0 0,0 0-1 0 0,-1-1 0 0 0,1 1 1 0 0,-1-1-1 0 0,0 0 0 0 0,0 0 1 0 0,-1-1-1 0 0,1 1 0 0 0,-1 0 1 0 0,0-1-1 0 0,0 0 1 0 0,0 1-1 0 0,-1-1 0 0 0,0 0 1 0 0,1 0-1 0 0,-2 0 0 0 0,1 0 1 0 0,-1 0-1 0 0,1 0 0 0 0,-1-1-143 0 0,-1 1 129 0 0,0 1 0 0 0,0-1-1 0 0,-1 1 1 0 0,1-1-1 0 0,-1 1 1 0 0,0-1-1 0 0,0 1 1 0 0,0 0 0 0 0,-1 0-1 0 0,1 0 1 0 0,-1 0-1 0 0,0 1 1 0 0,-2-3-129 0 0,-8-6 220 0 0,1 0 0 0 0,-1 1-1 0 0,-2-1-219 0 0,4 4 27 0 0,1 0-92 0 0,-1 1 1 0 0,-1-1 0 0 0,1 2 0 0 0,-1-1 0 0 0,-1 2-1 0 0,1 0 1 0 0,-1 0 0 0 0,-5 0 64 0 0,5 2-1882 0 0,1 0 1 0 0,0 1-1 0 0,-7 1 1882 0 0,-17 0-6014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2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48 7920 0 0,'0'0'362'0'0,"0"0"-11"0"0,-1 0-223 0 0,0-1-114 0 0,1 1 0 0 0,-1-1 0 0 0,0 1 0 0 0,1-1 0 0 0,-1 1 0 0 0,0-1 1 0 0,1 1-1 0 0,-1-1 0 0 0,1 0 0 0 0,-1 1 0 0 0,1-1 0 0 0,-1 0 0 0 0,1 1 0 0 0,-1-1 0 0 0,1 0 0 0 0,0 0 0 0 0,-1 0 0 0 0,1 1 0 0 0,0-1 0 0 0,0 0 1 0 0,0 0-1 0 0,0 0 0 0 0,0 0 0 0 0,0 1 0 0 0,0-1 0 0 0,0 0 0 0 0,0-1-14 0 0,0-1 37 0 0,-9-17-3457 0 0,7 17 942 0 0</inkml:trace>
  <inkml:trace contextRef="#ctx0" brushRef="#br0" timeOffset="1149.589">282 45 3224 0 0,'0'0'143'0'0,"0"0"231"0"0,0 0 872 0 0,0 0 381 0 0,0 0 73 0 0,0 0-158 0 0,0 0-738 0 0,0 0-326 0 0,0 0-59 0 0,0 0-8 0 0,0 0 31 0 0,0 0 20 0 0,0 0 2 0 0,0 0-36 0 0,0 0-152 0 0,0 0-70 0 0,0 0-12 0 0,-27 3 1198 0 0,23-1-1327 0 0,0 1 0 0 0,0-1 0 0 0,1 1 0 0 0,-1 0 1 0 0,0 0-1 0 0,1 0 0 0 0,0 1 0 0 0,0-1 1 0 0,0 1-1 0 0,0 0 0 0 0,0 0 0 0 0,0 1-65 0 0,-16 19 87 0 0,16-19-76 0 0,-1 0 1 0 0,1-1 0 0 0,0 2-1 0 0,1-1 1 0 0,0 0 0 0 0,-1 0-1 0 0,1 2-11 0 0,-7 14 47 0 0,3-7-31 0 0,0 1 0 0 0,0-1-1 0 0,1 5-15 0 0,1-7 17 0 0,0 1-1 0 0,-1-1 0 0 0,0 0 0 0 0,-1 0 0 0 0,-1 0-16 0 0,-7 11 12 0 0,1 0 1 0 0,0 1 0 0 0,2 0-1 0 0,0 1 1 0 0,2 0-1 0 0,1 1 1 0 0,1-1 0 0 0,1 2-1 0 0,1-1 1 0 0,2 1-1 0 0,-1 22-12 0 0,3-30 0 0 0,1-16 0 0 0,-1 1 0 0 0,1-1 0 0 0,0 0 0 0 0,0 1 0 0 0,0-1 0 0 0,1 1 0 0 0,-1-1 0 0 0,1 2 0 0 0,2 15 12 0 0,-3-17-7 0 0,1 0 0 0 0,-1 0 1 0 0,1 0-1 0 0,-1 1 0 0 0,1-1 0 0 0,0 0 1 0 0,0 0-1 0 0,2 2-5 0 0,2 9 45 0 0,-5-12-23 0 0,0 0 0 0 0,0 0 1 0 0,1 0-1 0 0,-1 0 1 0 0,1 0-1 0 0,0 0 0 0 0,0 0 1 0 0,-1 0-1 0 0,1 0 1 0 0,0 0-1 0 0,1-1 0 0 0,-1 1 1 0 0,0 0-23 0 0,2 1 49 0 0,-1-1 0 0 0,1 1 0 0 0,-1-1-1 0 0,1 0 1 0 0,0 0 0 0 0,0 0 0 0 0,0 0 0 0 0,0-1 0 0 0,0 1 0 0 0,1 0-49 0 0,12 7-23 0 0,-14-9 32 0 0,-1 1 0 0 0,1-1 0 0 0,0 1 0 0 0,-1-1-1 0 0,1 0 1 0 0,0 0 0 0 0,-1 0 0 0 0,1 0 0 0 0,0 0-1 0 0,0 0 1 0 0,-1 0 0 0 0,1 0 0 0 0,0-1-9 0 0,5 1 69 0 0,7-1-55 0 0,0 0 0 0 0,0 0 0 0 0,13-4-14 0 0,17 0-10 0 0,-25 4-233 0 0,-1-1-1 0 0,0-1 1 0 0,0 0-1 0 0,-1-2 1 0 0,1 0-1 0 0,14-6 244 0 0,8-13-2594 0 0,-31 21 1858 0 0</inkml:trace>
  <inkml:trace contextRef="#ctx0" brushRef="#br0" timeOffset="1604.083">414 172 8376 0 0,'0'0'381'0'0,"0"0"-5"0"0,0 0-176 0 0,0 0 132 0 0,0 0 85 0 0,0 0 21 0 0,0 0-12 0 0,0 0-54 0 0,0 0-20 0 0,0 0-6 0 0,0 0-12 0 0,0 0-39 0 0,0 0-20 0 0,0 0-3 0 0,0 0-7 0 0,0 0-28 0 0,0 0-11 0 0,0 0-2 0 0,0 0 0 0 0,0 0 0 0 0,7 16 432 0 0,-1-2-549 0 0,0 0 1 0 0,-1 1 0 0 0,-1-1 0 0 0,-1 1-1 0 0,0 0 1 0 0,0 0 0 0 0,-1 7-108 0 0,0 32 248 0 0,-2 24-248 0 0,0-32 142 0 0,0 30 529 0 0,7 45-671 0 0,-3-71 331 0 0,-4 41-331 0 0,0-46-11 0 0,0-28 10 0 0,-1-5-2 0 0,1-1 0 0 0,1 1 0 0 0,0-1 0 0 0,1 1 0 0 0,2 10 3 0 0,-2-15-411 0 0,3 11 753 0 0,-4-6-5990 0 0,-1-12 630 0 0</inkml:trace>
  <inkml:trace contextRef="#ctx0" brushRef="#br0" timeOffset="2321.744">915 158 1376 0 0,'0'0'288'0'0,"0"0"673"0"0,0 0 301 0 0,0 0 60 0 0,0 0-102 0 0,0 0-480 0 0,0 0-209 0 0,-23 4 2391 0 0,-1 5-2512 0 0,-12 5 494 0 0,26-8-683 0 0,1 1 1 0 0,-1 0 0 0 0,1 0 0 0 0,1 1 0 0 0,-1 0 0 0 0,1 1-1 0 0,1-1 1 0 0,-7 10-222 0 0,1 1 238 0 0,3-6-114 0 0,1 0 0 0 0,0 1 0 0 0,-6 14-124 0 0,7-11 66 0 0,0 1 0 0 0,2-1 1 0 0,0 1-1 0 0,0 1 0 0 0,2-1 1 0 0,0 1-1 0 0,1-1 0 0 0,0 19-66 0 0,2 4 194 0 0,0-25-31 0 0,0 0-1 0 0,2 0 0 0 0,0 0 0 0 0,0 0 1 0 0,3 7-163 0 0,-1-10-18 0 0,0 0 0 0 0,1-1 0 0 0,1 0 0 0 0,0 1 0 0 0,1-2 0 0 0,6 12 18 0 0,-7-16-8 0 0,0-1 0 0 0,0 0 1 0 0,0 1-1 0 0,1-2 0 0 0,0 1 1 0 0,0-1-1 0 0,1 0 0 0 0,-1 0 1 0 0,1 0-1 0 0,0-1 1 0 0,7 3 7 0 0,-5-3 10 0 0,1 0 0 0 0,-1-1 0 0 0,1 0 0 0 0,0 0 1 0 0,0-1-1 0 0,0 0 0 0 0,0-1 0 0 0,0 0 1 0 0,3-1-11 0 0,-6 0 7 0 0,0 0 0 0 0,0-1 0 0 0,0 0 0 0 0,0 0 0 0 0,0-1 0 0 0,0 0 0 0 0,0 0 0 0 0,0 0 0 0 0,0-1 0 0 0,-1 0 0 0 0,1-1 0 0 0,-1 1 1 0 0,3-4-8 0 0,-8 7 0 0 0,4-3 6 0 0,0-1 1 0 0,0 0 0 0 0,0 0 0 0 0,-1 0 0 0 0,1 0 0 0 0,-1-1 0 0 0,0 1 0 0 0,0-1 0 0 0,-1 0 0 0 0,1 0 0 0 0,-1-2-7 0 0,5-10 77 0 0,-7 16-64 0 0,0-1 0 0 0,-1 0 0 0 0,1 1 1 0 0,0-1-1 0 0,0 0 0 0 0,-1 1 0 0 0,1-1 1 0 0,-1 0-1 0 0,0 0 0 0 0,1 0 0 0 0,-1 0 0 0 0,0 1 1 0 0,0-1-1 0 0,0 0 0 0 0,-1 0 0 0 0,1 0 1 0 0,0 0-1 0 0,-1 1 0 0 0,1-1 0 0 0,-1 0 1 0 0,1 0-1 0 0,-1 1 0 0 0,0-1 0 0 0,0-1-13 0 0,-1 0 30 0 0,0-1 0 0 0,-1 1-1 0 0,1 0 1 0 0,-1 0 0 0 0,1 0-1 0 0,-1 0 1 0 0,0 1 0 0 0,0-1-1 0 0,0 1 1 0 0,0-1 0 0 0,0 1-1 0 0,-1 0 1 0 0,1 1 0 0 0,-1-1-1 0 0,1 0 1 0 0,-1 1 0 0 0,0 0-30 0 0,-2-1 4 0 0,0 0 0 0 0,-1 1 0 0 0,1 0 0 0 0,0 0 0 0 0,0 1 0 0 0,-1 0 0 0 0,1 0 0 0 0,0 0 0 0 0,0 1 0 0 0,-3 0-4 0 0,-13 5-1284 0 0,1 0 0 0 0,-1 2 0 0 0,1 0-1 0 0,-5 4 1285 0 0,13-5-1526 0 0</inkml:trace>
  <inkml:trace contextRef="#ctx0" brushRef="#br0" timeOffset="2854.389">1398 31 7368 0 0,'-22'0'876'0'0,"22"0"-402"0"0,-18 3 2077 0 0,17-2-2457 0 0,-2 0-43 0 0,-12-3 511 0 0,13 1-559 0 0,1 1 0 0 0,-1 0 0 0 0,1-1 0 0 0,-1 1 0 0 0,1 0 0 0 0,-1 0 0 0 0,0 0 0 0 0,1 0 0 0 0,-1 0 0 0 0,1 1 0 0 0,-1-1 1 0 0,1 0-1 0 0,-1 1 0 0 0,1-1 0 0 0,-1 1 0 0 0,1 0 0 0 0,-1-1 0 0 0,1 1 0 0 0,-1 0 0 0 0,1 0 0 0 0,0 0 0 0 0,0 0 0 0 0,-1 0 0 0 0,1 0 1 0 0,0 0-1 0 0,-1 1-3 0 0,-6 7 0 0 0,7-8 0 0 0,0 0 0 0 0,-1 0 0 0 0,1 1 0 0 0,0-1 0 0 0,0 0 0 0 0,0 0 0 0 0,0 1 0 0 0,0-1 0 0 0,0 1 0 0 0,0-1 0 0 0,0 1 0 0 0,0-1 0 0 0,1 1 0 0 0,-1 0 0 0 0,1 0 0 0 0,-11 12-20 0 0,10-13 19 0 0,1-1-1 0 0,-1 0 0 0 0,1 1 1 0 0,-1-1-1 0 0,1 0 0 0 0,0 1 1 0 0,-1-1-1 0 0,1 1 0 0 0,-1-1 1 0 0,1 1-1 0 0,0-1 0 0 0,0 1 0 0 0,-1-1 1 0 0,1 1-1 0 0,0-1 0 0 0,0 1 1 0 0,-1 0-1 0 0,1-1 0 0 0,0 1 1 0 0,0-1-1 0 0,0 1 0 0 0,0 0 1 0 0,0-1-1 0 0,0 1 0 0 0,0-1 1 0 0,0 1-1 0 0,0 0 0 0 0,0-1 0 0 0,0 1 1 0 0,1-1-1 0 0,-1 1 0 0 0,0-1 1 0 0,0 1-1 0 0,1-1 0 0 0,-1 1 1 0 0,0 0 1 0 0,2 16 50 0 0,0-16-34 0 0,0 0-1 0 0,0 0 1 0 0,-1 0-1 0 0,1 0 1 0 0,0-1-1 0 0,0 1 1 0 0,0-1-1 0 0,0 1 1 0 0,0-1-1 0 0,0 0 1 0 0,0 0-1 0 0,0 0 1 0 0,0 0-1 0 0,1 0-15 0 0,-1 0 5 0 0,0 0 75 0 0,-2 0 0 0 0,21-11 192 0 0,-19 10-214 0 0,0-1 0 0 0,0 1 0 0 0,-1-1 1 0 0,1 0-1 0 0,-1 0 0 0 0,1 1 0 0 0,-1-1 1 0 0,0 0-1 0 0,0 0 0 0 0,0 0 1 0 0,0 0-1 0 0,0 0 0 0 0,0-1 0 0 0,0 1 1 0 0,-1 0-1 0 0,1 0 0 0 0,-1-1 0 0 0,0 1 1 0 0,0 0-1 0 0,1-2-58 0 0,1-10 183 0 0,-2 14-180 0 0,0 0-1 0 0,0-1 0 0 0,0 1 1 0 0,1-1-1 0 0,-1 1 1 0 0,0-1-1 0 0,0 1 1 0 0,0-1-1 0 0,0 1 1 0 0,0-1-1 0 0,0 1 1 0 0,0 0-1 0 0,0-1 1 0 0,0 1-1 0 0,0-1 1 0 0,0 1-1 0 0,0-1 1 0 0,0 1-1 0 0,0-1 1 0 0,-1 1-1 0 0,1-1 1 0 0,0 1-1 0 0,0 0 1 0 0,0-1-1 0 0,-1 1 1 0 0,1-1-1 0 0,0 1 1 0 0,0 0-1 0 0,-1-1 1 0 0,1 1-1 0 0,0 0 1 0 0,-1-1-1 0 0,1 1 1 0 0,0 0-1 0 0,-1 0 1 0 0,1-1-1 0 0,-1 1 1 0 0,1 0-1 0 0,-1 0 1 0 0,1 0-1 0 0,-1-1-2 0 0,-2-1 17 0 0,1-1 5 0 0,2 3-20 0 0,1 0 1 0 0,-1-1 0 0 0,1 1-1 0 0,-1 0 1 0 0,0-1 0 0 0,1 1-1 0 0,-1-1 1 0 0,0 1-1 0 0,1 0 1 0 0,-1-1 0 0 0,0 1-1 0 0,0-1 1 0 0,1 1-1 0 0,-1-1 1 0 0,0 1 0 0 0,0-1-1 0 0,0 1 1 0 0,0-1 0 0 0,0 1-1 0 0,0-1 1 0 0,0 1-1 0 0,0-1 1 0 0,0 1 0 0 0,0-1-1 0 0,0 0 1 0 0,0 0-3 0 0,-2-3-20 0 0,-3-10 69 0 0,5 14-60 0 0,0 0-1 0 0,0 0 1 0 0,0 0 0 0 0,0 0 0 0 0,0-1-1 0 0,0 1 1 0 0,0 0 0 0 0,0 0 0 0 0,0 0 0 0 0,0 0-1 0 0,0 0 1 0 0,0-1 0 0 0,0 1 0 0 0,0 0-1 0 0,0 0 1 0 0,0 0 0 0 0,0 0 0 0 0,0-1 0 0 0,0 1-1 0 0,0 0 1 0 0,0 0 0 0 0,0 0 0 0 0,0 0-1 0 0,0 0 1 0 0,0-1 0 0 0,0 1 0 0 0,0 0 0 0 0,0 0-1 0 0,0 0 1 0 0,0 0 0 0 0,0 0 0 0 0,1 0-1 0 0,-1 0 1 0 0,0-1 0 0 0,0 1 0 0 0,0 0 0 0 0,0 0-1 0 0,0 0 1 0 0,0 0 0 0 0,0 0 0 0 0,1 0-1 0 0,-1 0 1 0 0,0 0 0 0 0,0 0 0 0 0,0 0 0 0 0,0 0-1 0 0,1 0 1 0 0,-1 0 0 0 0,0 0 0 0 0,0 0-1 0 0,0 0 1 0 0,0 0 0 0 0,0 0 0 0 0,1 0 0 0 0,-1 0-1 0 0,0 0 1 0 0,0 0 0 0 0,0 0 0 0 0,0 0-1 0 0,0 0 1 0 0,1 0 0 0 0,-1 0 0 0 0,0 0 0 0 0,0 0 11 0 0,-2-1-275 0 0,-2-1 109 0 0,1 2-3463 0 0,3 0-457 0 0</inkml:trace>
  <inkml:trace contextRef="#ctx0" brushRef="#br0" timeOffset="3286.381">1526 158 2760 0 0,'-2'0'559'0'0,"0"0"-1"0"0,-1 1 1 0 0,1-1 0 0 0,0 0-1 0 0,0 1 1 0 0,0-1 0 0 0,-1 1-1 0 0,1 0 1 0 0,0 0 0 0 0,0 0-1 0 0,0 0 1 0 0,0 0 0 0 0,0 0-559 0 0,-2 3 51 0 0,0 0-1 0 0,0-1 1 0 0,0 1 0 0 0,0 1-1 0 0,1-1 1 0 0,0 1 0 0 0,-1 0-51 0 0,1-1 3 0 0,0 1 0 0 0,0-1 0 0 0,-1 0 0 0 0,1 0 0 0 0,-1-1 0 0 0,0 1-3 0 0,-1 0 25 0 0,3-3-3 0 0,0 1 1 0 0,-1-1-1 0 0,1 1 0 0 0,0 0 0 0 0,0 0 0 0 0,0 0 1 0 0,1 0-1 0 0,-1 0 0 0 0,0 1 0 0 0,1-1 0 0 0,-1 0 1 0 0,0 2-23 0 0,0 1 65 0 0,-1 0 1 0 0,-1 0-1 0 0,1-1 1 0 0,-1 1-1 0 0,0-1 0 0 0,-1 1-65 0 0,2-1 76 0 0,-1 0-1 0 0,1 0 0 0 0,-1 0 0 0 0,1 1 1 0 0,0-1-1 0 0,1 1 0 0 0,-1-1 0 0 0,0 3-75 0 0,-16 32 100 0 0,15-32-91 0 0,0 1 0 0 0,0 0 1 0 0,1 0-1 0 0,0 0 1 0 0,0 0-1 0 0,1 0 1 0 0,0 2-10 0 0,0-3-6 0 0,0 0 0 0 0,0 0 1 0 0,-1 0-1 0 0,0 0 1 0 0,-4 6 5 0 0,-8 22-32 0 0,10-22 33 0 0,-1 0 0 0 0,0 0 1 0 0,-1-1-1 0 0,0 0 0 0 0,-2 2-1 0 0,-6 16 179 0 0,13-25-162 0 0,0-1 1 0 0,0 1 0 0 0,-1-1-1 0 0,1 0 1 0 0,-1 1-1 0 0,-2 1-17 0 0,3-3-27 0 0,0 0-1 0 0,0 0 1 0 0,1 1-1 0 0,-1-1 1 0 0,1 0-1 0 0,0 1 1 0 0,0-1-1 0 0,-1 3 28 0 0,-4 12-173 0 0,-6 30-1474 0 0,8-41 1001 0 0</inkml:trace>
  <inkml:trace contextRef="#ctx0" brushRef="#br0" timeOffset="3656.009">1405 637 4608 0 0,'-8'5'407'0'0,"4"-3"-367"0"0,1 3-36 0 0,-3 6 180 0 0,-2-3 1172 0 0,7-7-1152 0 0,0 0 0 0 0,0-1 0 0 0,0 1 0 0 0,0 0-1 0 0,0-1 1 0 0,1 1 0 0 0,-1 0 0 0 0,0 0 0 0 0,0 0 0 0 0,1 0 0 0 0,-1 0 0 0 0,1 0 0 0 0,-1 0 0 0 0,1 0-1 0 0,-1 0 1 0 0,1 0 0 0 0,0 0 0 0 0,-1 0 0 0 0,1 0 0 0 0,0 2-204 0 0,-6 10 525 0 0,5-12-487 0 0,1-1 1 0 0,-1 1-1 0 0,0 0 1 0 0,1 0-1 0 0,-1 0 1 0 0,1 1 0 0 0,0-1-1 0 0,-1 0 1 0 0,1 0-1 0 0,0 0 1 0 0,-1 0-1 0 0,1 0 1 0 0,0 0-1 0 0,0 0 1 0 0,0 1 0 0 0,0-1-1 0 0,0 0 1 0 0,1 1-39 0 0,-2-1 13 0 0,0 1 0 0 0,1 0-1 0 0,-1-1 1 0 0,0 1 0 0 0,0-1 0 0 0,0 1 0 0 0,0-1 0 0 0,0 1 0 0 0,0-1 0 0 0,0 0 0 0 0,-1 1 0 0 0,1-1 0 0 0,0 0 0 0 0,-2 1-13 0 0,1-1 10 0 0,0 1 1 0 0,0-1-1 0 0,1 1 0 0 0,-1 0 1 0 0,0 0-1 0 0,1 0 0 0 0,-1 0 0 0 0,1 0 1 0 0,-1 0-1 0 0,1 0 0 0 0,0 0 1 0 0,0 1-1 0 0,0-1 0 0 0,0 0 1 0 0,0 3-11 0 0,2-1 16 0 0,-2 1 56 0 0,-11 0-22 0 0,9-4-50 0 0,3 2 43 0 0,0-3-41 0 0,0 1-1 0 0,0-1 1 0 0,0 1 0 0 0,0 0-1 0 0,1-1 1 0 0,-1 1 0 0 0,0-1 0 0 0,0 1-1 0 0,1-1 1 0 0,-1 1 0 0 0,0-1-1 0 0,1 1 1 0 0,-1-1 0 0 0,0 1 0 0 0,1-1-1 0 0,-1 1 1 0 0,1-1 0 0 0,-1 0-1 0 0,1 1 1 0 0,-1-1 0 0 0,1 0-1 0 0,-1 1 1 0 0,1-1 0 0 0,-1 0 0 0 0,1 0-1 0 0,-1 1 1 0 0,1-1 0 0 0,0 0-1 0 0,-1 0 1 0 0,1 0 0 0 0,-1 0-1 0 0,1 0 1 0 0,0 0 0 0 0,-1 0 0 0 0,1 0-1 0 0,-1 0 1 0 0,1 0-2 0 0,1 0 12 0 0,4 0 38 0 0,-1 1 0 0 0,1-1 0 0 0,0 0 0 0 0,0-1 0 0 0,-1 1 0 0 0,1-1 1 0 0,-1-1-1 0 0,1 1 0 0 0,0-1 0 0 0,-1 1 0 0 0,3-3-50 0 0,2 0 133 0 0,0-1 0 0 0,0-1 0 0 0,0 0 0 0 0,-1 0 0 0 0,3-3-133 0 0,25-31 456 0 0,-32 35-370 0 0,-1 0 1 0 0,0 0 0 0 0,0-1-1 0 0,0 0 1 0 0,-1 0 0 0 0,0 0-1 0 0,1-2-86 0 0,1-5 140 0 0,-1 8-258 0 0,-7 3 340 0 0,1 0-4491 0 0,6-2-352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3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63 527 6736 0 0,'-1'0'29'0'0,"1"-1"-1"0"0,0 1 1 0 0,-1 0 0 0 0,1-1-1 0 0,0 1 1 0 0,-1 0 0 0 0,1-1 0 0 0,0 1-1 0 0,-1 0 1 0 0,1 0 0 0 0,0-1 0 0 0,-1 1-1 0 0,1 0 1 0 0,-1 0 0 0 0,1 0 0 0 0,-1-1-1 0 0,1 1 1 0 0,-1 0 0 0 0,1 0-1 0 0,0 0 1 0 0,-1 0 0 0 0,1 0 0 0 0,-1 0-1 0 0,1 0 1 0 0,-1 0 0 0 0,1 0 0 0 0,-1 0-1 0 0,1 0 1 0 0,-1 1 0 0 0,1-1 0 0 0,0 0-1 0 0,-1 0 1 0 0,1 0 0 0 0,-1 1-1 0 0,1-1 1 0 0,0 0 0 0 0,-1 0 0 0 0,1 1-1 0 0,-1-1 1 0 0,1 0 0 0 0,0 1 0 0 0,-1-1-1 0 0,1 0 1 0 0,0 1 0 0 0,0-1 0 0 0,-1 0-1 0 0,1 1 1 0 0,0-1 0 0 0,0 1-29 0 0,-1 0 214 0 0,1-1-99 0 0,-1 1-36 0 0,0-1-45 0 0,-1 1-1 0 0,1 0 1 0 0,0 0 0 0 0,-1 0 0 0 0,1 0 0 0 0,0 0-1 0 0,0 0 1 0 0,0 1 0 0 0,0-1 0 0 0,0 0 0 0 0,0 0-1 0 0,0 1 1 0 0,0-1 0 0 0,1 1 0 0 0,-1-1 0 0 0,1 1-1 0 0,-1-1 1 0 0,1 1-34 0 0,-3 3 248 0 0,3-4 9 0 0,0-1-94 0 0,-2 2-111 0 0,1 0 0 0 0,0 0 0 0 0,0 0 1 0 0,0-1-1 0 0,0 1 0 0 0,0 0 0 0 0,0 0 1 0 0,1 0-1 0 0,-1 1 0 0 0,1-1 0 0 0,-1 0 1 0 0,1 0-1 0 0,0 0 0 0 0,0 0 0 0 0,0 0 1 0 0,0 1-53 0 0,0-3 6 0 0,0 0 1 0 0,0 1-1 0 0,0-1 1 0 0,0 0 0 0 0,0 0-1 0 0,0 1 1 0 0,0-1-1 0 0,0 0 1 0 0,0 0 0 0 0,0 0-1 0 0,-1 1 1 0 0,1-1-1 0 0,0 0 1 0 0,0 0 0 0 0,0 0-1 0 0,0 1 1 0 0,0-1-1 0 0,0 0 1 0 0,0 0 0 0 0,-1 0-1 0 0,1 0 1 0 0,0 0-1 0 0,0 1 1 0 0,0-1 0 0 0,0 0-1 0 0,-1 0 1 0 0,1 0-1 0 0,0 0 1 0 0,0 0 0 0 0,0 0-1 0 0,0 0 1 0 0,-1 1-1 0 0,1-1 1 0 0,0 0-7 0 0,0 0 5 0 0,-1 0-1 0 0,1 0 1 0 0,0 0 0 0 0,0 0 0 0 0,-1 0-1 0 0,1 0 1 0 0,0 1 0 0 0,0-1-1 0 0,-1 0 1 0 0,1 0 0 0 0,0 0-1 0 0,0 1 1 0 0,0-1 0 0 0,-1 0-1 0 0,1 0 1 0 0,0 0 0 0 0,0 1 0 0 0,0-1-1 0 0,0 0 1 0 0,0 0 0 0 0,0 1-1 0 0,-1-1 1 0 0,1 0 0 0 0,0 0-1 0 0,0 1 1 0 0,0-1 0 0 0,0 0 0 0 0,0 1-1 0 0,0-1 1 0 0,0 0 0 0 0,0 0-1 0 0,0 1 1 0 0,0-1 0 0 0,0 0-5 0 0,0 4-274 0 0,0-3 359 0 0,0 0 0 0 0,0 0-1 0 0,-1 0 1 0 0,1 0 0 0 0,0 0 0 0 0,0 0-1 0 0,0 0 1 0 0,0-1 0 0 0,0 1-1 0 0,1 0 1 0 0,-1 0 0 0 0,0 0 0 0 0,0 0-1 0 0,0 0 1 0 0,1 0 0 0 0,-1-1 0 0 0,1 1-1 0 0,-1 0 1 0 0,0 0 0 0 0,1 0 0 0 0,0-1-1 0 0,-1 1 1 0 0,1 0 0 0 0,-1-1 0 0 0,1 1-1 0 0,0 0 1 0 0,-1-1 0 0 0,1 1 0 0 0,1 0-85 0 0,-1-2 28 0 0,0 0 1 0 0,1 0 0 0 0,-1 0 0 0 0,0 0-1 0 0,0 0 1 0 0,1-1 0 0 0,-1 1 0 0 0,0 0-1 0 0,0 0 1 0 0,-1-1 0 0 0,1 1 0 0 0,0-1-1 0 0,0 1 1 0 0,0-1 0 0 0,-1 1-29 0 0,2-2 73 0 0,4-8 182 0 0,-1 3-309 0 0,-1 1 0 0 0,1-1 0 0 0,0 1 1 0 0,2-2 53 0 0,-5 8-94 0 0,-1-1 1 0 0,1 1 0 0 0,0-1-1 0 0,-1 1 1 0 0,0-1 0 0 0,1 0 0 0 0,-1 0-1 0 0,0 0 1 0 0,0 0 0 0 0,0-1 93 0 0,3-7-3723 0 0,-3 3-205 0 0</inkml:trace>
  <inkml:trace contextRef="#ctx0" brushRef="#br0" timeOffset="717.187">138 544 5064 0 0,'0'0'389'0'0,"0"0"-145"0"0,0 0 316 0 0,0 0 164 0 0,0 0 39 0 0,0 0-61 0 0,0 0-274 0 0,0 0-120 0 0,0 0-20 0 0,0 0-26 0 0,4 18 918 0 0,10 31 268 0 0,1 21-1448 0 0,-13-57-6 0 0,-1-9 14 0 0,0 1-1 0 0,0-1 1 0 0,0 0 0 0 0,-1 0 0 0 0,0 0-1 0 0,0 0 1 0 0,0 1 0 0 0,0-1 0 0 0,-1 1-8 0 0,0-1 43 0 0,1-1 0 0 0,-1 1 0 0 0,1-1 0 0 0,-1 1 0 0 0,1-1 0 0 0,0 1 0 0 0,1-1 0 0 0,-1 4-43 0 0,1 3 1704 0 0,-1-11-1552 0 0,-6-4-159 0 0,0-1 1 0 0,1 0 0 0 0,0-1 0 0 0,0 1 0 0 0,1-1 0 0 0,0 0 0 0 0,0 0 0 0 0,-1-2 6 0 0,3 4-23 0 0,1 0-1 0 0,-1 0 1 0 0,1 0 0 0 0,0-1 0 0 0,1 1-1 0 0,-1 0 1 0 0,1 0 0 0 0,0-1-1 0 0,0 1 1 0 0,1 0 0 0 0,0 0 0 0 0,0-3 23 0 0,-1-3-77 0 0,0 9 65 0 0,0 0 1 0 0,-1 0-1 0 0,1 1 1 0 0,0-1 0 0 0,0 0-1 0 0,0 1 1 0 0,1-1-1 0 0,-1 0 1 0 0,0 0 0 0 0,1 1-1 0 0,-1-1 1 0 0,1 1-1 0 0,-1-1 1 0 0,1 0-1 0 0,0 1 1 0 0,0-1 0 0 0,-1 1-1 0 0,1-1 1 0 0,0 1-1 0 0,0 0 1 0 0,1-1 0 0 0,-1 1 11 0 0,8-15-23 0 0,-2 3-8 0 0,-3 9 16 0 0,0-1-1 0 0,0 1 1 0 0,0 0-1 0 0,1 1 0 0 0,0-1 1 0 0,1 0 15 0 0,-4 3-22 0 0,-1 0 0 0 0,1 0 0 0 0,0 1 0 0 0,-1-1 1 0 0,1 1-1 0 0,0-1 0 0 0,-1 1 0 0 0,1 0 0 0 0,0 0 0 0 0,0-1 0 0 0,-1 1 0 0 0,1 0 1 0 0,0 1-1 0 0,0-1 0 0 0,-1 0 0 0 0,1 0 0 0 0,0 1 0 0 0,-1-1 0 0 0,1 1 1 0 0,0 0 21 0 0,1-1-44 0 0,0 2 16 0 0,1-1 0 0 0,-1 0 0 0 0,1 1 0 0 0,-1 0 0 0 0,0-1 0 0 0,0 1 0 0 0,0 1 0 0 0,0-1 0 0 0,0 0 0 0 0,2 2 28 0 0,-4-3 68 0 0,-1-1 40 0 0,-1 16 180 0 0,1-14-293 0 0,-1 0 0 0 0,1 0 1 0 0,-1-1-1 0 0,1 1 1 0 0,-1 0-1 0 0,0 0 0 0 0,1-1 1 0 0,-1 1-1 0 0,0-1 1 0 0,0 1-1 0 0,0-1 0 0 0,-1 1 1 0 0,1-1-1 0 0,0 0 1 0 0,0 1-1 0 0,-1-1 0 0 0,1 0 1 0 0,-1 0-1 0 0,1 0 1 0 0,-1 0-1 0 0,1 0 0 0 0,-1 0 1 0 0,0 0-1 0 0,0-1 1 0 0,1 1-1 0 0,-1-1 0 0 0,0 1 1 0 0,0-1-1 0 0,1 0 1 0 0,-1 0-1 0 0,0 1 0 0 0,0-1 1 0 0,0 0-1 0 0,0-1 1 0 0,0 1-1 0 0,1 0 0 0 0,-1 0 1 0 0,0-1-1 0 0,0 1 1 0 0,0-1 4 0 0,-8-2-540 0 0,3 0-4 0 0</inkml:trace>
  <inkml:trace contextRef="#ctx0" brushRef="#br0" timeOffset="1735.505">348 179 2760 0 0,'0'0'383'0'0,"0"-26"6887"0"0,7 86-2643 0 0,0-28-4550 0 0,-2 1 0 0 0,-1 0 0 0 0,-1 0 0 0 0,-2 0 0 0 0,-1 5-77 0 0,4 5 85 0 0,-3-34-62 0 0,1 0 0 0 0,-2 1 0 0 0,1-1 0 0 0,-2 7-23 0 0,1 0 9 0 0,0 0 0 0 0,2 1 0 0 0,-1-1-1 0 0,2 0 1 0 0,1 4-9 0 0,5 32 10 0 0,-1-3-382 0 0,-8-48 176 0 0,0-1 4 0 0,0 0-31 0 0,0 0-128 0 0,0 0-53 0 0,0 0-550 0 0,0 0-2272 0 0,0 0-976 0 0</inkml:trace>
  <inkml:trace contextRef="#ctx0" brushRef="#br0" timeOffset="2105.351">284 520 2760 0 0,'-4'-11'1675'0'0,"0"4"2740"0"0,4 7-4381 0 0,0-1-1 0 0,0 1 0 0 0,0 0 0 0 0,0-1 1 0 0,0 1-1 0 0,0 0 0 0 0,-1-1 0 0 0,1 1 1 0 0,0-1-1 0 0,0 1 0 0 0,0 0 0 0 0,0-1 0 0 0,0 1 1 0 0,1 0-1 0 0,-1-1 0 0 0,0 1 0 0 0,0-1 1 0 0,0 1-1 0 0,0 0 0 0 0,0-1 0 0 0,0 1 1 0 0,1 0-1 0 0,-1-1 0 0 0,0 1 0 0 0,0 0 1 0 0,0-1-1 0 0,1 1 0 0 0,-1 0 0 0 0,0-1 1 0 0,1 1-1 0 0,-1 0-33 0 0,5-7 255 0 0,-5 5-41 0 0,0 2-74 0 0,0 0-38 0 0,0 0-6 0 0,0 0 32 0 0,16-12 769 0 0,-13 11-792 0 0,0-1 1 0 0,1 0-1 0 0,-1 1 1 0 0,1 0-1 0 0,0-1 1 0 0,-1 1-1 0 0,1 1 1 0 0,0-1-1 0 0,0 1 1 0 0,-1-1-1 0 0,1 1 1 0 0,1 0-106 0 0,0 0 46 0 0,0 0 0 0 0,0-1 1 0 0,0 1-1 0 0,0-1 0 0 0,4-2-46 0 0,37-6 138 0 0,-45 9-138 0 0,-1-1 1 0 0,1 1 0 0 0,0 0 0 0 0,0 0-1 0 0,-1 0 1 0 0,1-1 0 0 0,0 1 0 0 0,0 0-1 0 0,0 0 1 0 0,-1 0 0 0 0,1 0 0 0 0,0 0-1 0 0,0 1 1 0 0,0-1 0 0 0,-1 0 0 0 0,1 0-1 0 0,0 0 1 0 0,0 1 0 0 0,-1-1 0 0 0,1 1-1 0 0,0-1-1 0 0,0 0 1 0 0,0 1 0 0 0,0-1 0 0 0,0 0 0 0 0,0 1 0 0 0,0-1-1 0 0,0 0 1 0 0,0 0 0 0 0,0 0 0 0 0,0 0 0 0 0,-1 0 0 0 0,1 0-1 0 0,0 0 1 0 0,0 0 0 0 0,0 0 0 0 0,0 0 0 0 0,0-1 0 0 0,1 1 0 0 0,41-10-4311 0 0,-42 10 414 0 0</inkml:trace>
  <inkml:trace contextRef="#ctx0" brushRef="#br0" timeOffset="2539.031">560 520 3224 0 0,'0'0'388'0'0,"0"0"420"0"0,0 0 184 0 0,0 0 37 0 0,0 0-126 0 0,0 0-570 0 0,0 0-240 0 0,0 0-18 0 0,0 0 6 0 0,0 0 54 0 0,-32 8 3022 0 0,26-2-2937 0 0,4-5-221 0 0,1 1 0 0 0,-1-1 0 0 0,1 1 0 0 0,-1 0 0 0 0,1-1 0 0 0,-1 1 1 0 0,1 0-1 0 0,0 0 0 0 0,0 0 0 0 0,0 0 0 0 0,0 0 0 0 0,0 0 0 0 0,1 0 0 0 0,-1 0 0 0 0,1 0 1 0 0,-1 0-1 0 0,1 0 0 0 0,0 0 0 0 0,-1 0 0 0 0,1 1 0 0 0,0-1 0 0 0,1 2 1 0 0,-1 2-40 0 0,0 0-1 0 0,1 0 0 0 0,0 0 0 0 0,0 0 1 0 0,1-1-1 0 0,-1 1 0 0 0,1 0 0 0 0,1 1 41 0 0,-2-5-2 0 0,-1-1-1 0 0,1 1 1 0 0,0 0 0 0 0,0-1-1 0 0,0 1 1 0 0,0-1-1 0 0,0 1 1 0 0,0-1-1 0 0,0 1 1 0 0,1-1-1 0 0,-1 0 1 0 0,0 1-1 0 0,1-1 1 0 0,-1 0-1 0 0,1 0 1 0 0,0 0-1 0 0,-1 0 1 0 0,1 0-1 0 0,0-1 1 0 0,-1 1-1 0 0,1 0 1 0 0,0-1-1 0 0,0 1 1 0 0,-1-1-1 0 0,2 1 3 0 0,9 2 58 0 0,4 0-34 0 0,-12-4 35 0 0,-1 0 0 0 0,0 0 0 0 0,1 0 0 0 0,-1-1 0 0 0,0 1 0 0 0,0-1 0 0 0,0 0 0 0 0,0 0 0 0 0,0 0 0 0 0,-1 0 0 0 0,1-1 1 0 0,-1 1-1 0 0,1-1 0 0 0,-1 0 0 0 0,0 1 0 0 0,0-1 0 0 0,0 0 0 0 0,0 0 0 0 0,0 0 0 0 0,-1 0 0 0 0,1-1 0 0 0,-1 1 0 0 0,0 0 0 0 0,0-1 1 0 0,0 1-1 0 0,-1-2-59 0 0,0 3 55 0 0,0-1 0 0 0,0 1 0 0 0,0 0 1 0 0,-1-1-1 0 0,1 1 0 0 0,-1-1 0 0 0,0 1 1 0 0,0 0-1 0 0,1 0 0 0 0,-1 0 0 0 0,-1-1 1 0 0,1 1-1 0 0,0 0 0 0 0,-1 0 0 0 0,1 0 1 0 0,-1 1-1 0 0,0-2-55 0 0,-3-1 49 0 0,0-1 1 0 0,-1 1-1 0 0,0-1 1 0 0,0 2-1 0 0,0-1-49 0 0,-16-10-213 0 0,-4 1-1207 0 0,14 8-3005 0 0</inkml:trace>
  <inkml:trace contextRef="#ctx0" brushRef="#br0" timeOffset="3724.616">1174 168 6448 0 0,'-15'-4'2003'0'0,"-1"-1"0"0"0,1 0-1 0 0,-9-5-2002 0 0,1 1 1057 0 0,9 5-283 0 0,11 3-694 0 0,1 1 1 0 0,0-1-1 0 0,0 0 1 0 0,0 1 0 0 0,0-1-1 0 0,0 0 1 0 0,0 0 0 0 0,0-1-1 0 0,0 1 1 0 0,0 0 0 0 0,0-1-1 0 0,0 0-80 0 0,-23-12 525 0 0,10 6-416 0 0,13 7-111 0 0,0 0 0 0 0,0 0 1 0 0,0 0-1 0 0,0 0 0 0 0,0 0 1 0 0,0 1-1 0 0,0-1 0 0 0,0 1 1 0 0,0 0-1 0 0,-1-1 1 0 0,1 1-1 0 0,0 0 0 0 0,0 0 1 0 0,0 0-1 0 0,0 1 0 0 0,-1-1 1 0 0,1 0-1 0 0,0 1 0 0 0,0-1 1 0 0,0 1-1 0 0,0 0 1 0 0,0 0-1 0 0,0 0 0 0 0,0 0 1 0 0,0 0-1 0 0,1 0 0 0 0,-2 1 2 0 0,0 0-16 0 0,0 1-1 0 0,-1 0 1 0 0,1 0 0 0 0,0 0-1 0 0,0 1 1 0 0,1-1-1 0 0,-1 1 1 0 0,1-1-1 0 0,-1 1 1 0 0,1 0 0 0 0,1 0-1 0 0,-2 3 17 0 0,0 3-53 0 0,1 1 1 0 0,0-1-1 0 0,0 1 0 0 0,1 0 1 0 0,1 0-1 0 0,0-1 0 0 0,1 11 53 0 0,-1 8-173 0 0,1-25 141 0 0,-1 0 0 0 0,1 0 0 0 0,-1 0 0 0 0,1 0 0 0 0,1 0 0 0 0,-1 0 0 0 0,0 0 0 0 0,1-1 0 0 0,0 1 0 0 0,0 0 0 0 0,0-1 0 0 0,0 0 0 0 0,0 1 0 0 0,1-1 0 0 0,-1 0 0 0 0,1 0 0 0 0,0 0 0 0 0,0 0 0 0 0,0-1 0 0 0,1 0 0 0 0,-1 1 32 0 0,4 1-48 0 0,-1 0 0 0 0,1 0 1 0 0,0 0-1 0 0,0-1 0 0 0,1 0 0 0 0,-1 0 1 0 0,1-1-1 0 0,0 0 0 0 0,-1-1 0 0 0,3 1 48 0 0,-4-2-7 0 0,0 1 0 0 0,0-1 1 0 0,0-1-1 0 0,0 1 0 0 0,0-1 0 0 0,0 0 0 0 0,0 0 0 0 0,0-1 0 0 0,-1 1 0 0 0,1-1 1 0 0,-1-1-1 0 0,1 1 0 0 0,-1-1 0 0 0,0 0 0 0 0,0 0 0 0 0,0-1 0 0 0,0 1 0 0 0,0-1 1 0 0,-1 0 6 0 0,21-16 146 0 0,-21 18-121 0 0,-1 0 0 0 0,1 0-1 0 0,-1-1 1 0 0,1 0 0 0 0,-1 0 0 0 0,0 0 0 0 0,-1 0 0 0 0,4-3-25 0 0,2-5 102 0 0,0 0 0 0 0,1 1 1 0 0,5-3-103 0 0,-5 4 51 0 0,-1-1 0 0 0,1 1 0 0 0,6-11-51 0 0,1-1 65 0 0,-13 18-54 0 0,-1 0 0 0 0,0 1 1 0 0,0-1-1 0 0,0 0 1 0 0,0 0-1 0 0,0 0 0 0 0,0-1 1 0 0,-1 1-1 0 0,1 0 1 0 0,0-4-12 0 0,6-9 65 0 0,-8 16-63 0 0,1-1 1 0 0,-1 0-1 0 0,1 1 1 0 0,0-1-1 0 0,-1 0 0 0 0,0 1 1 0 0,1-1-1 0 0,-1 0 1 0 0,1 0-1 0 0,-1 1 0 0 0,0-1 1 0 0,1 0-1 0 0,-1 0 1 0 0,0 0-1 0 0,0 0 0 0 0,0 1 1 0 0,0-1-1 0 0,0 0 1 0 0,0 0-1 0 0,0 0 0 0 0,0 0 1 0 0,0 0-1 0 0,0 1 1 0 0,0-1-1 0 0,0 0 0 0 0,-1 0 1 0 0,1 0-1 0 0,0 1 1 0 0,0-1-1 0 0,-1 0 1 0 0,1 0-1 0 0,-1 1 0 0 0,1-1 1 0 0,-1 0-1 0 0,1 0 1 0 0,-1 1-1 0 0,1-1 0 0 0,-1 1 1 0 0,0-1-1 0 0,1 1 1 0 0,-1-1-3 0 0,-13-12 92 0 0,10 10-22 0 0,1 0 1 0 0,0 0 0 0 0,-1 0-1 0 0,0 0 1 0 0,0 1 0 0 0,-1-1-71 0 0,4 2 168 0 0,-2 1-124 0 0,0-1 1 0 0,0 1 0 0 0,0 0 0 0 0,0 0 0 0 0,0 0-1 0 0,0 0 1 0 0,0 1 0 0 0,0-1 0 0 0,0 1 0 0 0,-1 0-45 0 0,0 3-45 0 0,-1 1 0 0 0,1-1 0 0 0,0 1 0 0 0,0 0 0 0 0,0 1 0 0 0,0-1 0 0 0,1 1 0 0 0,0-1 0 0 0,1 1 0 0 0,-1 0 0 0 0,1 0 0 0 0,0 0 0 0 0,0 0 0 0 0,0 5 45 0 0,-3 6-50 0 0,5-12 30 0 0,-1 1 1 0 0,1-1-1 0 0,-1 0 1 0 0,1 0 0 0 0,1 0-1 0 0,-1 1 1 0 0,1 0 19 0 0,1 18-40 0 0,-2-19 40 0 0,1 0 0 0 0,0 0 0 0 0,0 0 0 0 0,0 0 0 0 0,1 0 0 0 0,0 0 1 0 0,1 2-1 0 0,7 25-12 0 0,-7-19 3 0 0,1 1-1 0 0,0-1 1 0 0,1 0 0 0 0,3 4 9 0 0,-1-1-8 0 0,-1 0 0 0 0,3 13 8 0 0,3 4 28 0 0,-10-27-15 0 0,0 0 0 0 0,0-1 0 0 0,0 1 0 0 0,0 0-1 0 0,-1 0 1 0 0,0 0 0 0 0,0 0 0 0 0,-1 0 0 0 0,0 4-13 0 0,0 21 178 0 0,0-25-83 0 0,0 0 0 0 0,0 0 0 0 0,0 1 0 0 0,-1-1 0 0 0,0 0 0 0 0,0 0 0 0 0,-1 0 0 0 0,-1 5-95 0 0,-1-2 77 0 0,2-3 37 0 0,0 0 1 0 0,-1 0-1 0 0,1 0 1 0 0,-1-1-1 0 0,-1 1 1 0 0,1-1-1 0 0,-1 0 1 0 0,0 0-1 0 0,0 0 0 0 0,-1 1-114 0 0,-4 1 167 0 0,0 0 0 0 0,-1-1 0 0 0,0 1 0 0 0,-1-2 0 0 0,1 0 0 0 0,-1 0 0 0 0,0-1-1 0 0,-4 1-166 0 0,7-2 25 0 0,0-2-1 0 0,0 1 1 0 0,-1-1-1 0 0,1-1 0 0 0,0 1 1 0 0,-1-1-1 0 0,1-1 1 0 0,0 0-1 0 0,0 0 1 0 0,-1 0-1 0 0,1-1 0 0 0,-1-1-24 0 0,-4-1-132 0 0,1 0-1 0 0,0-2 1 0 0,0 1-1 0 0,0-2 1 0 0,1 1-1 0 0,0-1 1 0 0,0-1-1 0 0,-5-5 133 0 0,0-1-2024 0 0,1-2-1 0 0,-13-15 2025 0 0,13 14-1406 0 0</inkml:trace>
  <inkml:trace contextRef="#ctx0" brushRef="#br0" timeOffset="4426.157">1570 151 3224 0 0,'19'-2'415'0'0,"-16"1"531"0"0,-3 1 234 0 0,0 0 48 0 0,0 0-112 0 0,0 0-515 0 0,0 0-227 0 0,0 0-44 0 0,-16-3 1952 0 0,-57-8-690 0 0,66 11-1520 0 0,0 0 0 0 0,0 1 0 0 0,0 0 0 0 0,0 0 1 0 0,0 1-1 0 0,0 0 0 0 0,0 0 0 0 0,1 0 0 0 0,-1 1 1 0 0,0 0-1 0 0,1 0 0 0 0,0 1 0 0 0,-5 3-72 0 0,-8 7 14 0 0,17-12-14 0 0,-1-1 0 0 0,0 1 0 0 0,1 0 0 0 0,-1 1 0 0 0,1-1 0 0 0,-1 0 0 0 0,1 1 0 0 0,0-1 0 0 0,0 1 0 0 0,0 0 0 0 0,1-1 0 0 0,-2 4 0 0 0,-16 24-17 0 0,16-26 7 0 0,0 0-1 0 0,0 1 0 0 0,0-1 1 0 0,1 1-1 0 0,0-1 1 0 0,-1 1-1 0 0,2 0 0 0 0,-1 0 1 0 0,1 0-1 0 0,-1 0 0 0 0,1 1 11 0 0,-9 57-168 0 0,9-59 167 0 0,1 0-1 0 0,0 0 1 0 0,0 0-1 0 0,0 0 1 0 0,1-1 0 0 0,-1 1-1 0 0,1 0 1 0 0,0 0-1 0 0,1 3 2 0 0,3 18 3 0 0,-4-13-3 0 0,1 0 0 0 0,0 0 0 0 0,1-1 0 0 0,1 1 0 0 0,-1-1 0 0 0,2 1 0 0 0,0-1 0 0 0,0 1 0 0 0,1 13 0 0 0,-6-22 0 0 0,1 0 0 0 0,-1 0 0 0 0,1 0 0 0 0,0 0 0 0 0,0 0 0 0 0,0 0 0 0 0,0 0 0 0 0,0 0 0 0 0,1 0 0 0 0,25 31 0 0 0,-25-31 5 0 0,0 0 1 0 0,0 0-1 0 0,0-1 1 0 0,1 1-1 0 0,0 0 1 0 0,-1-1-1 0 0,1 0 1 0 0,0 0-1 0 0,0 0 1 0 0,0 0-1 0 0,0 0 1 0 0,1 0 0 0 0,1 0-6 0 0,5 2 24 0 0,0 0 0 0 0,1 0 0 0 0,9 2-24 0 0,-13-5 36 0 0,-1 0 1 0 0,1 0-1 0 0,-1-1 1 0 0,0 0-1 0 0,1 0 1 0 0,-1 0-1 0 0,1-1 1 0 0,-1 0-1 0 0,0 0 1 0 0,1-1-1 0 0,-1 0 1 0 0,0 0-1 0 0,0 0 1 0 0,0-1-1 0 0,0 1 1 0 0,-1-2-1 0 0,1 1 1 0 0,-1 0-1 0 0,0-1 1 0 0,0 0-1 0 0,0-1 1 0 0,0 1 0 0 0,2-3-37 0 0,8-12 225 0 0,-9 12-73 0 0,0 0 1 0 0,-1-1 0 0 0,1 1-1 0 0,-1-1 1 0 0,-1-1-1 0 0,1 1 1 0 0,-1 0 0 0 0,-1-1-1 0 0,2-7-152 0 0,2-6 265 0 0,-6 18-194 0 0,1-1 0 0 0,-1 1 0 0 0,0-1 0 0 0,0 0-1 0 0,0 0 1 0 0,0 1 0 0 0,-1-1 0 0 0,0 0 0 0 0,0 0-1 0 0,-1-4-70 0 0,-2-31 321 0 0,3 33-290 0 0,0 0 1 0 0,-1 0-1 0 0,0 0 1 0 0,0 0-1 0 0,0 0 1 0 0,-1 0-1 0 0,0 0 0 0 0,-2-4-31 0 0,0 1 29 0 0,0-1-1 0 0,1 0 0 0 0,1 0 1 0 0,-1-1-29 0 0,2 2 7 0 0,-2 0 1 0 0,1 0 0 0 0,-2 0-1 0 0,-3-9-7 0 0,-2-7-56 0 0,8 23 20 0 0,0 0 0 0 0,1 0-1 0 0,-1 0 1 0 0,-1 0 0 0 0,1 0-1 0 0,0 0 1 0 0,-1 0 0 0 0,1 1 0 0 0,-1-1-1 0 0,0 1 1 0 0,0-1 0 0 0,0 1-1 0 0,-2-2 37 0 0,-15-17-531 0 0,16 17 299 0 0,0 0 1 0 0,-1 0 0 0 0,0 0-1 0 0,0 0 1 0 0,0 1 0 0 0,-1-1 231 0 0,-9-3-600 0 0</inkml:trace>
  <inkml:trace contextRef="#ctx0" brushRef="#br0" timeOffset="4943.138">1872 94 6912 0 0,'0'0'528'0'0,"-25"0"2509"0"0,22 0-2949 0 0,0 0-1 0 0,0-1 1 0 0,1 1-1 0 0,-1-1 1 0 0,0 1 0 0 0,1-1-1 0 0,-1 0 1 0 0,1 0-1 0 0,-1 0 1 0 0,0 0-1 0 0,1 0 1 0 0,0-1 0 0 0,-2 0-88 0 0,3 1 94 0 0,1 1-6 0 0,-1 0-34 0 0,0-1 0 0 0,0 1 0 0 0,0 0-1 0 0,0-1 1 0 0,0 1 0 0 0,0 0 0 0 0,0 0 0 0 0,0-1-1 0 0,0 1 1 0 0,0 0 0 0 0,0 0 0 0 0,0 0-1 0 0,0 0 1 0 0,0 1 0 0 0,-1-1-54 0 0,1 1-3 0 0,1 1 0 0 0,-1 0 0 0 0,0-1 1 0 0,1 1-1 0 0,-1 0 0 0 0,1-1 0 0 0,0 1 0 0 0,0 0 0 0 0,0 0 1 0 0,-1-1-1 0 0,2 1 0 0 0,-1 0 0 0 0,0 0 0 0 0,0-1 0 0 0,0 1 0 0 0,1 0 1 0 0,-1-1-1 0 0,1 1 0 0 0,0 0 0 0 0,-1-1 0 0 0,1 1 0 0 0,0-1 1 0 0,0 1-1 0 0,0-1 0 0 0,0 1 0 0 0,0-1 0 0 0,0 0 0 0 0,0 1 0 0 0,0-1 1 0 0,1 0 2 0 0,0 2-26 0 0,1-1 1 0 0,-1 1 0 0 0,1-1 0 0 0,-1 1 0 0 0,1-1 0 0 0,0 0 0 0 0,3 1 25 0 0,1 0-44 0 0,0 0 1 0 0,0-1 0 0 0,0 0 0 0 0,0-1 0 0 0,7 1 43 0 0,-12-1 0 0 0,-1-1 1 0 0,0 0-1 0 0,1 0 1 0 0,-1 0-1 0 0,0 0 1 0 0,0 0-1 0 0,1 0 1 0 0,-1-1-1 0 0,0 1 1 0 0,1 0-1 0 0,-1-1 1 0 0,0 1 0 0 0,0-1-1 0 0,0 1 1 0 0,1-1-1 0 0,-1 1 1 0 0,0-1-1 0 0,0 0 1 0 0,0 0-1 0 0,0 1 1 0 0,0-1-1 0 0,0 0 1 0 0,0 0-1 0 0,0 0 1 0 0,-1 0-1 0 0,1 0 1 0 0,0 0 0 0 0,0 0-1 0 0,-1-1 1 0 0,1 1-1 0 0,-1 0 0 0 0,9-11 182 0 0,-9 11-173 0 0,0 0 0 0 0,1 1 0 0 0,-1-1 1 0 0,0 0-1 0 0,0 1 0 0 0,0-1 0 0 0,0 0 0 0 0,1 0 0 0 0,-1 1 0 0 0,0-1 0 0 0,0 0 0 0 0,-1 0 0 0 0,1 1 0 0 0,0-1 0 0 0,0 0 0 0 0,0 1 0 0 0,0-1 0 0 0,-1 0 0 0 0,1 1 1 0 0,0-1-1 0 0,-1 0 0 0 0,1 1 0 0 0,0-1 0 0 0,-1 0 0 0 0,1 1 0 0 0,-1-1-9 0 0,1 0 20 0 0,-1 0 0 0 0,0 0-1 0 0,1 0 1 0 0,-1 0 0 0 0,1-1 0 0 0,-1 1 0 0 0,1 0 0 0 0,0 0-1 0 0,0 0 1 0 0,-1-1 0 0 0,1 1 0 0 0,0 0 0 0 0,0 0 0 0 0,0-2-20 0 0,0 3 7 0 0,0-1 0 0 0,1 0 0 0 0,-1 0 0 0 0,0 1 0 0 0,0-1 0 0 0,0 0 0 0 0,0 0 0 0 0,-1 1 0 0 0,1-1 0 0 0,0 0 0 0 0,0 0 0 0 0,0 1 0 0 0,-1-1-1 0 0,1 0 1 0 0,0 1 0 0 0,-1-1 0 0 0,1 0 0 0 0,0 1-7 0 0,-1-2-8 0 0,0 0 0 0 0,0 0 0 0 0,0 0 0 0 0,1 0 0 0 0,-1 0-1 0 0,1-1 1 0 0,-1 1 0 0 0,1 0 0 0 0,0 0 0 0 0,0 0 0 0 0,0-1 8 0 0,-12-30 84 0 0,12 32-111 0 0,-1 0 1 0 0,1 0 0 0 0,-1 0 0 0 0,1 1 0 0 0,-1-1 0 0 0,0 0 0 0 0,0 0-1 0 0,1 0 1 0 0,-1 1 0 0 0,0-1 0 0 0,0 0 0 0 0,0 1 0 0 0,0-1 0 0 0,1 1-1 0 0,-1-1 1 0 0,0 1 0 0 0,0-1 0 0 0,0 1 0 0 0,0 0 0 0 0,-1-1 26 0 0,-9-4-3328 0 0,10 3-597 0 0</inkml:trace>
  <inkml:trace contextRef="#ctx0" brushRef="#br0" timeOffset="5312.971">2038 258 7832 0 0,'-2'1'602'0'0,"-8"5"-43"0"0,0 0 0 0 0,0-1 0 0 0,-1-1-1 0 0,1 0 1 0 0,-3 1-559 0 0,-20 8 1120 0 0,30-12-1046 0 0,3-1-6 0 0,-22 12 170 0 0,21-11-231 0 0,1-1 1 0 0,-1 1 0 0 0,0-1 0 0 0,1 1-1 0 0,-1-1 1 0 0,1 1 0 0 0,-1-1 0 0 0,1 1-1 0 0,-1 0 1 0 0,1-1 0 0 0,-1 1 0 0 0,1 0-1 0 0,0 0 1 0 0,-1-1 0 0 0,1 1 0 0 0,0 0-1 0 0,-1 0-7 0 0,-7 11 149 0 0,4-8-109 0 0,0-1 1 0 0,-1 1 0 0 0,1 0-1 0 0,1 0 1 0 0,-1 0 0 0 0,0 0-1 0 0,1 1 1 0 0,0 0-41 0 0,-14 15 64 0 0,13-15-53 0 0,0-1 0 0 0,0 1-1 0 0,0 0 1 0 0,1 0-1 0 0,-2 2-10 0 0,2-1 8 0 0,0 1-1 0 0,-1-1 1 0 0,0-1 0 0 0,0 1-1 0 0,-1 0 1 0 0,0-1 0 0 0,0 0-8 0 0,2-1 0 0 0,0 0 0 0 0,0 1 0 0 0,0-1 0 0 0,0 1 0 0 0,1 0 0 0 0,0 0 0 0 0,-1 3 0 0 0,-8 16 0 0 0,7-15-32 0 0,1 0 0 0 0,0 0 0 0 0,0 0 0 0 0,1 1 0 0 0,0-1 0 0 0,1 1-1 0 0,-1 9 33 0 0,1-6-47 0 0,-1 15-203 0 0,2-20 126 0 0,0-1 1 0 0,-1 1-1 0 0,0 0 0 0 0,-1 0 0 0 0,0 0 1 0 0,0 0 123 0 0,2-7-44 0 0,-1 1 0 0 0,1-1 0 0 0,0 0 0 0 0,0 0 0 0 0,-1 1 0 0 0,1-1 0 0 0,0 0 1 0 0,0 0-1 0 0,1 1 0 0 0,-1-1 0 0 0,0 0 0 0 0,0 0 0 0 0,0 1 0 0 0,1-1 0 0 0,-1 0 1 0 0,1 1 43 0 0,2 12-986 0 0,-3-13 474 0 0</inkml:trace>
  <inkml:trace contextRef="#ctx0" brushRef="#br0" timeOffset="5691.916">1879 735 2760 0 0,'1'0'12'0'0,"0"0"-1"0"0,0 0 1 0 0,-1 1 0 0 0,1-1-1 0 0,0 0 1 0 0,-1 1 0 0 0,1-1-1 0 0,0 0 1 0 0,-1 1 0 0 0,1-1 0 0 0,0 1-1 0 0,-1-1 1 0 0,1 1 0 0 0,-1 0-1 0 0,1-1 1 0 0,-1 1 0 0 0,1 0-1 0 0,-1-1 1 0 0,1 1 0 0 0,-1 0 0 0 0,0-1-1 0 0,1 2-11 0 0,-9 5-45 0 0,2-2 1520 0 0,6-3-1196 0 0,0 0 1 0 0,0-1-1 0 0,-1 1 1 0 0,1-1-1 0 0,-1 1 1 0 0,1-1-1 0 0,-1 0 0 0 0,0 1 1 0 0,1-1-1 0 0,-1 0 1 0 0,0 1-1 0 0,0-1 1 0 0,0 0-1 0 0,0 0 1 0 0,0 1-1 0 0,0-1 1 0 0,0 0-280 0 0,-22 17 1073 0 0,18-15-1128 0 0,-1 5 236 0 0,6-8-181 0 0,0 0 0 0 0,-1 0 1 0 0,1 1-1 0 0,0-1 0 0 0,-1 0 0 0 0,1 0 1 0 0,0 1-1 0 0,0-1 0 0 0,-1 0 0 0 0,1 0 0 0 0,0 1 1 0 0,0-1-1 0 0,-1 0 0 0 0,1 1 0 0 0,0-1 1 0 0,0 0-1 0 0,0 1 0 0 0,0-1 0 0 0,0 0 0 0 0,0 1 1 0 0,-1-1-1 0 0,1 0 0 0 0,0 1 0 0 0,0-1 0 0 0,0 1 1 0 0,0-1-1 0 0,0 0 0 0 0,0 1 0 0 0,0-1 1 0 0,0 0-1 0 0,1 1 0 0 0,-1-1 0 0 0,0 0 0 0 0,0 1 1 0 0,0-1-1 0 0,0 1 0 0 0,0-1 0 0 0,1 0 1 0 0,-1 0-1 0 0,0 1 0 0 0,0-1 0 0 0,1 0 0 0 0,-1 1 1 0 0,0-1-1 0 0,0 0 0 0 0,1 0 0 0 0,-1 1 1 0 0,0-1-1 0 0,1 0 0 0 0,-1 0 0 0 0,0 0 0 0 0,2 10 35 0 0,-2-9-30 0 0,0 0-1 0 0,0 0 1 0 0,0 0-1 0 0,0 0 1 0 0,0 0-1 0 0,0 0 1 0 0,0-1 0 0 0,0 1-1 0 0,1 0 1 0 0,-1 0-1 0 0,0 0 1 0 0,1 0-1 0 0,-1-1 1 0 0,0 1-1 0 0,1 0 1 0 0,-1 0-1 0 0,1-1 1 0 0,0 1-5 0 0,28 20 11 0 0,33 2 203 0 0,-51-25 261 0 0,1 1-345 0 0,-9 1-82 0 0,-1-1 0 0 0,1 1 1 0 0,0 0-1 0 0,-1-1 0 0 0,1 1 1 0 0,0-1-1 0 0,-1 0 0 0 0,1 1 1 0 0,-1-2-1 0 0,1 1 1 0 0,-1 0-1 0 0,0 0 0 0 0,1-1 1 0 0,0 0-49 0 0,17-9 361 0 0,4-3 472 0 0,-23 14-814 0 0,-1-1 1 0 0,1 1-1 0 0,-1-1 0 0 0,1 1 0 0 0,-1-1 0 0 0,1 1 0 0 0,-1-1 1 0 0,1 1-1 0 0,-1-1 0 0 0,0 1 0 0 0,1-1 0 0 0,-1 1 0 0 0,0-1 1 0 0,0 0-1 0 0,0 1 0 0 0,1-1 0 0 0,-1 0 0 0 0,0 1 0 0 0,0-1 1 0 0,0 0-1 0 0,0 1 0 0 0,0-1 0 0 0,0 0 0 0 0,0 1 0 0 0,0-1 1 0 0,0 0-1 0 0,0 1 0 0 0,-1-1 0 0 0,1 0 0 0 0,0 1 0 0 0,0-1 1 0 0,-1 0-20 0 0,-2-6 206 0 0,2 5-197 0 0,0 0-1 0 0,1 0 1 0 0,-1 1 0 0 0,0-1 0 0 0,-1 0-1 0 0,1 0 1 0 0,0 1 0 0 0,0-1-1 0 0,-1 0 1 0 0,1 1 0 0 0,-1-1 0 0 0,1 1-1 0 0,-1 0 1 0 0,0-1 0 0 0,1 1-1 0 0,-1 0 1 0 0,0 0 0 0 0,0 0-1 0 0,0 0 1 0 0,0 1 0 0 0,0-1-9 0 0,-21-10-1112 0 0,13 5-3597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1376 0 0,'0'0'279'0'0,"0"0"633"0"0,0 0 280 0 0,0 0 58 0 0,0 0-113 0 0,0 0-523 0 0,0 0-228 0 0,0 0-46 0 0,0 0-16 0 0,0 0-24 0 0,0 0-10 0 0,0 0-2 0 0,0 0-6 0 0,0 0-20 0 0,0 0-8 0 0,0 0-4 0 0,0 0-9 0 0,0 0-28 0 0,0 0-11 0 0,0 0-2 0 0,0 0 6 0 0,0 0 29 0 0,0 0 12 0 0,0 0 1 0 0,0 0-14 0 0,0 0-54 0 0,0 0-20 0 0,8-6 120 0 0,-3 1-266 0 0,0 1-1 0 0,-1 0 1 0 0,1-1-1 0 0,-1 0 0 0 0,-1 0 1 0 0,1 0-1 0 0,-1-1 1 0 0,2-2-14 0 0,-3 4 7 0 0,1 0 1 0 0,0 0 0 0 0,-1 0-1 0 0,1 0 1 0 0,1 0 0 0 0,2-2-8 0 0,-3 2 17 0 0,1 1 0 0 0,-1-1 0 0 0,1 1 0 0 0,-1-1 0 0 0,0 0 0 0 0,-1 0 0 0 0,1-1-17 0 0,9-12 78 0 0,-5 10-67 0 0,-1 0 2 0 0,0 0-1 0 0,1 1 1 0 0,0-1 0 0 0,0 2 0 0 0,1-2-13 0 0,-3 3 10 0 0,-1-1 44 0 0,0 5 12 0 0,-4 0 14 0 0,0 0 31 0 0,24 6 872 0 0,-19 1-896 0 0,-1 1 0 0 0,0-1 1 0 0,0 1-1 0 0,-1-1 1 0 0,0 1-1 0 0,0 0 1 0 0,-1 1-1 0 0,0-1 1 0 0,1 4-88 0 0,4 17 149 0 0,-1-2-194 0 0,-6-22 23 0 0,1-1 0 0 0,0 1 1 0 0,0 0-1 0 0,1-1 1 0 0,-1 1-1 0 0,1 0 1 0 0,2 3 21 0 0,-3-7-182 0 0,11 14-1467 0 0,-5-9 369 0 0,0 0-3021 0 0</inkml:trace>
  <inkml:trace contextRef="#ctx0" brushRef="#br0" timeOffset="2004.178">103 56 4200 0 0,'0'0'191'0'0,"0"0"26"0"0,0 0 6 0 0,0 0-6 0 0,0 0-1 0 0,0 0-6 0 0,0 0-22 0 0,0 0-10 0 0,0 0-2 0 0,0 0 13 0 0,0 0 58 0 0,0 0 29 0 0,0 0 4 0 0,0 0-2 0 0,0 0-4 0 0,0 0-2 0 0,0 0 0 0 0,0 0-20 0 0,0 0-84 0 0,0 0-38 0 0,0 0-8 0 0,0 0 11 0 0,-15 8 1295 0 0,12-4-1225 0 0,2-1-97 0 0,-1-1 0 0 0,1 1 1 0 0,-1 0-1 0 0,1-1 0 0 0,0 1 1 0 0,0 0-1 0 0,0 0 1 0 0,0 0-1 0 0,1 0 0 0 0,-1 0 1 0 0,1 0-1 0 0,0 0 0 0 0,0 0-106 0 0,-4 83 14 0 0,2-60 46 0 0,1-19 24 0 0,1 1 0 0 0,0-1 0 0 0,0 1 1 0 0,1-1-1 0 0,0 1-84 0 0,1 12 257 0 0,-1-1 0 0 0,0 0-1 0 0,-2 11-256 0 0,0-8 88 0 0,2-1 1 0 0,1 19-89 0 0,3-5 248 0 0,-1 0 1 0 0,-2 8-249 0 0,5 51 205 0 0,-6-66-180 0 0,0-17-16 0 0,-1 0 1 0 0,0-1 0 0 0,-1 11-10 0 0,2 18 24 0 0,1-11 5 0 0,-2-11-20 0 0,0 3-3 0 0,0 1 0 0 0,-3 15-6 0 0,2-29 37 0 0,1 0 0 0 0,0 0-1 0 0,0 0 1 0 0,1 0 0 0 0,0 0-37 0 0,1 24 94 0 0,-4-7-94 0 0,1-20 0 0 0,1 0 0 0 0,0 1 0 0 0,-1-1 0 0 0,1 0 0 0 0,1 1 0 0 0,-1-1 0 0 0,1 1 0 0 0,-1-1 0 0 0,2 3 0 0 0,0 1 8 0 0,0-1 0 0 0,-1 1 1 0 0,0 0-1 0 0,-1 0 1 0 0,1-1-1 0 0,-1 1 1 0 0,-1 4-9 0 0,0-2 23 0 0,1 0 0 0 0,1 0 0 0 0,1 9-23 0 0,0-1 98 0 0,-1-1 1 0 0,-1 1 0 0 0,0-1 0 0 0,-1 5-99 0 0,-1 23 117 0 0,2-39-137 0 0,-1 1 0 0 0,0-1 0 0 0,0 1 0 0 0,-1-1 0 0 0,-1 4 20 0 0,-4 18-36 0 0,5-8 194 0 0,-2 5-33 0 0,1 1 0 0 0,1 10-125 0 0,-6 14 261 0 0,7-9 30 0 0,1-35-280 0 0,1 0 0 0 0,-1 0 0 0 0,-1 0 0 0 0,1 0 0 0 0,-1 2-11 0 0,-2 19 73 0 0,2 4-77 0 0,-2 0 1 0 0,-3 13 3 0 0,3-24 33 0 0,0 26 59 0 0,3-35-72 0 0,0 0-1 0 0,-1 0 1 0 0,0 0 0 0 0,-2 4-20 0 0,2-10 18 0 0,0-1 0 0 0,1 0 0 0 0,-1 1-1 0 0,1-1 1 0 0,0 1 0 0 0,1 3-18 0 0,0-1 24 0 0,-1 1 0 0 0,0-1 0 0 0,-1 1-1 0 0,0 6-23 0 0,0-10 2 0 0,2 18 48 0 0,1-15-37 0 0,-2-2 28 0 0,0 1 0 0 0,0-1 0 0 0,0 0 0 0 0,0 1 0 0 0,-1-1 0 0 0,0 2-41 0 0,0-5-1 0 0,1 7 11 0 0,-1 3 17 0 0,3 4 10 0 0,1 18-37 0 0,4 9-53 0 0,-7-39 59 0 0,1-1-1 0 0,-1 1 0 0 0,0 0 1 0 0,0-1-1 0 0,-1 1 1 0 0,1 0-1 0 0,-1 1-5 0 0,-2 27 15 0 0,2 9-15 0 0,-2 53-192 0 0,4-87 192 0 0,2 2 0 0 0,1-2 0 0 0,-4-1 0 0 0,0 1 0 0 0,0 1 0 0 0,0 0 11 0 0,0 0 32 0 0,0-1-33 0 0,0 0-10 0 0,0 0 0 0 0,-1 3 0 0 0,5 16 0 0 0,-2-19 0 0 0,4 0 0 0 0,-1 5 0 0 0,-5-12 0 0 0,0 1 0 0 0,-1 0 0 0 0,1 0 0 0 0,0 0 0 0 0,0-1 0 0 0,0 1 0 0 0,0 0 0 0 0,0 0 0 0 0,0 0 0 0 0,0-1 0 0 0,0 1 0 0 0,0 0 0 0 0,0 0 0 0 0,0 0 0 0 0,1-1 0 0 0,-1 1 0 0 0,0 0 0 0 0,0 0 0 0 0,1-1 0 0 0,-1 1 0 0 0,1 0 0 0 0,2 9-7 0 0,-3-10-1 0 0,-2 29-57 0 0,2-27 237 0 0,0 2-3003 0 0,0-4 1483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0 201 920 0 0,'0'0'112'0'0,"0"0"135"0"0,0 0 59 0 0,0 0 13 0 0,0 0-27 0 0,0 0-117 0 0,0 0-51 0 0,0 0-11 0 0,0 0 26 0 0,0 0 111 0 0,22-22 4097 0 0,-21 22-4146 0 0,-1 0-62 0 0,0 0-31 0 0,0 0-4 0 0,0 0-4 0 0,0 0-18 0 0,0-1 29 0 0,0 1 0 0 0,0-1-1 0 0,0 0 1 0 0,0 1 0 0 0,0-1-1 0 0,0 0 1 0 0,1 1 0 0 0,-1-1-1 0 0,0 0 1 0 0,1 1 0 0 0,-1-1-1 0 0,0 1 1 0 0,1-1-1 0 0,-1 1 1 0 0,1-1 0 0 0,-1 1-1 0 0,1-1 1 0 0,-1 1 0 0 0,1-1-1 0 0,-1 1 1 0 0,1 0 0 0 0,-1-1-1 0 0,1 1 1 0 0,0 0-111 0 0,22-10 3276 0 0,-11 6-3134 0 0,20 8 530 0 0,-16-1-580 0 0,0-1 0 0 0,0 0 1 0 0,1-1-93 0 0,16 2 75 0 0,49 5-75 0 0,16-1 368 0 0,-68-8-320 0 0,-10 1-45 0 0,0 0-1 0 0,0 1 1 0 0,11 2-3 0 0,29 5 102 0 0,1-2 0 0 0,1-3 1 0 0,22-4-103 0 0,-49 1 21 0 0,70 7-111 0 0,-76-6 148 0 0,24-1-18 0 0,6-1-229 0 0,-11 1 50 0 0,12-2 139 0 0,-33 2 0 0 0,1-1 0 0 0,0-2 0 0 0,4 0 42 0 0,0 2 1 0 0,0 1 0 0 0,21 4-43 0 0,28-1 80 0 0,-46-3-76 0 0,-19-1-22 0 0,0 1-1 0 0,0 0 1 0 0,0 1-1 0 0,0 1 1 0 0,12 3 18 0 0,1-2 0 0 0,19 1 0 0 0,-28-2 0 0 0,1-1 0 0 0,-1-1 0 0 0,1-1 0 0 0,0 0 0 0 0,292-23 310 0 0,-264 19-196 0 0,16-4-114 0 0,6-2-264 0 0,21 3 264 0 0,70-9 269 0 0,-5 9-356 0 0,17-2-31 0 0,116-26 299 0 0,-136 29-106 0 0,-39 2-77 0 0,-25 2 14 0 0,218-24 313 0 0,-210 16-325 0 0,-56 5 0 0 0,0 2 0 0 0,7 2 0 0 0,101-8 0 0 0,47 3 0 0 0,-92 8 27 0 0,45 0 128 0 0,8-8-155 0 0,-110 5 122 0 0,44 5-122 0 0,-49-1 60 0 0,0-2 0 0 0,22-3-60 0 0,-2-1-76 0 0,32 3 76 0 0,-56 2-29 0 0,-10 1 104 0 0,-11-1-1711 0 0,-6 0-3036 0 0,-12-1 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09:58:5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2128 0 0,'16'0'96'0'0,"-16"0"16"0"0,0 0-112 0 0,0 0 0 0 0,0 0 0 0 0,0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0:00:20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 1376 0 0,'0'0'256'0'0,"0"0"537"0"0,0 0 235 0 0,0 0 48 0 0,0 0-91 0 0,0 0-425 0 0,0 0-189 0 0,0 0-34 0 0,0 0-27 0 0,0 0-86 0 0,0 0-38 0 0,0 0-8 0 0,0 0 19 0 0,0 0 90 0 0,0 0 38 0 0,0 0 10 0 0,0 0 10 0 0,0 0 40 0 0,0 0 21 0 0,0 0 2 0 0,0 0-14 0 0,0 0-54 0 0,0 0-20 0 0,0 0-6 0 0,0 0-32 0 0,0 0-122 0 0,0 0-52 0 0,0 0-10 0 0,0 0-6 0 0,0 0-18 0 0,0 0-8 0 0,-7 1 1056 0 0,4 3-1066 0 0,2-2-1 0 0,1-2 16 0 0,0 0 3 0 0,0 0 12 0 0,0 0 2 0 0,0 0 0 0 0,0 0 6 0 0,0 0 30 0 0,0 0 18 0 0,0 0 2 0 0,1 2 90 0 0,-4 2-208 0 0,11 4 1047 0 0,-6-5-946 0 0,4 2-7 0 0,0 0-1 0 0,0-1 0 0 0,1 0 1 0 0,-1 0-1 0 0,1 0 0 0 0,0-1 0 0 0,0 0-119 0 0,-5-2 76 0 0,-2-1 16 0 0,0 0 4 0 0,14 13 416 0 0,-9-9-409 0 0,20 9 114 0 0,-20-12-196 0 0,23 15 30 0 0,11 10 229 0 0,-38-26-280 0 0,-1 1 0 0 0,1-1 0 0 0,-1 1 0 0 0,0-1 0 0 0,1 1 0 0 0,-1-1 0 0 0,1 0 0 0 0,-1 1-1 0 0,1-1 1 0 0,0 0 0 0 0,-1 0 0 0 0,1 1 0 0 0,-1-1 0 0 0,1 0 0 0 0,-1 0 0 0 0,1 0 0 0 0,0 0-1 0 0,-1 0 1 0 0,1 0 0 0 0,-1 1 0 0 0,1-2 0 0 0,0 1 0 0 0,-1 0 0 0 0,1 0 0 0 0,0 0 1 0 0,1 0-1 0 0,-1 0 1 0 0,0 0 0 0 0,0 0-1 0 0,1 0 1 0 0,-1 0 0 0 0,0 0 0 0 0,1 1-1 0 0,-1-1 1 0 0,0 0 0 0 0,0 1 0 0 0,0-1-1 0 0,1 1 1 0 0,-1-1 0 0 0,0 1 0 0 0,0-1-1 0 0,0 1 1 0 0,1 1-1 0 0,61 37 29 0 0,-58-36-29 0 0,15 8 0 0 0,-3-5 0 0 0,18 4 64 0 0,-31-8-64 0 0,-1-1 0 0 0,1 0 0 0 0,0 0 0 0 0,0 0 0 0 0,0-1 0 0 0,0 1 0 0 0,2-1 0 0 0,6 1 0 0 0,-2 0 0 0 0,-3-2 11 0 0,-2 0 24 0 0,-2 2-33 0 0,0 0 0 0 0,0-1-1 0 0,0 1 1 0 0,0-1 0 0 0,0 1 0 0 0,0-1 0 0 0,0 0 0 0 0,1 0 0 0 0,-1 0-1 0 0,1-1-1 0 0,6 1 0 0 0,-2 0 0 0 0,2 0 0 0 0,-1 1 0 0 0,1 0 0 0 0,-2 0 0 0 0,0 0 0 0 0,-3 0 0 0 0,0 1 0 0 0,0-1 0 0 0,0 0 0 0 0,0-1 0 0 0,0 1 0 0 0,0-1 0 0 0,0 0 0 0 0,1 0 0 0 0,8 0 0 0 0,34 7 0 0 0,-45-9 0 0 0,26 6 0 0 0,-20-2 0 0 0,0 1 0 0 0,0 0 0 0 0,-1 0 0 0 0,1 1 0 0 0,3 2 0 0 0,-9-6 0 0 0,0 0 0 0 0,13 9 0 0 0,-1-7 0 0 0,-10 0 11 0 0,5 4 21 0 0,-7-8-17 0 0,14 6-9 0 0,14 2-6 0 0,-20-3 0 0 0,-1 0 0 0 0,-1-2 0 0 0,5 2 0 0 0,1 3 0 0 0,-3-2 0 0 0,2-1 0 0 0,-3 1 0 0 0,-2 2 0 0 0,1 1 0 0 0,2-3 0 0 0,-2 1-10 0 0,40 23-108 0 0,-37-23 91 0 0,-3 0-9 0 0,-6-2 35 0 0,-3-1 1 0 0,16-1 0 0 0,-9-1 0 0 0,72 0 0 0 0,-42-5 0 0 0,14 0 0 0 0,0 3 0 0 0,1 5-160 0 0,13-10 214 0 0,-64 7-86 0 0,0 0 64 0 0,42-6 42 0 0,-12 6-84 0 0,-29-1-33 0 0,3-1 32 0 0,4 1 11 0 0,40-2 0 0 0,-13 5 64 0 0,-28-1-64 0 0,1 0 0 0 0,-1 4 0 0 0,46 30 0 0 0,-52-31 0 0 0,32 9 0 0 0,0 1 64 0 0,-34-14-64 0 0,1 1 0 0 0,0-1 0 0 0,-1 1 0 0 0,1 0 0 0 0,0 0 0 0 0,-1 0 0 0 0,1 0 0 0 0,-1 0 0 0 0,0 0 0 0 0,1 0 0 0 0,0 1 0 0 0,5 2 0 0 0,-1-1 11 0 0,-3-2 32 0 0,14 8-48 0 0,-14-7 0 0 0,1-1 0 0 0,-1 1 0 0 0,0-1 0 0 0,1 0 0 0 0,-1 1 1 0 0,1-1-1 0 0,0-1 0 0 0,-1 1 0 0 0,1-1 0 0 0,0 1 5 0 0,0-1 0 0 0,0 1 0 0 0,0 0 0 0 0,0 0 0 0 0,-1 0 0 0 0,1 0 0 0 0,0 1 0 0 0,1 0 0 0 0,0 0 0 0 0,17 2 0 0 0,-16-3-13 0 0,-3-1-40 0 0,5 0 29 0 0,-3-2-31 0 0,22 7 56 0 0,-23-4-1 0 0,12 1 0 0 0,-15-3 0 0 0,0 1 0 0 0,-1 0 0 0 0,1 0 0 0 0,0 0 0 0 0,-1 0 0 0 0,1 0 0 0 0,0 0 0 0 0,-1 0 0 0 0,1 0 0 0 0,0 0 0 0 0,0 0 0 0 0,-1 0 0 0 0,1 0 0 0 0,0 0 0 0 0,-1 1 0 0 0,1-1 0 0 0,0 0 0 0 0,-1 0 0 0 0,1 1 0 0 0,0-1 0 0 0,-1 1 0 0 0,1-1 0 0 0,0 1 0 0 0,0 0 0 0 0,0 0 0 0 0,0-1 0 0 0,-1 1 0 0 0,1 0 0 0 0,0-1 0 0 0,0 1 0 0 0,1-1 0 0 0,-1 1 0 0 0,0-1 0 0 0,0 0 0 0 0,0 1 0 0 0,0-1 0 0 0,0 0 0 0 0,0 0 0 0 0,1 1 0 0 0,0-1 0 0 0,47 3 0 0 0,-17-1 0 0 0,-27-1 0 0 0,3 2-10 0 0,-5-2-33 0 0,5-1 32 0 0,13 1 13 0 0,6-3-57 0 0,-14-1 44 0 0,-13 3 11 0 0,1 0 0 0 0,-1-1 0 0 0,1 1 0 0 0,-1 0 0 0 0,1 0 0 0 0,-1 0 0 0 0,1 0 0 0 0,0 0 0 0 0,-1 0 0 0 0,1 0 0 0 0,-1 0 0 0 0,1 0 0 0 0,-1 0 0 0 0,1 0 0 0 0,-1 0 0 0 0,1 0 0 0 0,-1 0 0 0 0,1 0 0 0 0,0 0 0 0 0,-1 1 0 0 0,1-1 0 0 0,-1 0 0 0 0,1 1 0 0 0,13 5 0 0 0,-13-5 0 0 0,1-1 0 0 0,-1 1 0 0 0,0-1 0 0 0,1 1 0 0 0,-1 0 0 0 0,1 0 0 0 0,-1-1 0 0 0,0 1 0 0 0,0 0 0 0 0,1 0 0 0 0,-1 0 0 0 0,0 1 0 0 0,0-1 0 0 0,0-1 0 0 0,0 1 0 0 0,0 0 0 0 0,0-1 0 0 0,0 1 0 0 0,0-1 0 0 0,0 0 0 0 0,0 1 0 0 0,0-1 0 0 0,0 0 0 0 0,0 1 0 0 0,0-1 0 0 0,0 0 0 0 0,0 0 0 0 0,0 0 0 0 0,0 0 0 0 0,0 0 0 0 0,0 0 0 0 0,0 0 0 0 0,0 0 0 0 0,0 0 0 0 0,1-1 0 0 0,1 0 0 0 0,-2 1 0 0 0,-1 0 0 0 0,1-1 0 0 0,0 1 0 0 0,0 0 0 0 0,0 0 0 0 0,-1 0 0 0 0,1 0 0 0 0,0 0 0 0 0,0 0 0 0 0,0 0 0 0 0,-1 0 0 0 0,1 0 0 0 0,0 0 0 0 0,0 1 0 0 0,-1-1 0 0 0,1 0 0 0 0,0 0 0 0 0,0 1 0 0 0,-1-1 0 0 0,1 1 0 0 0,0-1 0 0 0,15 5 0 0 0,-13-3 0 0 0,8 6 0 0 0,-3-4 0 0 0,1 0 0 0 0,0-1 0 0 0,0 0 0 0 0,4 0 0 0 0,0 1 0 0 0,-10-3 0 0 0,0 0 0 0 0,0-1 0 0 0,0 1 0 0 0,0-1 0 0 0,0 1 0 0 0,0-1 0 0 0,0 0 0 0 0,0 0 0 0 0,0 0 0 0 0,0-1 0 0 0,57 1 0 0 0,-49 0 0 0 0,7-2 0 0 0,13 5 0 0 0,-24-1 12 0 0,-4-2 36 0 0,28 4-36 0 0,13-4 62 0 0,-16 0-60 0 0,-1-3-14 0 0,30-8 0 0 0,8 2 0 0 0,19 6 192 0 0,-53-1 20 0 0,-7 4-152 0 0,-14 0-60 0 0,-2 4 0 0 0,0-2 0 0 0,4 1 0 0 0,-4-2 0 0 0,5-2 0 0 0,1 5 28 0 0,-13-4-26 0 0,-1 1-1 0 0,1-1 1 0 0,0 0-1 0 0,-1 0 1 0 0,1 1-1 0 0,0-1 1 0 0,0 0 0 0 0,-1 0-1 0 0,1 0 1 0 0,0 0-1 0 0,-1 0 1 0 0,1 0 0 0 0,0 0-1 0 0,0 0 1 0 0,-1 0-1 0 0,1 0 1 0 0,0 0-1 0 0,0 0 1 0 0,-1-1 0 0 0,1 1-1 0 0,0 0 1 0 0,-1 0-1 0 0,2-1-1 0 0,37-5 0 0 0,-11 6 0 0 0,43-1 11 0 0,-65-1 42 0 0,-3 2 1 0 0,-3 0-54 0 0,1 0 1 0 0,-1 0-1 0 0,1 1 1 0 0,-1-1-1 0 0,1 0 1 0 0,-1 0-1 0 0,1 0 1 0 0,-1 0-1 0 0,1 0 1 0 0,0 0-1 0 0,-1 0 1 0 0,1 0-1 0 0,-1 0 1 0 0,1 0-1 0 0,-1-1 1 0 0,1 1-1 0 0,-1 0 1 0 0,1 0-1 0 0,-1 0 1 0 0,1-1-1 0 0,-1 1 1 0 0,1 0-1 0 0,-1 0 1 0 0,0-1-1 0 0,1 1 1 0 0,0-1-1 0 0,4-2-1 0 0,24 2-1 0 0,-29 1 2 0 0,3-1 0 0 0,-1 0 0 0 0,1 1 0 0 0,-1 0 0 0 0,0-1 0 0 0,1 1 0 0 0,-1 0 0 0 0,1 0 0 0 0,-1 0 0 0 0,1 0 0 0 0,-1 1 0 0 0,1-1 0 0 0,1 1 0 0 0,13 2 39 0 0,3-5-14 0 0,-8 3-25 0 0,-2-1 0 0 0,0 1 0 0 0,0-1 0 0 0,0-1 0 0 0,10-1 0 0 0,-18 0 0 0 0,22 1 0 0 0,-1 1 0 0 0,-19-1 0 0 0,-5 1 0 0 0,35 8 0 0 0,12-1 0 0 0,15 0-64 0 0,-28-12 64 0 0,-22 3 0 0 0,-3 2 0 0 0,-1-1-10 0 0,19-2-104 0 0,-8-4 99 0 0,-1 1 18 0 0,36-1-3 0 0,-48 7 0 0 0,0-1 0 0 0,1 1 0 0 0,-1-1 0 0 0,0 0 0 0 0,1 0 0 0 0,-1-1 0 0 0,21 1 0 0 0,-18 1 0 0 0,0-3 0 0 0,3 0 0 0 0,0 1-2 0 0,14-6 15 0 0,-22 7 30 0 0,4 1-33 0 0,3 0-10 0 0,1-2 0 0 0,27-5 0 0 0,-27 7 0 0 0,1 0 0 0 0,-4 0 0 0 0,3 0 0 0 0,0-1 0 0 0,51-5 0 0 0,-7 1 0 0 0,-13-3 0 0 0,-32 4 0 0 0,-7 5 0 0 0,15-5 0 0 0,-17 4 0 0 0,13-4 0 0 0,0 1 0 0 0,1 0 0 0 0,0 1 0 0 0,-1 1 0 0 0,1 0 0 0 0,12 1 0 0 0,-15 2 0 0 0,-12-2 0 0 0,1 1 0 0 0,-1-1 0 0 0,0 1 0 0 0,1-1 0 0 0,-1 0 0 0 0,1 1 0 0 0,0-1 0 0 0,-1 0 0 0 0,1 1 0 0 0,-1-1 0 0 0,1 0 0 0 0,-1 0 0 0 0,1 1 0 0 0,0-1 0 0 0,-1 0 0 0 0,1 0 0 0 0,-1 0 0 0 0,1 0 0 0 0,0 0 0 0 0,-1 0 0 0 0,1 0 0 0 0,-1 0 0 0 0,1 0 0 0 0,0 0 0 0 0,27 3 0 0 0,-20-5 11 0 0,-4 1 32 0 0,5 1-33 0 0,41-3-70 0 0,-42 3 48 0 0,0-3 12 0 0,1 1 8 0 0,-9 4 10 0 0,0-2-17 0 0,0 0-1 0 0,0 0 1 0 0,0 0-1 0 0,0-1 1 0 0,1 1-1 0 0,-1 0 1 0 0,0 0-1 0 0,0 0 1 0 0,0 0-1 0 0,0 0 1 0 0,0 0 0 0 0,0 0-1 0 0,0 0 1 0 0,0 0-1 0 0,0 0 1 0 0,0 0-1 0 0,0 0 1 0 0,0 0-1 0 0,0 0 1 0 0,1 0-1 0 0,-1 0 1 0 0,0 0-1 0 0,0 0 1 0 0,0 0-1 0 0,0 0 1 0 0,0 1 0 0 0,0-1-1 0 0,0 0 1 0 0,0 0-1 0 0,0 0 1 0 0,0 0-1 0 0,0 0 1 0 0,0 0-1 0 0,0 0 1 0 0,0 0-1 0 0,0 0 1 0 0,1 0-1 0 0,-1 0 1 0 0,0 0-1 0 0,0 0 1 0 0,0 0-1 0 0,0 0 1 0 0,0 0 0 0 0,0 0-1 0 0,0 1 1 0 0,0-1-1 0 0,0 0 1 0 0,0 0-1 0 0,0 0 1 0 0,0 0-1 0 0,0 0 1 0 0,0 0-1 0 0,0 0 1 0 0,0 0-1 0 0,0 0 1 0 0,0 0-1 0 0,0 0 1 0 0,0 0-1 0 0,32-8 15 0 0,-19 6-51 0 0,1 1 0 0 0,12-6 36 0 0,-18 6 0 0 0,-1 0 0 0 0,1-3 0 0 0,2 2 0 0 0,-1 0 0 0 0,-2 2 0 0 0,1 0 0 0 0,26 0 0 0 0,41 0 0 0 0,-72-1 0 0 0,12 8 0 0 0,-11-4 14 0 0,1-2 25 0 0,25-2-20 0 0,5 7-19 0 0,-28-4 0 0 0,0 0 0 0 0,6 3 0 0 0,0-1 0 0 0,0 0 0 0 0,1-1 0 0 0,12 1 0 0 0,34-6 0 0 0,-45-1 0 0 0,-7 2 0 0 0,-1 1-10 0 0,-5 0-33 0 0,4 0 32 0 0,0 0 22 0 0,9 0 4 0 0,6-2 19 0 0,-2-3-30 0 0,-13 2-4 0 0,-3 0 11 0 0,-1 0 3 0 0,-2 3-1 0 0,22-7 13 0 0,-14 4-13 0 0,-1-1 0 0 0,0 0 0 0 0,0 0 0 0 0,-1 0-1 0 0,1-1-12 0 0,-7 5 0 0 0,0 0 0 0 0,1-1 0 0 0,-1 1 0 0 0,0 0 0 0 0,1-1 0 0 0,-1 1 0 0 0,0 0 0 0 0,1-1 0 0 0,-1 1 0 0 0,1 0 0 0 0,-1 0 0 0 0,0-1 0 0 0,1 1 0 0 0,-1 0 0 0 0,1 0 0 0 0,-1 0 0 0 0,1 0 0 0 0,-1-1 0 0 0,1 1 0 0 0,-1 0 0 0 0,1 0 0 0 0,-1 0 0 0 0,0 0 0 0 0,1 0 0 0 0,-1 0 0 0 0,1 0 0 0 0,-1 0 0 0 0,1 1 0 0 0,-1-1 0 0 0,1 0 0 0 0,0 0 0 0 0,0 1 0 0 0,0-2 0 0 0,3 0 0 0 0,0 0 0 0 0,-1 0 0 0 0,1-1 0 0 0,-1 1 0 0 0,1-1 0 0 0,-1 0 0 0 0,0 0 0 0 0,0 0 0 0 0,2-2 0 0 0,3-3 32 0 0,21-14 11 0 0,-24 17 0 0 0,1-1-22 0 0,-4 4 22 0 0,4 0-33 0 0,11-11 46 0 0,-6 1 26 0 0,34-33 244 0 0,-35 36-320 0 0,-5 4 2 0 0,-1 0-1 0 0,1 0 0 0 0,-1 0 0 0 0,0 0 1 0 0,-1-1-1 0 0,1 0 0 0 0,-1 0 0 0 0,3-4-7 0 0,-1 2 40 0 0,0 0-1 0 0,0 0 1 0 0,0 1-1 0 0,1 0 1 0 0,5-5-40 0 0,-6 7 52 0 0,-4 3-46 0 0,0 1 0 0 0,-1 0 0 0 0,1-1 0 0 0,-1 1 0 0 0,1-1 0 0 0,-1 1 0 0 0,1-1 0 0 0,-1 0 0 0 0,1 1 1 0 0,-1-1-1 0 0,0 1 0 0 0,1-1 0 0 0,-1 0 0 0 0,0 1 0 0 0,1-1 0 0 0,-1 0 0 0 0,0 0 0 0 0,0 1 0 0 0,0-1 0 0 0,1 0-6 0 0,-1 0 8 0 0,0 0 1 0 0,0-1-1 0 0,0 1 0 0 0,1 0 1 0 0,-1 0-1 0 0,0 0 0 0 0,1 0 1 0 0,-1 0-1 0 0,1 0 0 0 0,0 0 1 0 0,-1 0-1 0 0,1 0 1 0 0,0 0-1 0 0,-1 0 0 0 0,1 0 1 0 0,1 0-9 0 0,3-5 2 0 0,0 0 26 0 0,-1 1 11 0 0,0 1 1 0 0,0-1 0 0 0,1 1-1 0 0,-1 0 1 0 0,1 0-1 0 0,4-2-39 0 0,-5 3 28 0 0,0 1-1 0 0,1 0 1 0 0,-1-1-1 0 0,0 0 1 0 0,-1 0-1 0 0,1 0 0 0 0,0-1-27 0 0,-1-2 12 0 0,4-7 67 0 0,5-7 94 0 0,10-3-153 0 0,-22 22-97 0 0,19-17-2930 0 0,-15 11 1020 0 0,-1 3-3973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262-E73E-4988-A382-C57B96DC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F0D2-D658-486E-9D65-16E50E684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F43C-8F0E-4062-8C7F-CC7769F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1684-72B3-4127-B6E1-3CC6938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57DC-EC6F-4A16-850F-A885DB7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023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9D98-C3A8-4CB7-B7EC-23818A4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3390-81DD-4BD0-8847-F08B04AD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D80-DBDE-405C-80D7-1BE99B0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1CD7-706F-4ABD-A131-4D7E5BE8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47A-0888-422C-9C84-62AB2153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0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6A199-346F-4AD2-9EB6-7D0B8304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B5E8D-67E0-487B-A8E0-1322E997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82F6-1797-465E-8E74-D2AE9C02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835F-42A7-4D0B-A869-F6787C58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A216-8827-4B1F-BC11-3EAF33E0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05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E17-7C1B-437B-9064-29A1167E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2173-88B7-4C65-8C8A-48A92CB7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142E-B922-41E4-9471-0DFA19CA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EFA7-0998-4CE4-8C45-B64F0E71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4E-A01D-478E-B600-2F392D83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83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098D-B1C4-4E6A-A12A-5DF23818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9014-AEB3-4636-A93D-ED73502B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A1ED-678A-47DB-9B44-68D917A9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9828-0F72-47D7-AEF2-93C8ABB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1C09-0A46-4743-9BEF-AF693927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0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E796-90C7-4D96-9DF4-BBC6085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3C7-58D9-4C27-86B4-64CF4CC9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DF75-A3B9-4E7C-9035-435912EB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39AD-98F9-403C-8205-2C3F4736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9C37-CD75-4DFD-8D0D-457EEBE0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FCCF-EE68-4A09-B333-80D20DFF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9AC9-FA1C-40B9-9C82-CF4D3F4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951A-EE47-41DA-AF05-C3595D9B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EB93-A0B8-4E1A-B726-4819F2E3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76494-1A02-49C6-9417-D1FF28F2C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B1014-681A-4E02-B441-E67A9993D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985E5-308F-46F5-8AC5-1C53876D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8C2F7-096C-4CF3-BC09-6AA509BA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C5C77-FCE8-4A4F-87F1-423104C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344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2584-40E0-4A34-B4E9-2E7F8FB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3F3BA-F2A1-4089-AA74-AC03AA6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E9904-0F6B-47E9-B2EB-380083EB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F988-404A-4FC7-BEA9-B27DCC5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378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4CA2-0075-4C99-8EF8-4E8A7813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10F21-220C-4E52-9C7C-E8119D2D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6F66C-6359-4FCE-96FF-5C10F151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6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916-5D34-490C-A4D0-A57D5A3C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3EBD-AD02-400C-B3EE-A3475E02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8F0DD-FA4C-45FA-92AB-8C390182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794F-1F12-409F-A41D-97700EED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2D5B8-556B-4E6A-9B29-AB177C71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660F-5D05-4B64-BD89-32603872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144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0C-5170-4DC4-8327-AFC29DB9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81D5A-7FE3-4A66-A66F-220B8A5F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1534-31E2-4C4D-9E69-950536F2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7352-9C58-4854-B6FF-AD4D820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595E-A5B9-49B7-9AEA-448E0A3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9DB1-17D6-4AD6-A01E-93D7850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2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E518D-253B-46F3-A5C7-BAB4034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E790-4CAB-487C-8766-3B8A1BAC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4306-4F7C-42A5-8A60-08E2D7E13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6656-D6BE-4015-B000-0B75AE93530D}" type="datetimeFigureOut">
              <a:rPr lang="LID4096" smtClean="0"/>
              <a:t>09/28/2019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DEBC-A0DF-4A00-840B-3D9A9D52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B7C6-CAA1-45D3-B915-CCF713B10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1E57-184E-4D3C-A7CD-DCA1C22E0A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4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34" Type="http://schemas.openxmlformats.org/officeDocument/2006/relationships/image" Target="../media/image15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0B1DAB-5AA9-4965-B3A3-45F6B7A1EF7F}"/>
                  </a:ext>
                </a:extLst>
              </p14:cNvPr>
              <p14:cNvContentPartPr/>
              <p14:nvPr/>
            </p14:nvContentPartPr>
            <p14:xfrm>
              <a:off x="2887502" y="4060980"/>
              <a:ext cx="2322720" cy="834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0B1DAB-5AA9-4965-B3A3-45F6B7A1E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862" y="3953340"/>
                <a:ext cx="2430360" cy="10504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E8A7F6-9494-4F50-9D4A-CB9A91E1C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" y="273204"/>
            <a:ext cx="2429174" cy="49784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FC8009-396F-4AAC-9368-B61F2255C27D}"/>
                  </a:ext>
                </a:extLst>
              </p14:cNvPr>
              <p14:cNvContentPartPr/>
              <p14:nvPr/>
            </p14:nvContentPartPr>
            <p14:xfrm>
              <a:off x="2668290" y="624060"/>
              <a:ext cx="2698560" cy="472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FC8009-396F-4AAC-9368-B61F2255C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0650" y="606060"/>
                <a:ext cx="2734200" cy="47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4A4EE8-2E74-4538-BBA0-AADAC10B9071}"/>
                  </a:ext>
                </a:extLst>
              </p14:cNvPr>
              <p14:cNvContentPartPr/>
              <p14:nvPr/>
            </p14:nvContentPartPr>
            <p14:xfrm>
              <a:off x="3041970" y="772380"/>
              <a:ext cx="1963800" cy="573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4A4EE8-2E74-4538-BBA0-AADAC10B90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4330" y="754740"/>
                <a:ext cx="19994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A0E7FE-2905-4F2A-8F1E-243B0B309A15}"/>
                  </a:ext>
                </a:extLst>
              </p14:cNvPr>
              <p14:cNvContentPartPr/>
              <p14:nvPr/>
            </p14:nvContentPartPr>
            <p14:xfrm>
              <a:off x="3032970" y="1543140"/>
              <a:ext cx="549360" cy="362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A0E7FE-2905-4F2A-8F1E-243B0B309A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4330" y="1534500"/>
                <a:ext cx="5670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A15335-2945-460E-B3CC-C4E059C3098F}"/>
                  </a:ext>
                </a:extLst>
              </p14:cNvPr>
              <p14:cNvContentPartPr/>
              <p14:nvPr/>
            </p14:nvContentPartPr>
            <p14:xfrm>
              <a:off x="3015690" y="2063340"/>
              <a:ext cx="736200" cy="323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A15335-2945-460E-B3CC-C4E059C309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6690" y="2054340"/>
                <a:ext cx="75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45A5D7-2A74-4A60-9D8E-095BDBE71FE9}"/>
                  </a:ext>
                </a:extLst>
              </p14:cNvPr>
              <p14:cNvContentPartPr/>
              <p14:nvPr/>
            </p14:nvContentPartPr>
            <p14:xfrm>
              <a:off x="2973930" y="2752380"/>
              <a:ext cx="99720" cy="905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45A5D7-2A74-4A60-9D8E-095BDBE71F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4930" y="2743740"/>
                <a:ext cx="11736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735FC18-0B24-49D1-B0E3-1109A52DA2DB}"/>
                  </a:ext>
                </a:extLst>
              </p14:cNvPr>
              <p14:cNvContentPartPr/>
              <p14:nvPr/>
            </p14:nvContentPartPr>
            <p14:xfrm>
              <a:off x="2990490" y="3566340"/>
              <a:ext cx="1932840" cy="80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735FC18-0B24-49D1-B0E3-1109A52DA2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81490" y="3557340"/>
                <a:ext cx="1950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4F17A7E-B4A4-4DA2-984B-14D69875F52A}"/>
                  </a:ext>
                </a:extLst>
              </p14:cNvPr>
              <p14:cNvContentPartPr/>
              <p14:nvPr/>
            </p14:nvContentPartPr>
            <p14:xfrm>
              <a:off x="3821010" y="3548340"/>
              <a:ext cx="57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4F17A7E-B4A4-4DA2-984B-14D69875F5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12010" y="3539340"/>
                <a:ext cx="2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BB98405-031D-49D7-838E-4E9FA144136A}"/>
                  </a:ext>
                </a:extLst>
              </p14:cNvPr>
              <p14:cNvContentPartPr/>
              <p14:nvPr/>
            </p14:nvContentPartPr>
            <p14:xfrm>
              <a:off x="2992290" y="3342060"/>
              <a:ext cx="1982520" cy="209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BB98405-031D-49D7-838E-4E9FA14413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3290" y="3333420"/>
                <a:ext cx="2000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0A5065-91D4-4153-A13D-190E08C7F029}"/>
                  </a:ext>
                </a:extLst>
              </p14:cNvPr>
              <p14:cNvContentPartPr/>
              <p14:nvPr/>
            </p14:nvContentPartPr>
            <p14:xfrm>
              <a:off x="3054930" y="3600540"/>
              <a:ext cx="24120" cy="119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0A5065-91D4-4153-A13D-190E08C7F0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6290" y="3591540"/>
                <a:ext cx="41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23EC317-BADD-4774-A749-AE1398735852}"/>
                  </a:ext>
                </a:extLst>
              </p14:cNvPr>
              <p14:cNvContentPartPr/>
              <p14:nvPr/>
            </p14:nvContentPartPr>
            <p14:xfrm>
              <a:off x="2961690" y="3688380"/>
              <a:ext cx="1955160" cy="171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23EC317-BADD-4774-A749-AE13987358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53048" y="3679380"/>
                <a:ext cx="1972803" cy="189360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2AF67303-F344-4190-BDCF-568F81608A9E}"/>
              </a:ext>
            </a:extLst>
          </p:cNvPr>
          <p:cNvSpPr txBox="1"/>
          <p:nvPr/>
        </p:nvSpPr>
        <p:spPr>
          <a:xfrm>
            <a:off x="3818197" y="1502148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Of people in your area take</a:t>
            </a:r>
          </a:p>
          <a:p>
            <a:r>
              <a:rPr lang="en-US" sz="800" dirty="0"/>
              <a:t>a flu shot before an outbreak</a:t>
            </a:r>
            <a:endParaRPr lang="LID4096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09DCB8A-3B27-42AD-AB53-6BA1FF1BB6A9}"/>
              </a:ext>
            </a:extLst>
          </p:cNvPr>
          <p:cNvSpPr txBox="1"/>
          <p:nvPr/>
        </p:nvSpPr>
        <p:spPr>
          <a:xfrm>
            <a:off x="3818197" y="2044644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Is the </a:t>
            </a:r>
            <a:r>
              <a:rPr lang="en-US" sz="800" dirty="0" err="1"/>
              <a:t>efficienty</a:t>
            </a:r>
            <a:r>
              <a:rPr lang="en-US" sz="800" dirty="0"/>
              <a:t>  of the vaccine</a:t>
            </a:r>
          </a:p>
          <a:p>
            <a:r>
              <a:rPr lang="en-US" sz="800" dirty="0"/>
              <a:t>for an average person</a:t>
            </a:r>
            <a:endParaRPr lang="LID4096" sz="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588444-9D06-42EC-B6D5-03AE7AB90970}"/>
              </a:ext>
            </a:extLst>
          </p:cNvPr>
          <p:cNvSpPr txBox="1"/>
          <p:nvPr/>
        </p:nvSpPr>
        <p:spPr>
          <a:xfrm>
            <a:off x="2925321" y="2533154"/>
            <a:ext cx="23759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Decrease in productivity due to flu through the year:</a:t>
            </a:r>
            <a:endParaRPr lang="LID4096" sz="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8EF3826-9CE9-4372-A0D4-2481E6F03B02}"/>
              </a:ext>
            </a:extLst>
          </p:cNvPr>
          <p:cNvSpPr txBox="1"/>
          <p:nvPr/>
        </p:nvSpPr>
        <p:spPr>
          <a:xfrm>
            <a:off x="3159574" y="4029407"/>
            <a:ext cx="178363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Lukasz, consider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staying home!</a:t>
            </a:r>
            <a:endParaRPr lang="LID4096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5BE5A1B-B897-4A17-9285-D7B9241EB790}"/>
                  </a:ext>
                </a:extLst>
              </p14:cNvPr>
              <p14:cNvContentPartPr/>
              <p14:nvPr/>
            </p14:nvContentPartPr>
            <p14:xfrm>
              <a:off x="2866290" y="3976740"/>
              <a:ext cx="2300040" cy="101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5BE5A1B-B897-4A17-9285-D7B9241EB7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57650" y="3967740"/>
                <a:ext cx="2317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8BB1DC0-4E93-4775-A034-3C38D88FF668}"/>
                  </a:ext>
                </a:extLst>
              </p14:cNvPr>
              <p14:cNvContentPartPr/>
              <p14:nvPr/>
            </p14:nvContentPartPr>
            <p14:xfrm>
              <a:off x="2934690" y="4973940"/>
              <a:ext cx="2126160" cy="2498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8BB1DC0-4E93-4775-A034-3C38D88FF6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17047" y="4956275"/>
                <a:ext cx="2161806" cy="27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8D7E340-873A-4AC0-B7D1-E811F3A637DE}"/>
                  </a:ext>
                </a:extLst>
              </p14:cNvPr>
              <p14:cNvContentPartPr/>
              <p14:nvPr/>
            </p14:nvContentPartPr>
            <p14:xfrm>
              <a:off x="6176794" y="3963905"/>
              <a:ext cx="2322720" cy="834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8D7E340-873A-4AC0-B7D1-E811F3A63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154" y="3856265"/>
                <a:ext cx="24303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A9BDC0A-E85F-43B3-8D72-1591F7E74FCE}"/>
                  </a:ext>
                </a:extLst>
              </p14:cNvPr>
              <p14:cNvContentPartPr/>
              <p14:nvPr/>
            </p14:nvContentPartPr>
            <p14:xfrm>
              <a:off x="5957582" y="526985"/>
              <a:ext cx="2698560" cy="47246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A9BDC0A-E85F-43B3-8D72-1591F7E74F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9942" y="508985"/>
                <a:ext cx="2734200" cy="4760280"/>
              </a:xfrm>
              <a:prstGeom prst="rect">
                <a:avLst/>
              </a:prstGeom>
            </p:spPr>
          </p:pic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9AF74A2E-9806-434D-B661-7850E03E01B1}"/>
              </a:ext>
            </a:extLst>
          </p:cNvPr>
          <p:cNvSpPr txBox="1"/>
          <p:nvPr/>
        </p:nvSpPr>
        <p:spPr>
          <a:xfrm>
            <a:off x="6448866" y="3932332"/>
            <a:ext cx="178363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Lukasz, consider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staying home!</a:t>
            </a:r>
            <a:endParaRPr lang="LID4096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5D1E79C-BEED-4D4A-AC82-E0F87B737A10}"/>
                  </a:ext>
                </a:extLst>
              </p14:cNvPr>
              <p14:cNvContentPartPr/>
              <p14:nvPr/>
            </p14:nvContentPartPr>
            <p14:xfrm>
              <a:off x="6155582" y="3879665"/>
              <a:ext cx="2300040" cy="101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5D1E79C-BEED-4D4A-AC82-E0F87B737A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46942" y="3870665"/>
                <a:ext cx="2317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7BB375B-1D97-46F4-A3DE-D4C44C3509FD}"/>
                  </a:ext>
                </a:extLst>
              </p14:cNvPr>
              <p14:cNvContentPartPr/>
              <p14:nvPr/>
            </p14:nvContentPartPr>
            <p14:xfrm>
              <a:off x="6223982" y="4876865"/>
              <a:ext cx="2126160" cy="249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7BB375B-1D97-46F4-A3DE-D4C44C3509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06339" y="4859200"/>
                <a:ext cx="2161806" cy="27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855FA79-D0CE-4407-8712-06897FC9B520}"/>
                  </a:ext>
                </a:extLst>
              </p14:cNvPr>
              <p14:cNvContentPartPr/>
              <p14:nvPr/>
            </p14:nvContentPartPr>
            <p14:xfrm>
              <a:off x="6542250" y="2460060"/>
              <a:ext cx="323280" cy="123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855FA79-D0CE-4407-8712-06897FC9B5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3250" y="2451060"/>
                <a:ext cx="340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89B20DA-366B-4D77-9466-E4E3B165EFBA}"/>
                  </a:ext>
                </a:extLst>
              </p14:cNvPr>
              <p14:cNvContentPartPr/>
              <p14:nvPr/>
            </p14:nvContentPartPr>
            <p14:xfrm>
              <a:off x="6206730" y="904860"/>
              <a:ext cx="2003760" cy="20728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89B20DA-366B-4D77-9466-E4E3B165EFB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97732" y="896220"/>
                <a:ext cx="2021397" cy="2090520"/>
              </a:xfrm>
              <a:prstGeom prst="rect">
                <a:avLst/>
              </a:prstGeom>
            </p:spPr>
          </p:pic>
        </mc:Fallback>
      </mc:AlternateContent>
      <p:sp>
        <p:nvSpPr>
          <p:cNvPr id="277" name="Rectangle 276">
            <a:extLst>
              <a:ext uri="{FF2B5EF4-FFF2-40B4-BE49-F238E27FC236}">
                <a16:creationId xmlns:a16="http://schemas.microsoft.com/office/drawing/2014/main" id="{F260D638-1D00-4E50-8DB3-D1F51CDC3D5A}"/>
              </a:ext>
            </a:extLst>
          </p:cNvPr>
          <p:cNvSpPr/>
          <p:nvPr/>
        </p:nvSpPr>
        <p:spPr>
          <a:xfrm>
            <a:off x="6206730" y="3081338"/>
            <a:ext cx="2214024" cy="73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Your network seems to be mostly heathy.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Don’t spread the flu, get your shot!</a:t>
            </a:r>
            <a:endParaRPr lang="LID4096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Kümin</dc:creator>
  <cp:lastModifiedBy>Antonio Kümin</cp:lastModifiedBy>
  <cp:revision>4</cp:revision>
  <dcterms:created xsi:type="dcterms:W3CDTF">2019-09-28T09:53:11Z</dcterms:created>
  <dcterms:modified xsi:type="dcterms:W3CDTF">2019-09-28T11:23:52Z</dcterms:modified>
</cp:coreProperties>
</file>