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4"/>
  </p:sldMasterIdLst>
  <p:notesMasterIdLst>
    <p:notesMasterId r:id="rId27"/>
  </p:notesMasterIdLst>
  <p:sldIdLst>
    <p:sldId id="277" r:id="rId5"/>
    <p:sldId id="276" r:id="rId6"/>
    <p:sldId id="278" r:id="rId7"/>
    <p:sldId id="265" r:id="rId8"/>
    <p:sldId id="258" r:id="rId9"/>
    <p:sldId id="257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59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020" autoAdjust="0"/>
  </p:normalViewPr>
  <p:slideViewPr>
    <p:cSldViewPr snapToGrid="0">
      <p:cViewPr varScale="1">
        <p:scale>
          <a:sx n="59" d="100"/>
          <a:sy n="59" d="100"/>
        </p:scale>
        <p:origin x="-1565" y="-67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C144C3-F08E-401E-A8B6-1CA513BE0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2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81000" y="1770927"/>
            <a:ext cx="8394700" cy="787078"/>
            <a:chOff x="381000" y="1770927"/>
            <a:chExt cx="8394700" cy="787078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381000" y="1770927"/>
              <a:ext cx="8394700" cy="78707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2003335"/>
              <a:ext cx="1363663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301752"/>
            <a:ext cx="4681728" cy="1170432"/>
          </a:xfrm>
          <a:prstGeom prst="rect">
            <a:avLst/>
          </a:prstGeom>
        </p:spPr>
      </p:pic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381000" y="1771650"/>
            <a:ext cx="8394700" cy="785813"/>
            <a:chOff x="381000" y="1770927"/>
            <a:chExt cx="8394700" cy="787078"/>
          </a:xfrm>
        </p:grpSpPr>
        <p:sp>
          <p:nvSpPr>
            <p:cNvPr id="7" name="Rectangle 3"/>
            <p:cNvSpPr>
              <a:spLocks noChangeArrowheads="1"/>
            </p:cNvSpPr>
            <p:nvPr userDrawn="1"/>
          </p:nvSpPr>
          <p:spPr bwMode="auto">
            <a:xfrm>
              <a:off x="381000" y="1770927"/>
              <a:ext cx="8394700" cy="78707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pic>
          <p:nvPicPr>
            <p:cNvPr id="8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2003335"/>
              <a:ext cx="1363663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09348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8C608-6E11-4113-A79C-0583F03A74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56F0B-54A5-435F-A694-8F9C32327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4734-7832-484B-8831-260E389D7F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41558-BC1E-4AEA-A6F4-828946AA35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8356-B859-4DFE-824A-6519551DB3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0B17-D99F-4825-BB16-1C22588E02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9C3D-02FE-4D40-A42C-2415A2339B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C6D5A-723C-4DF3-939F-6C5FB15CC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5C5EB-B136-47B5-BAFE-4E09BC8DAA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95160" y="6574536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03E67-B981-4D3F-84FA-4F096BA973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54" name="Picture 30" descr="ti_stk_2c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30" descr="ti_stk_2c_pos_rg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7010400" y="6596062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41E76D8-923B-4881-9A06-342598A17F09}" type="slidenum">
              <a:rPr lang="en-US" sz="800" b="0"/>
              <a:pPr algn="r"/>
              <a:t>‹#›</a:t>
            </a:fld>
            <a:endParaRPr lang="en-US" sz="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processors.wiki.ti.com/index.php/Sitara_Linux_Trai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linux.org/Deferred_Initcal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Boot_Time" TargetMode="External"/><Relationship Id="rId2" Type="http://schemas.openxmlformats.org/officeDocument/2006/relationships/hyperlink" Target="http://processors.wiki.ti.com/index.php/Optimize_Linux_Boot_T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download/desktop" TargetMode="External"/><Relationship Id="rId2" Type="http://schemas.openxmlformats.org/officeDocument/2006/relationships/hyperlink" Target="http://processors.wiki.ti.com/index.php/How_to_Build_a_Ubuntu_Linux_host_under_VM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cessors.wiki.ti.com/index.php/SDK_Setup_Script" TargetMode="External"/><Relationship Id="rId4" Type="http://schemas.openxmlformats.org/officeDocument/2006/relationships/hyperlink" Target="http://www.ti.com/tool/linuxezsdk-sitar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alterm.sourceforge.net/" TargetMode="External"/><Relationship Id="rId2" Type="http://schemas.openxmlformats.org/officeDocument/2006/relationships/hyperlink" Target="http://processors.wiki.ti.com/index.php/Measuring_Boot_Ti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314325" y="2809875"/>
            <a:ext cx="82232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Optimizing Linux Boot Time</a:t>
            </a:r>
            <a:endParaRPr lang="en-US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330200" y="3417888"/>
            <a:ext cx="80660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This session gives an overview of methods for optimizing the boot time of a Linux system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323850" y="5740400"/>
            <a:ext cx="201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July 2012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330200" y="4852988"/>
            <a:ext cx="8440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LAB: </a:t>
            </a:r>
            <a:r>
              <a:rPr lang="en-US">
                <a:hlinkClick r:id="rId2"/>
              </a:rPr>
              <a:t>http://processors.wiki.ti.com/index.php/Sitara_Linux_Training</a:t>
            </a:r>
            <a:endParaRPr lang="en-US"/>
          </a:p>
        </p:txBody>
      </p:sp>
      <p:pic>
        <p:nvPicPr>
          <p:cNvPr id="717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301625"/>
            <a:ext cx="46815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 the Boot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There is no direct profiling support in the boot loaders, but the serial print times can still be very useful</a:t>
            </a:r>
          </a:p>
          <a:p>
            <a:pPr>
              <a:defRPr/>
            </a:pPr>
            <a:r>
              <a:rPr lang="en-US" dirty="0" smtClean="0"/>
              <a:t>For example, when booting the kernel image you will see output like: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5.335    0.010: ## Booting kernel from Legacy Image at 80007fc0 ...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5.339    0.004:    Image Name:   Arago/3.2.0-psp04.06.00.08.sdk/a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5.344    0.005:    Image Type:   ARM Linux Kernel Image (uncompressed)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5.348    0.004:    Data Size:    3164688 Bytes = 3 MiB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5.350    0.002:    Load Address: 80008000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5.352    0.002:    Entry Point:  80008000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6.273    0.921:    Verifying Checksum ... OK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6.276    0.003:    XIP Kernel Image ... OK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6.310    0.034: OK</a:t>
            </a:r>
          </a:p>
          <a:p>
            <a:pPr>
              <a:defRPr/>
            </a:pPr>
            <a:r>
              <a:rPr lang="en-US" dirty="0" smtClean="0"/>
              <a:t>Notice that almost a second is spent verifying the kernel image checksum.</a:t>
            </a:r>
          </a:p>
          <a:p>
            <a:pPr>
              <a:defRPr/>
            </a:pPr>
            <a:r>
              <a:rPr lang="en-US" dirty="0" smtClean="0"/>
              <a:t>If your system doesn’t do anything about a bad image, why spend time verifying it?</a:t>
            </a:r>
          </a:p>
          <a:p>
            <a:pPr lvl="1">
              <a:defRPr/>
            </a:pPr>
            <a:r>
              <a:rPr lang="en-US" dirty="0" smtClean="0"/>
              <a:t>This verification can be disabled by setting the “verify” u-boot parameter to n at the u-boot command prompt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u-boot# </a:t>
            </a:r>
            <a:r>
              <a:rPr lang="en-US" dirty="0" smtClean="0">
                <a:solidFill>
                  <a:srgbClr val="0070C0"/>
                </a:solidFill>
              </a:rPr>
              <a:t>setenv verify 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19188" y="3257550"/>
            <a:ext cx="3648075" cy="195263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 the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One of the simplest ways to profile the Linux kernel is to configure “CONFIG_PRINTK_TIME” for the Linux kernel.  On most recent kernels this is enabled by default.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This adds the time since the kernel was booted in [  ]’s before each line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2.029785] mmc1: card claims to support voltages below the defined range. T.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2.048583] mmc1: queuing unknown CIS tuple 0x91 (3 bytes)                   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2.055053] mmc1: new SDIO card at address 0001                              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3.986724] PHY: 0:00 - Link is Up - 100/Full                                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4.015808] Sending DHCP requests ., OK                                      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4.036254] IP-Config: Got DHCP answer from 0.0.0.0, my address is 128.247.10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4.044586] IP-Config: Complete:                                             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4.047973]      device=eth0, addr=128.247.105.20, mask=255.255.254.0, gw=12,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4.056182]      host=128.247.105.20, domain=am.dhcp.ti.com, nis-domain=(non,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100" dirty="0" smtClean="0">
                <a:solidFill>
                  <a:srgbClr val="0070C0"/>
                </a:solidFill>
              </a:rPr>
              <a:t>[    4.063781]      bootserver=0.0.0.0, rootserver=0.0.0.0, rootpath=</a:t>
            </a:r>
            <a:endParaRPr lang="en-US" sz="22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In The above output we can see that it takes almost 2 seconds to get the network Phy Link up and obtain a DHCP IP address.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Depending on network speed this could be longer.  In the case where there is no DHCP server this can take minutes to timeout.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Setting “ip=off” in the bootargs will bypass kernel network configuration while still allowing you to configure the network in user space.</a:t>
            </a:r>
          </a:p>
          <a:p>
            <a:pPr lvl="3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setenv ip_method off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Profiling the Linux Kernel -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Instrument kernel initialization.  This will help you find which static drivers in the kernel are taking the most time to initialize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Add “initcall_debug” to the bootargs in u-boot.  With recent u-boots this can usually be done using: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setenv optargs initcall_debug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 smtClean="0">
                <a:solidFill>
                  <a:srgbClr val="0070C0"/>
                </a:solidFill>
              </a:rPr>
              <a:t>	saveenv</a:t>
            </a:r>
            <a:endParaRPr lang="en-US" sz="22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When the Linux system is booted you can view these initcall lines using “dmesg | grep initcall”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[   xxxxx] initcall &lt;init function&gt; [&lt;module&gt;] returned 0 after &lt;time&gt; usecs</a:t>
            </a:r>
            <a:endParaRPr lang="en-US" sz="22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These lines can be sorted using the commands below to help find the modules with the largest init times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If CONFIG_PRINTK_TIME is enabled</a:t>
            </a:r>
          </a:p>
          <a:p>
            <a:pPr lvl="3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dmesg | grep initcall | sort -k8 -n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If CONFIG_PRINTK_TIME is not enabled</a:t>
            </a:r>
          </a:p>
          <a:p>
            <a:pPr lvl="3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dmesg | grep initcall | sort -k6 -n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It is possible to graphically view these initcall times using the bootgraph script in the Linux kernel sources.  This requires CONFIG_PRINTK_TIME to be enabled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	cat &lt;bootlog&gt; | perl &lt;kernel source dir&gt;/scripts/bootgraph.pl &gt; boot.svg</a:t>
            </a: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Additionaly you can use other tools to help you analyze the Linux kernel such as:</a:t>
            </a:r>
            <a:endParaRPr lang="en-US" sz="22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Linux Trace Toolkit (LTTng)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Timing for certain kernel and process events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Oprofile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System wide profiler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/>
              <a:t>Bootchart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Visualizes boot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Areas of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Optimizations generally fall into two areas</a:t>
            </a:r>
          </a:p>
          <a:p>
            <a:pPr>
              <a:defRPr/>
            </a:pPr>
            <a:r>
              <a:rPr lang="en-US" dirty="0" smtClean="0"/>
              <a:t>Size</a:t>
            </a:r>
          </a:p>
          <a:p>
            <a:pPr lvl="1">
              <a:defRPr/>
            </a:pPr>
            <a:r>
              <a:rPr lang="en-US" dirty="0" smtClean="0"/>
              <a:t>Reduce the size of binaries</a:t>
            </a:r>
          </a:p>
          <a:p>
            <a:pPr lvl="1">
              <a:defRPr/>
            </a:pPr>
            <a:r>
              <a:rPr lang="en-US" dirty="0" smtClean="0"/>
              <a:t>Remove features not required to reduce component size</a:t>
            </a:r>
          </a:p>
          <a:p>
            <a:pPr>
              <a:defRPr/>
            </a:pPr>
            <a:r>
              <a:rPr lang="en-US" dirty="0" smtClean="0"/>
              <a:t>Speed</a:t>
            </a:r>
          </a:p>
          <a:p>
            <a:pPr lvl="1">
              <a:defRPr/>
            </a:pPr>
            <a:r>
              <a:rPr lang="en-US" dirty="0" smtClean="0"/>
              <a:t>Optimize for target processor</a:t>
            </a:r>
          </a:p>
          <a:p>
            <a:pPr lvl="2">
              <a:defRPr/>
            </a:pPr>
            <a:r>
              <a:rPr lang="en-US" dirty="0" smtClean="0"/>
              <a:t>Neon optimizations</a:t>
            </a:r>
          </a:p>
          <a:p>
            <a:pPr lvl="1">
              <a:defRPr/>
            </a:pPr>
            <a:r>
              <a:rPr lang="en-US" dirty="0" smtClean="0"/>
              <a:t>Use faster boot media</a:t>
            </a:r>
          </a:p>
          <a:p>
            <a:pPr lvl="2">
              <a:defRPr/>
            </a:pPr>
            <a:r>
              <a:rPr lang="en-US" dirty="0" smtClean="0"/>
              <a:t>NOR/NAND vs. MMC/USB</a:t>
            </a:r>
          </a:p>
          <a:p>
            <a:pPr lvl="1">
              <a:defRPr/>
            </a:pPr>
            <a:r>
              <a:rPr lang="en-US" dirty="0" smtClean="0"/>
              <a:t>Reduce the number tasks leading to boot</a:t>
            </a:r>
          </a:p>
          <a:p>
            <a:pPr lvl="2">
              <a:defRPr/>
            </a:pPr>
            <a:r>
              <a:rPr lang="en-US" dirty="0" smtClean="0"/>
              <a:t>Do not check MMC if booting from NAND</a:t>
            </a:r>
          </a:p>
          <a:p>
            <a:pPr lvl="2">
              <a:defRPr/>
            </a:pPr>
            <a:r>
              <a:rPr lang="en-US" dirty="0" smtClean="0"/>
              <a:t>Do not initialize network if booting from MMC</a:t>
            </a:r>
          </a:p>
          <a:p>
            <a:pPr lvl="1">
              <a:defRPr/>
            </a:pPr>
            <a:r>
              <a:rPr lang="en-US" dirty="0" smtClean="0"/>
              <a:t>Reduce initialization operations</a:t>
            </a:r>
          </a:p>
          <a:p>
            <a:pPr lvl="2">
              <a:defRPr/>
            </a:pPr>
            <a:r>
              <a:rPr lang="en-US" dirty="0" smtClean="0"/>
              <a:t>Do not bring up network during boot if not required</a:t>
            </a:r>
          </a:p>
          <a:p>
            <a:pPr lvl="2">
              <a:defRPr/>
            </a:pPr>
            <a:r>
              <a:rPr lang="en-US" dirty="0" smtClean="0"/>
              <a:t>Do not start an SSH server on a device with no network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U-boot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Reduce environment size so that less data is read into memory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CONFIG_ENV_SIZE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Remove Unnecessary Console Print Statements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In board config file add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#define CONFIG_SILENT_CONSOLE 1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In u-boot environment do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setenv silent 1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Set “bootdelay” to 0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Disable un-used peripherals such as USB/MMC/Ethernet/UART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Modify the config file for your device in &lt;u-boot sources&gt;/include/configs.  i.e am335x_evm.h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Avoid long help text for the u-boot commands to save space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#undef CONFIG_SYS_LONGHELP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Use simple parser - instead of hush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#undef CONFIG_SYS_HUSH_PARSER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If no USB/NAND/MMC/SPI/NOR(FLASH)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#undef CONFIG_USB_*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#undef CONFIG_NAND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#undef CONFIG_MMC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#undef CONFIG_SPI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smtClean="0"/>
              <a:t>#undef CONFIG_FLASH_*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U-boot Optimization Techniques - Cont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Remove -g option from the compiler</a:t>
            </a:r>
          </a:p>
          <a:p>
            <a:pPr>
              <a:lnSpc>
                <a:spcPct val="80000"/>
              </a:lnSpc>
            </a:pPr>
            <a:r>
              <a:rPr lang="en-US" smtClean="0"/>
              <a:t>Other Ideas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Disable UART boot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Remove Image Verification (covered before)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Perhaps try uncompressed image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Verify that kernel image is read to the proper memory location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Remove un-necessary drivers/features from kernel configuration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Reduces driver initialization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Reduces kernel size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Build non-fast boot drivers as modules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Load them after the system is booted when there is more time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Disable console output using “quiet”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Displaying messages on console takes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Setting the “quiet” option in the bootargs disables display on console but messages are still logged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u-boot# setenv optargs quiet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Remove un-used consoles.  These take time to initialize.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These can be removed in the /etc/inittab file on the target file system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It is possible to completely disable printk but this will eliminate a lot of debug information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Optimization Techniques -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Defer module init calls</a:t>
            </a:r>
          </a:p>
          <a:p>
            <a:pPr lvl="1">
              <a:defRPr/>
            </a:pPr>
            <a:r>
              <a:rPr lang="en-US" dirty="0" smtClean="0"/>
              <a:t>It is possibly to defer module init calls without having to build the modules dynamically.  </a:t>
            </a:r>
          </a:p>
          <a:p>
            <a:pPr lvl="1">
              <a:defRPr/>
            </a:pPr>
            <a:r>
              <a:rPr lang="en-US" dirty="0" smtClean="0"/>
              <a:t>This requires modifying the kernel</a:t>
            </a:r>
          </a:p>
          <a:p>
            <a:pPr lvl="1">
              <a:defRPr/>
            </a:pPr>
            <a:r>
              <a:rPr lang="en-US" dirty="0" smtClean="0"/>
              <a:t>For modules that are not needed at boot replace the “module_init()” function calls to “deferred_module_init()”</a:t>
            </a:r>
          </a:p>
          <a:p>
            <a:pPr lvl="1">
              <a:defRPr/>
            </a:pPr>
            <a:r>
              <a:rPr lang="en-US" dirty="0" smtClean="0"/>
              <a:t>Once the system booted the deferred calls can be executed by doing: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echo 1 &gt; /proc/deferred_initcalls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Additional details at </a:t>
            </a:r>
            <a:r>
              <a:rPr lang="en-US" dirty="0" smtClean="0">
                <a:hlinkClick r:id="rId2"/>
              </a:rPr>
              <a:t>http://elinux.org/Deferred_Initcalls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Remove the -g option from the compile</a:t>
            </a:r>
          </a:p>
          <a:p>
            <a:pPr>
              <a:defRPr/>
            </a:pPr>
            <a:r>
              <a:rPr lang="en-US" dirty="0" smtClean="0"/>
              <a:t>Disable kernel debugging features</a:t>
            </a:r>
          </a:p>
          <a:p>
            <a:pPr lvl="1">
              <a:defRPr/>
            </a:pPr>
            <a:r>
              <a:rPr lang="en-US" dirty="0" smtClean="0"/>
              <a:t>Kernel debugging</a:t>
            </a:r>
          </a:p>
          <a:p>
            <a:pPr lvl="1">
              <a:defRPr/>
            </a:pPr>
            <a:r>
              <a:rPr lang="en-US" dirty="0" smtClean="0"/>
              <a:t>Debug Filesystem (NOTE: Some features may need this)</a:t>
            </a:r>
          </a:p>
          <a:p>
            <a:pPr lvl="1">
              <a:defRPr/>
            </a:pPr>
            <a:r>
              <a:rPr lang="en-US" dirty="0" smtClean="0"/>
              <a:t>Tracers</a:t>
            </a:r>
          </a:p>
          <a:p>
            <a:pPr>
              <a:defRPr/>
            </a:pPr>
            <a:r>
              <a:rPr lang="en-US" dirty="0" smtClean="0"/>
              <a:t>Remove any instrumentation you may have added such as initcall instrumentation.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Optimization Techniques - Cont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Pre-set loops per jiffy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You just need to measure this once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Find lpj value in kernel boot messages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Calibrating delay loop… 718.02 BogoMIPS (lpj=3590144)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Add the “lpj=3590144” to the bootargs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Static IP addressing where possible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you don’t need networking then disable it altogether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you want networking capability but not NFS then be sure to set “ip=off” on the kernel command line.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Set memory limit with “mem=“ option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 only as much memory as needed to avoid DDR initialization time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Optimization Techniques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Use minimal BusyBox file system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Reduces forking in shell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Build static of possible to reduce the need for un-used code in the file system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Be careful because static linking can also cause your file system size to increase dramatically.</a:t>
            </a: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800" smtClean="0"/>
              <a:t>Avoid using ramdisk or initramfs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Must load entire ramdisk from flash into DDR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May only need a small part at boot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i.e. may not need all of glibc but entire library will be loaded into DDR using ramdisk or initramfs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Buffer cache can keep frequently used files in memory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88"/>
            <a:ext cx="8724900" cy="719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Optimization Techniques -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Pre-linking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Avoid run time linking penalty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Drawback: If library changes app must be rebuilt.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Use tmpfs file system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No need to initialize file system for non-persistent data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Use split file systems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Have multiple file system partitions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Put only the files needed for boot in the root file system partition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Put other files in second file system which can be mounted after boot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Optimization Techniques -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Strip executables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Removes un-needed symbols and reduces size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Avoid udev for static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If the system doesn’t change then make device nodes manually rather than udev creating them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Hotplug-daemon can still run later to add additional devices that are plugged in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Disable init scripts that start unneeded services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Use GNU_HASH to make dynamic linking faster (This is the default for the SDK)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Use systemd for parallel initialization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Credits/Sources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processors.wiki.ti.com/index.php/Optimize_Linux_Boot_Time</a:t>
            </a:r>
            <a:endParaRPr lang="en-US" dirty="0"/>
          </a:p>
          <a:p>
            <a:pPr lvl="1"/>
            <a:r>
              <a:rPr lang="en-US" dirty="0" smtClean="0"/>
              <a:t>by </a:t>
            </a:r>
            <a:r>
              <a:rPr lang="en-US" dirty="0" smtClean="0"/>
              <a:t>Sanjeev Premi</a:t>
            </a:r>
          </a:p>
          <a:p>
            <a:r>
              <a:rPr lang="en-US" dirty="0" smtClean="0">
                <a:hlinkClick r:id="rId3"/>
              </a:rPr>
              <a:t>http://elinux.org/Boot_Time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Pre-work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Installed and </a:t>
            </a:r>
            <a:r>
              <a:rPr lang="en-US" dirty="0" smtClean="0">
                <a:hlinkClick r:id="rId2"/>
              </a:rPr>
              <a:t>configured </a:t>
            </a:r>
            <a:r>
              <a:rPr lang="en-US" dirty="0" err="1" smtClean="0">
                <a:hlinkClick r:id="rId2"/>
              </a:rPr>
              <a:t>VMWare</a:t>
            </a:r>
            <a:r>
              <a:rPr lang="en-US" dirty="0" smtClean="0">
                <a:hlinkClick r:id="rId2"/>
              </a:rPr>
              <a:t> Player v4 or later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>
              <a:hlinkClick r:id="rId3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>
                <a:hlinkClick r:id="rId3"/>
              </a:rPr>
              <a:t>Installed </a:t>
            </a:r>
            <a:r>
              <a:rPr lang="en-US" dirty="0" err="1" smtClean="0">
                <a:hlinkClick r:id="rId3"/>
              </a:rPr>
              <a:t>Ubuntu</a:t>
            </a:r>
            <a:r>
              <a:rPr lang="en-US" dirty="0" smtClean="0">
                <a:hlinkClick r:id="rId3"/>
              </a:rPr>
              <a:t> 10.04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Installed the </a:t>
            </a:r>
            <a:r>
              <a:rPr lang="en-US" dirty="0" smtClean="0">
                <a:hlinkClick r:id="rId4"/>
              </a:rPr>
              <a:t>latest Sitara Linux SDK and CCSv5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Within the Sitara Linux SDK, </a:t>
            </a:r>
            <a:r>
              <a:rPr lang="en-US" dirty="0" smtClean="0">
                <a:hlinkClick r:id="rId5"/>
              </a:rPr>
              <a:t>ran the setup.sh </a:t>
            </a:r>
            <a:r>
              <a:rPr lang="en-US" dirty="0" smtClean="0"/>
              <a:t>(to install required host packages)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Using a Sitara EVM, followed the QSG to connect ethernet, serial cables, SD card and 5V power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Booted the EVM and noticed the Matrix GUI application launcher on the LCD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Pulled the </a:t>
            </a:r>
            <a:r>
              <a:rPr lang="en-US" dirty="0" err="1" smtClean="0"/>
              <a:t>ipaddr</a:t>
            </a:r>
            <a:r>
              <a:rPr lang="en-US" dirty="0" smtClean="0"/>
              <a:t> of your EVM and ran remote Matrix using a web browser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en-US" dirty="0" smtClean="0"/>
              <a:t>Brought the USB to Serial cable you confirmed on your setup (preferable)</a:t>
            </a:r>
          </a:p>
          <a:p>
            <a:pPr>
              <a:buFont typeface="Wingdings" pitchFamily="2" charset="2"/>
              <a:buChar char="q"/>
              <a:defRPr/>
            </a:pPr>
            <a:endParaRPr lang="en-US" dirty="0" smtClean="0"/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Fast Boot?</a:t>
            </a:r>
          </a:p>
          <a:p>
            <a:r>
              <a:rPr lang="en-US" smtClean="0"/>
              <a:t>Boot Process Overview</a:t>
            </a:r>
          </a:p>
          <a:p>
            <a:r>
              <a:rPr lang="en-US" smtClean="0"/>
              <a:t>Measuring Boot Time</a:t>
            </a:r>
          </a:p>
          <a:p>
            <a:r>
              <a:rPr lang="en-US" smtClean="0"/>
              <a:t>Identifying the Boot Steps</a:t>
            </a:r>
          </a:p>
          <a:p>
            <a:r>
              <a:rPr lang="en-US" smtClean="0"/>
              <a:t>Profiling</a:t>
            </a:r>
          </a:p>
          <a:p>
            <a:pPr lvl="1"/>
            <a:r>
              <a:rPr lang="en-US" smtClean="0"/>
              <a:t>U-boot</a:t>
            </a:r>
          </a:p>
          <a:p>
            <a:pPr lvl="1"/>
            <a:r>
              <a:rPr lang="en-US" smtClean="0"/>
              <a:t>Linux Kernel</a:t>
            </a:r>
          </a:p>
          <a:p>
            <a:r>
              <a:rPr lang="en-US" smtClean="0"/>
              <a:t>Optimization Techniques</a:t>
            </a:r>
          </a:p>
          <a:p>
            <a:pPr lvl="1"/>
            <a:r>
              <a:rPr lang="en-US" smtClean="0"/>
              <a:t>U-boot</a:t>
            </a:r>
          </a:p>
          <a:p>
            <a:pPr lvl="1"/>
            <a:r>
              <a:rPr lang="en-US" smtClean="0"/>
              <a:t>Linux Kernel</a:t>
            </a:r>
          </a:p>
          <a:p>
            <a:pPr lvl="1"/>
            <a:r>
              <a:rPr lang="en-US" smtClean="0"/>
              <a:t>File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Fast Boot?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Fast boot refers to minimizing the boot time of a system.  The boot time of the system is the time it takes from the application of power to the system becoming “available”</a:t>
            </a:r>
          </a:p>
          <a:p>
            <a:pPr>
              <a:defRPr/>
            </a:pPr>
            <a:r>
              <a:rPr lang="en-US" dirty="0" smtClean="0"/>
              <a:t>“Available” has a lot of different meanings depending on the user expectations.</a:t>
            </a:r>
          </a:p>
          <a:p>
            <a:pPr lvl="1">
              <a:defRPr/>
            </a:pPr>
            <a:r>
              <a:rPr lang="en-US" dirty="0" smtClean="0"/>
              <a:t>Appearance of the home screen for devices like cell phones</a:t>
            </a:r>
          </a:p>
          <a:p>
            <a:pPr lvl="1">
              <a:defRPr/>
            </a:pPr>
            <a:r>
              <a:rPr lang="en-US" dirty="0" smtClean="0"/>
              <a:t>An audible tone or LED indicator</a:t>
            </a:r>
          </a:p>
          <a:p>
            <a:pPr lvl="1">
              <a:defRPr/>
            </a:pPr>
            <a:r>
              <a:rPr lang="en-US" dirty="0" smtClean="0"/>
              <a:t>A Linux prompt</a:t>
            </a:r>
          </a:p>
          <a:p>
            <a:pPr lvl="1">
              <a:defRPr/>
            </a:pPr>
            <a:r>
              <a:rPr lang="en-US" dirty="0" smtClean="0"/>
              <a:t>Becoming discoverable on the network</a:t>
            </a:r>
          </a:p>
          <a:p>
            <a:pPr lvl="1">
              <a:defRPr/>
            </a:pPr>
            <a:r>
              <a:rPr lang="en-US" dirty="0" smtClean="0"/>
              <a:t>Having a key peripheral become available</a:t>
            </a:r>
          </a:p>
          <a:p>
            <a:pPr>
              <a:defRPr/>
            </a:pPr>
            <a:r>
              <a:rPr lang="en-US" dirty="0" smtClean="0"/>
              <a:t>The above variances show why the Sitara Linux SDK is generally not fully optimized for boot time.  Each user can have a different target and a generic SDK cannot satisfy all user targets</a:t>
            </a:r>
          </a:p>
          <a:p>
            <a:pPr lvl="1">
              <a:defRPr/>
            </a:pPr>
            <a:r>
              <a:rPr lang="en-US" dirty="0" smtClean="0"/>
              <a:t>There are also many features that make for a good development environment, but which do not make for a fast booting environment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 Process Overview</a:t>
            </a:r>
          </a:p>
        </p:txBody>
      </p:sp>
      <p:pic>
        <p:nvPicPr>
          <p:cNvPr id="6" name="Picture 2" descr="File:Linux-boot-seque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47" y="778757"/>
            <a:ext cx="5341380" cy="55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Boot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There are a couple of different options for measuring boot time.  You can use a C program that time stamps each line on the serial port.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http://processors.wiki.ti.com/index.php/Measuring_Boot_Time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Compile with “gcc tstamp.c -o tstamp”</a:t>
            </a:r>
          </a:p>
          <a:p>
            <a:pPr lvl="1">
              <a:defRPr/>
            </a:pPr>
            <a:r>
              <a:rPr lang="en-US" dirty="0" smtClean="0"/>
              <a:t>This can also be invoked as “cat /dev/&lt;TTY DEVICE&gt; | tstamp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RealTerm for Windows supports time stamping the incoming serial data</a:t>
            </a:r>
          </a:p>
          <a:p>
            <a:pPr lvl="1">
              <a:defRPr/>
            </a:pPr>
            <a:r>
              <a:rPr lang="en-US" dirty="0" smtClean="0">
                <a:hlinkClick r:id="rId3"/>
              </a:rPr>
              <a:t>http://realterm.sourceforge.net/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Support logging in Unix date format</a:t>
            </a:r>
          </a:p>
          <a:p>
            <a:pPr lvl="1">
              <a:defRPr/>
            </a:pPr>
            <a:r>
              <a:rPr lang="en-US" dirty="0" smtClean="0"/>
              <a:t>Ability to log directly to a file</a:t>
            </a:r>
          </a:p>
          <a:p>
            <a:pPr lvl="1">
              <a:defRPr/>
            </a:pPr>
            <a:r>
              <a:rPr lang="en-US" dirty="0" smtClean="0"/>
              <a:t>Ability to stop logging after a predefined time</a:t>
            </a:r>
          </a:p>
          <a:p>
            <a:pPr lvl="1">
              <a:defRPr/>
            </a:pPr>
            <a:r>
              <a:rPr lang="en-US" dirty="0" smtClean="0"/>
              <a:t>No need to switch terminal for interactive session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TeraTerm for Windows can now log time as well but does not give elapsed time measurements.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Boot Time -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the C program approach you will see output like: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18.066    0.093: Thu Jun 28 11:56:00 UTC 2012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INIT: Entering runlevel: 5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18.262    0.175: Starting system message bus: dbus.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18.280    0.018: Starting Hardware abstraction layer hald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19.474    1.194: Starting Dropbear SSH server: dropbear.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19.499    0.025: Starting telnet daemon.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19.538    0.039: Starting network benchmark server: netserver.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19.569    0.031: Starting syslogd/klogd: done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19.629    0.060: Starting thttpd.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19.731    0.102: Starting PVR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20.158    0.427: Starting Lighttpd Web Server: lighttpd.</a:t>
            </a:r>
          </a:p>
          <a:p>
            <a:pPr marL="1371600">
              <a:spcBef>
                <a:spcPts val="400"/>
              </a:spcBef>
              <a:buFontTx/>
              <a:buNone/>
              <a:defRPr/>
            </a:pPr>
            <a:r>
              <a:rPr lang="en-US" sz="1000" dirty="0" smtClean="0">
                <a:solidFill>
                  <a:srgbClr val="0070C0"/>
                </a:solidFill>
              </a:rPr>
              <a:t>20.176    0.018: 2012-06-28 11:56:02: (log.c.166) server started </a:t>
            </a:r>
          </a:p>
          <a:p>
            <a:pPr>
              <a:defRPr/>
            </a:pPr>
            <a:r>
              <a:rPr lang="en-US" dirty="0" smtClean="0"/>
              <a:t>In the above output you can see that starting the Dropbear SSH server takes 1.194 seconds. </a:t>
            </a:r>
          </a:p>
          <a:p>
            <a:pPr lvl="1">
              <a:defRPr/>
            </a:pPr>
            <a:r>
              <a:rPr lang="en-US" dirty="0" smtClean="0"/>
              <a:t>If you do not need SSH you can save 1.194 seconds by disabling Dropbear</a:t>
            </a:r>
          </a:p>
          <a:p>
            <a:pPr lvl="1">
              <a:defRPr/>
            </a:pPr>
            <a:r>
              <a:rPr lang="en-US" dirty="0" smtClean="0"/>
              <a:t>Disabling Dropbear is as simple as removing the S10dropbear init script from the /etc/rc5.d directory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93813" y="2343150"/>
            <a:ext cx="3648075" cy="266700"/>
          </a:xfrm>
          <a:prstGeom prst="roundRect">
            <a:avLst/>
          </a:prstGeom>
          <a:solidFill>
            <a:srgbClr val="92D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the Boot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One of the first things to help in optimizing boot time is to be able to recognize the markers indicating where a new part of the boot process starts</a:t>
            </a:r>
          </a:p>
          <a:p>
            <a:pPr>
              <a:defRPr/>
            </a:pPr>
            <a:r>
              <a:rPr lang="en-US" dirty="0" smtClean="0"/>
              <a:t>SPL</a:t>
            </a:r>
          </a:p>
          <a:p>
            <a:pPr lvl="1">
              <a:defRPr/>
            </a:pPr>
            <a:r>
              <a:rPr lang="en-US" dirty="0" smtClean="0"/>
              <a:t>The first newline character received on the serial console marks the start of SPL</a:t>
            </a:r>
          </a:p>
          <a:p>
            <a:pPr>
              <a:defRPr/>
            </a:pPr>
            <a:r>
              <a:rPr lang="en-US" dirty="0" smtClean="0"/>
              <a:t>U-boot</a:t>
            </a:r>
          </a:p>
          <a:p>
            <a:pPr lvl="1">
              <a:defRPr/>
            </a:pPr>
            <a:r>
              <a:rPr lang="en-US" dirty="0" smtClean="0"/>
              <a:t>The banner containing the U-boot version indicates the start of u-boot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U-Boot 2011.09 (Jun 28 2012 - 11:20:36)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Linux Kernel</a:t>
            </a:r>
          </a:p>
          <a:p>
            <a:pPr lvl="1">
              <a:defRPr/>
            </a:pPr>
            <a:r>
              <a:rPr lang="en-US" dirty="0" smtClean="0"/>
              <a:t>First line after the below line indicates the start of the Linux kernel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Uncompressing Linux… done, booting the kernel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File System</a:t>
            </a:r>
          </a:p>
          <a:p>
            <a:pPr lvl="1">
              <a:defRPr/>
            </a:pPr>
            <a:r>
              <a:rPr lang="en-US" dirty="0" smtClean="0"/>
              <a:t>The below line indicates the transition to the file system Init process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INIT: version 2.86 booting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tara Boot Camp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49797B98E6B4DB04ADC89E5ACA869" ma:contentTypeVersion="1" ma:contentTypeDescription="Create a new document." ma:contentTypeScope="" ma:versionID="9c4dc378617e0e62fb965e457847dcc1">
  <xsd:schema xmlns:xsd="http://www.w3.org/2001/XMLSchema" xmlns:p="http://schemas.microsoft.com/office/2006/metadata/properties" xmlns:ns2="bc33b3e8-8c65-4c90-8056-ed426bfe230e" targetNamespace="http://schemas.microsoft.com/office/2006/metadata/properties" ma:root="true" ma:fieldsID="3bdd1e2f96d561454338e1326d61f816" ns2:_="">
    <xsd:import namespace="bc33b3e8-8c65-4c90-8056-ed426bfe230e"/>
    <xsd:element name="properties">
      <xsd:complexType>
        <xsd:sequence>
          <xsd:element name="documentManagement">
            <xsd:complexType>
              <xsd:all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33b3e8-8c65-4c90-8056-ed426bfe230e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c33b3e8-8c65-4c90-8056-ed426bfe230e" xsi:nil="true"/>
  </documentManagement>
</p:properties>
</file>

<file path=customXml/itemProps1.xml><?xml version="1.0" encoding="utf-8"?>
<ds:datastoreItem xmlns:ds="http://schemas.openxmlformats.org/officeDocument/2006/customXml" ds:itemID="{A5BB6213-3714-44E0-8375-39DBF0B3B3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3b3e8-8c65-4c90-8056-ed426bfe230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9BD67E0-6F25-4401-9157-F19B81B575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499D9D-8624-42E3-93D2-4D27189E1F88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c33b3e8-8c65-4c90-8056-ed426bfe230e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Sitara Boot Camp</Template>
  <TotalTime>19580</TotalTime>
  <Words>1767</Words>
  <Application>Microsoft Office PowerPoint</Application>
  <PresentationFormat>On-screen Show (4:3)</PresentationFormat>
  <Paragraphs>256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Sitara Boot Camp</vt:lpstr>
      <vt:lpstr>PowerPoint Presentation</vt:lpstr>
      <vt:lpstr>PowerPoint Presentation</vt:lpstr>
      <vt:lpstr>Pre-work Check List</vt:lpstr>
      <vt:lpstr>Agenda</vt:lpstr>
      <vt:lpstr>What is Fast Boot?</vt:lpstr>
      <vt:lpstr>Boot Process Overview</vt:lpstr>
      <vt:lpstr>Measuring Boot Time</vt:lpstr>
      <vt:lpstr>Measuring Boot Time - Cont</vt:lpstr>
      <vt:lpstr>Identifying the Boot Steps</vt:lpstr>
      <vt:lpstr>Profiling the Boot Loaders</vt:lpstr>
      <vt:lpstr>Profiling the Linux Kernel</vt:lpstr>
      <vt:lpstr>Profiling the Linux Kernel - Cont</vt:lpstr>
      <vt:lpstr>Areas of Optimization</vt:lpstr>
      <vt:lpstr>U-boot Optimization Techniques</vt:lpstr>
      <vt:lpstr>U-boot Optimization Techniques - Cont</vt:lpstr>
      <vt:lpstr>Linux Optimization Techniques</vt:lpstr>
      <vt:lpstr>Linux Optimization Techniques - Cont</vt:lpstr>
      <vt:lpstr>Linux Optimization Techniques - Cont</vt:lpstr>
      <vt:lpstr>File System Optimization Techniques</vt:lpstr>
      <vt:lpstr>File System Optimization Techniques - Cont</vt:lpstr>
      <vt:lpstr>File System Optimization Techniques - Cont</vt:lpstr>
      <vt:lpstr>Credits/Sources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Linux Boot Time</dc:title>
  <dc:creator>Maupin, Chase</dc:creator>
  <cp:lastModifiedBy>Alejandro Erives</cp:lastModifiedBy>
  <cp:revision>421</cp:revision>
  <dcterms:created xsi:type="dcterms:W3CDTF">2007-12-19T20:51:45Z</dcterms:created>
  <dcterms:modified xsi:type="dcterms:W3CDTF">2012-07-09T20:14:47Z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0x0101003EB49797B98E6B4DB04ADC89E5ACA869</vt:lpwstr>
  </property>
</Properties>
</file>