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75"/>
    <p:restoredTop sz="94689"/>
  </p:normalViewPr>
  <p:slideViewPr>
    <p:cSldViewPr snapToGrid="0" showGuides="1">
      <p:cViewPr varScale="1">
        <p:scale>
          <a:sx n="103" d="100"/>
          <a:sy n="103" d="100"/>
        </p:scale>
        <p:origin x="176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437C-5B7F-4CC7-2F8F-AF9451E61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4E4E2-0C06-54AB-EDF9-9543F0F2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2505-2EEE-0053-C998-746E6758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4A54-7FE6-9A63-E70F-45698D6B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8968-DDC7-0D9A-0DCE-6B1D08E6E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3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FF6C-660C-EBD0-1B16-4644788DB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F1919-B318-C9A2-7FF9-5B923FDEA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1900F-B45E-314B-7598-1E715E624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68755-2529-EC86-FCAC-91DFBC7C3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73A47-DFBB-C4B1-C07B-5F6C1CDF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7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B5754-C611-D440-481E-3C2225E2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0BE3-0580-2CDB-5F9E-2692FA413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1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EE6BA-FF2E-DCCC-BFD6-3AA2AA20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17748-4DDD-2CD0-F53F-CF69F8C7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8464-F3FE-FB66-2F50-D37EF6D0D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76471-1BAF-B255-BCFF-00629D87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5DE9-2CA7-3E17-347D-54E42077D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099B1-E579-47BF-B7AF-EA12EAE6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425A0-1A68-5A33-5301-129CA873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4CAC1-AC44-1A27-3EAA-889B4FC15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9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2D3A-3FC8-9A4B-D492-4B1E6D07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6C33F-4CF2-292F-0C69-47EFEED1C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FBF69-7182-D71D-8D76-AB6E33884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639C4-BC28-DF2A-F47E-D990E81C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D76AE-1A70-530E-DD6D-511DA1A6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7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F463-C1D9-3434-83CD-7B80C8D8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1EF45-992A-D524-C943-7B1ACD246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1A57C-FCB2-F873-0B27-4E8C31B57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1A4A7-5FDB-36AB-21C6-3FF362DB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BA9D3-7F5D-FA06-9278-C5F919FF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4F063-07D4-0E09-9CA0-398BA61C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3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36AF-B00C-AA87-93EA-C82AE4CB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4A942-349C-3FA8-6231-408DFF142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D580B-21FA-6B7D-A664-74845FB6C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80D8E-9D49-30E1-056F-F910DD580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8F1FC-76C0-FB10-B210-E419B0A06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D023A-C08E-D254-353E-6DC5AD7D8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3E54E-1571-EFBB-D23F-A7EEFB3B6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D88DD-CAC2-1411-7B67-03F4937B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F2DB-15E1-9898-EE79-90004B7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DD454-009B-7562-7EAB-14BD01EF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FEC43-0A15-B91C-481A-18411E4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7AE10-1EB0-99C5-C00E-C3FB191B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8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80002-4A9D-5E1E-D5A0-048CFBB86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7FD7C-3E9C-226F-8E75-876E71B99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9A8AD-3CAE-9C2F-C221-D653DF6D0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ACF26-DE0A-4389-F555-00525E9E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3C83-551F-3A2F-DD87-F1ECD7C26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E8E67-9FA8-BECF-47E2-06CD62D81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E9E26-BA60-D618-5218-AD240451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BCB08-8EB0-A155-950C-C63860D0B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CA767-B029-F4C4-3F7C-82D6264C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2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1E48-6D2E-FFC7-9495-44CEE4A4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0743D-E503-A5A4-CFE6-6BBD0B670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09ECF-D62F-FADE-646C-0DD7E3BC4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B0D3-311E-FDFC-5157-954E45DF1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978E6-6004-FEDD-8C84-A928C00EF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DAF9D-FAAD-2F5A-C6FF-31BA03F7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5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C93C4-2896-3B71-D16D-45CB67AE6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C0432-0474-7B4E-2EDA-FFA29690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FB87C-A1BD-8827-AAE2-0FA040A2C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CB82C-29EE-0646-8950-39442C55077B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6B7DB-7528-505D-A9E4-45445581C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BBE9-3A92-AB5D-4D14-0D36AEDB2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D5106-2AE0-184A-8469-48539B2A8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9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E765A88-C069-AD7B-770E-864BD3EF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805" y="-47569"/>
            <a:ext cx="10404389" cy="690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49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Songyuan Zhang</dc:creator>
  <cp:lastModifiedBy>Songyuan Zhang</cp:lastModifiedBy>
  <cp:revision>2</cp:revision>
  <dcterms:created xsi:type="dcterms:W3CDTF">2023-10-18T19:45:45Z</dcterms:created>
  <dcterms:modified xsi:type="dcterms:W3CDTF">2023-10-18T19:57:25Z</dcterms:modified>
</cp:coreProperties>
</file>