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0" r:id="rId2"/>
    <p:sldId id="1800" r:id="rId3"/>
    <p:sldId id="1822" r:id="rId4"/>
    <p:sldId id="1823" r:id="rId5"/>
    <p:sldId id="2563" r:id="rId6"/>
    <p:sldId id="2564" r:id="rId7"/>
    <p:sldId id="257" r:id="rId8"/>
    <p:sldId id="258" r:id="rId9"/>
    <p:sldId id="2571" r:id="rId10"/>
    <p:sldId id="2572" r:id="rId11"/>
    <p:sldId id="2568" r:id="rId12"/>
    <p:sldId id="260" r:id="rId13"/>
    <p:sldId id="2567" r:id="rId14"/>
    <p:sldId id="2574" r:id="rId15"/>
    <p:sldId id="2573" r:id="rId16"/>
    <p:sldId id="2569" r:id="rId17"/>
    <p:sldId id="2562" r:id="rId18"/>
    <p:sldId id="257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4747"/>
    <a:srgbClr val="306A98"/>
    <a:srgbClr val="35729E"/>
    <a:srgbClr val="62A1C4"/>
    <a:srgbClr val="6F6F6F"/>
    <a:srgbClr val="FAFAFA"/>
    <a:srgbClr val="00BFFF"/>
    <a:srgbClr val="6BB9E0"/>
    <a:srgbClr val="465D6D"/>
    <a:srgbClr val="82BC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6FFA3-38C8-4528-905B-0EBEB62BE2B3}" type="datetimeFigureOut">
              <a:rPr lang="en-IN" smtClean="0"/>
              <a:t>28-09-2021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D02D9-CC0A-4452-A21E-792BC035D5F9}" type="slidenum">
              <a:rPr lang="en-IN" smtClean="0"/>
              <a:t>‹#›</a:t>
            </a:fld>
            <a:endParaRPr lang="en-IN" dirty="0"/>
          </a:p>
        </p:txBody>
      </p:sp>
    </p:spTree>
    <p:extLst>
      <p:ext uri="{BB962C8B-B14F-4D97-AF65-F5344CB8AC3E}">
        <p14:creationId xmlns:p14="http://schemas.microsoft.com/office/powerpoint/2010/main" val="3836463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105088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1917291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694D6-8038-41AF-B973-C8ECD267E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5BDAE82-49D7-4225-88C8-7FB3B1E80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286D3025-1D83-4B51-AED1-F9EFBC67A91F}"/>
              </a:ext>
            </a:extLst>
          </p:cNvPr>
          <p:cNvSpPr>
            <a:spLocks noGrp="1"/>
          </p:cNvSpPr>
          <p:nvPr>
            <p:ph type="dt" sz="half" idx="10"/>
          </p:nvPr>
        </p:nvSpPr>
        <p:spPr/>
        <p:txBody>
          <a:bodyPr/>
          <a:lstStyle/>
          <a:p>
            <a:fld id="{11B8AFCF-B2CE-4D5D-A586-0A86E9964A58}" type="datetimeFigureOut">
              <a:rPr lang="en-IN" smtClean="0"/>
              <a:t>28-09-2021</a:t>
            </a:fld>
            <a:endParaRPr lang="en-IN" dirty="0"/>
          </a:p>
        </p:txBody>
      </p:sp>
      <p:sp>
        <p:nvSpPr>
          <p:cNvPr id="5" name="Footer Placeholder 4">
            <a:extLst>
              <a:ext uri="{FF2B5EF4-FFF2-40B4-BE49-F238E27FC236}">
                <a16:creationId xmlns:a16="http://schemas.microsoft.com/office/drawing/2014/main" xmlns="" id="{003CAD80-7A90-4427-BF40-D6C9EF199C5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5834FC2B-5172-436D-BF1F-A46516A562C0}"/>
              </a:ext>
            </a:extLst>
          </p:cNvPr>
          <p:cNvSpPr>
            <a:spLocks noGrp="1"/>
          </p:cNvSpPr>
          <p:nvPr>
            <p:ph type="sldNum" sz="quarter" idx="12"/>
          </p:nvPr>
        </p:nvSpPr>
        <p:spPr/>
        <p:txBody>
          <a:bodyPr/>
          <a:lstStyle/>
          <a:p>
            <a:fld id="{E12D30C4-9518-475A-841F-0008C35B1760}" type="slidenum">
              <a:rPr lang="en-IN" smtClean="0"/>
              <a:t>‹#›</a:t>
            </a:fld>
            <a:endParaRPr lang="en-IN" dirty="0"/>
          </a:p>
        </p:txBody>
      </p:sp>
    </p:spTree>
    <p:extLst>
      <p:ext uri="{BB962C8B-B14F-4D97-AF65-F5344CB8AC3E}">
        <p14:creationId xmlns:p14="http://schemas.microsoft.com/office/powerpoint/2010/main" val="339013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28B06B-72CB-43C8-ACFF-DBBF3CA449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61A745D-13DD-47C8-B371-E7EBE44C98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F41EBD0-E9E1-4B67-B6E0-ED54B8DB3163}"/>
              </a:ext>
            </a:extLst>
          </p:cNvPr>
          <p:cNvSpPr>
            <a:spLocks noGrp="1"/>
          </p:cNvSpPr>
          <p:nvPr>
            <p:ph type="dt" sz="half" idx="10"/>
          </p:nvPr>
        </p:nvSpPr>
        <p:spPr/>
        <p:txBody>
          <a:bodyPr/>
          <a:lstStyle/>
          <a:p>
            <a:fld id="{11B8AFCF-B2CE-4D5D-A586-0A86E9964A58}" type="datetimeFigureOut">
              <a:rPr lang="en-IN" smtClean="0"/>
              <a:t>28-09-2021</a:t>
            </a:fld>
            <a:endParaRPr lang="en-IN" dirty="0"/>
          </a:p>
        </p:txBody>
      </p:sp>
      <p:sp>
        <p:nvSpPr>
          <p:cNvPr id="5" name="Footer Placeholder 4">
            <a:extLst>
              <a:ext uri="{FF2B5EF4-FFF2-40B4-BE49-F238E27FC236}">
                <a16:creationId xmlns:a16="http://schemas.microsoft.com/office/drawing/2014/main" xmlns="" id="{93BE8486-12FE-496A-9F41-BC6FC53DFD5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798B6BB8-5BF8-4AA2-9466-B643621EF0BB}"/>
              </a:ext>
            </a:extLst>
          </p:cNvPr>
          <p:cNvSpPr>
            <a:spLocks noGrp="1"/>
          </p:cNvSpPr>
          <p:nvPr>
            <p:ph type="sldNum" sz="quarter" idx="12"/>
          </p:nvPr>
        </p:nvSpPr>
        <p:spPr/>
        <p:txBody>
          <a:bodyPr/>
          <a:lstStyle/>
          <a:p>
            <a:fld id="{E12D30C4-9518-475A-841F-0008C35B1760}" type="slidenum">
              <a:rPr lang="en-IN" smtClean="0"/>
              <a:t>‹#›</a:t>
            </a:fld>
            <a:endParaRPr lang="en-IN" dirty="0"/>
          </a:p>
        </p:txBody>
      </p:sp>
    </p:spTree>
    <p:extLst>
      <p:ext uri="{BB962C8B-B14F-4D97-AF65-F5344CB8AC3E}">
        <p14:creationId xmlns:p14="http://schemas.microsoft.com/office/powerpoint/2010/main" val="378957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CC67854-ABA3-4B68-A0C1-50A84EF6E3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08DDB1A-6D17-48A4-BF47-13F4A9745A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068937E-3D89-41AC-A176-52DF3A2B53B4}"/>
              </a:ext>
            </a:extLst>
          </p:cNvPr>
          <p:cNvSpPr>
            <a:spLocks noGrp="1"/>
          </p:cNvSpPr>
          <p:nvPr>
            <p:ph type="dt" sz="half" idx="10"/>
          </p:nvPr>
        </p:nvSpPr>
        <p:spPr/>
        <p:txBody>
          <a:bodyPr/>
          <a:lstStyle/>
          <a:p>
            <a:fld id="{11B8AFCF-B2CE-4D5D-A586-0A86E9964A58}" type="datetimeFigureOut">
              <a:rPr lang="en-IN" smtClean="0"/>
              <a:t>28-09-2021</a:t>
            </a:fld>
            <a:endParaRPr lang="en-IN" dirty="0"/>
          </a:p>
        </p:txBody>
      </p:sp>
      <p:sp>
        <p:nvSpPr>
          <p:cNvPr id="5" name="Footer Placeholder 4">
            <a:extLst>
              <a:ext uri="{FF2B5EF4-FFF2-40B4-BE49-F238E27FC236}">
                <a16:creationId xmlns:a16="http://schemas.microsoft.com/office/drawing/2014/main" xmlns="" id="{1DD91227-0B4B-4752-9219-278F8834D11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4D074DE5-EA7B-47CD-8769-A3655FD3D624}"/>
              </a:ext>
            </a:extLst>
          </p:cNvPr>
          <p:cNvSpPr>
            <a:spLocks noGrp="1"/>
          </p:cNvSpPr>
          <p:nvPr>
            <p:ph type="sldNum" sz="quarter" idx="12"/>
          </p:nvPr>
        </p:nvSpPr>
        <p:spPr/>
        <p:txBody>
          <a:bodyPr/>
          <a:lstStyle/>
          <a:p>
            <a:fld id="{E12D30C4-9518-475A-841F-0008C35B1760}" type="slidenum">
              <a:rPr lang="en-IN" smtClean="0"/>
              <a:t>‹#›</a:t>
            </a:fld>
            <a:endParaRPr lang="en-IN" dirty="0"/>
          </a:p>
        </p:txBody>
      </p:sp>
    </p:spTree>
    <p:extLst>
      <p:ext uri="{BB962C8B-B14F-4D97-AF65-F5344CB8AC3E}">
        <p14:creationId xmlns:p14="http://schemas.microsoft.com/office/powerpoint/2010/main" val="320350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21" name="Picture Placeholder 13"/>
          <p:cNvSpPr>
            <a:spLocks noGrp="1" noChangeAspect="1"/>
          </p:cNvSpPr>
          <p:nvPr>
            <p:ph type="pic" sz="quarter" idx="20" hasCustomPrompt="1"/>
          </p:nvPr>
        </p:nvSpPr>
        <p:spPr>
          <a:xfrm>
            <a:off x="5149794" y="1415038"/>
            <a:ext cx="1895589" cy="1893888"/>
          </a:xfrm>
          <a:prstGeom prst="ellipse">
            <a:avLst/>
          </a:prstGeom>
        </p:spPr>
        <p:txBody>
          <a:bodyPr>
            <a:noAutofit/>
          </a:bodyPr>
          <a:lstStyle>
            <a:lvl1pPr marL="0" indent="0">
              <a:lnSpc>
                <a:spcPct val="130000"/>
              </a:lnSpc>
              <a:buNone/>
              <a:defRPr sz="1200" baseline="0"/>
            </a:lvl1pPr>
          </a:lstStyle>
          <a:p>
            <a:r>
              <a:rPr lang="en-US" dirty="0"/>
              <a:t>Drag  Your Picture Here</a:t>
            </a:r>
          </a:p>
        </p:txBody>
      </p:sp>
      <p:sp>
        <p:nvSpPr>
          <p:cNvPr id="3" name="Slide Number Placeholder 15">
            <a:extLst>
              <a:ext uri="{FF2B5EF4-FFF2-40B4-BE49-F238E27FC236}">
                <a16:creationId xmlns:a16="http://schemas.microsoft.com/office/drawing/2014/main" xmlns="" id="{F8DFBF32-6046-423D-8BD4-93AF47FE82BE}"/>
              </a:ext>
            </a:extLst>
          </p:cNvPr>
          <p:cNvSpPr>
            <a:spLocks noGrp="1"/>
          </p:cNvSpPr>
          <p:nvPr>
            <p:ph type="sldNum" sz="quarter" idx="4"/>
          </p:nvPr>
        </p:nvSpPr>
        <p:spPr>
          <a:xfrm>
            <a:off x="11353800" y="365126"/>
            <a:ext cx="647700" cy="610821"/>
          </a:xfrm>
          <a:prstGeom prst="rect">
            <a:avLst/>
          </a:prstGeom>
        </p:spPr>
        <p:txBody>
          <a:bodyPr vert="horz" lIns="91440" tIns="45720" rIns="91440" bIns="45720" rtlCol="0" anchor="ctr"/>
          <a:lstStyle>
            <a:lvl1pPr algn="ctr">
              <a:defRPr sz="1800">
                <a:solidFill>
                  <a:schemeClr val="bg1"/>
                </a:solidFill>
              </a:defRPr>
            </a:lvl1pPr>
          </a:lstStyle>
          <a:p>
            <a:fld id="{59CA7671-0A98-4F3F-BA5F-08F8AF46D840}" type="slidenum">
              <a:rPr lang="en-IN" smtClean="0"/>
              <a:pPr/>
              <a:t>‹#›</a:t>
            </a:fld>
            <a:endParaRPr lang="en-IN" dirty="0"/>
          </a:p>
        </p:txBody>
      </p:sp>
    </p:spTree>
    <p:extLst>
      <p:ext uri="{BB962C8B-B14F-4D97-AF65-F5344CB8AC3E}">
        <p14:creationId xmlns:p14="http://schemas.microsoft.com/office/powerpoint/2010/main" val="372501540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General Slide">
    <p:spTree>
      <p:nvGrpSpPr>
        <p:cNvPr id="1" name=""/>
        <p:cNvGrpSpPr/>
        <p:nvPr/>
      </p:nvGrpSpPr>
      <p:grpSpPr>
        <a:xfrm>
          <a:off x="0" y="0"/>
          <a:ext cx="0" cy="0"/>
          <a:chOff x="0" y="0"/>
          <a:chExt cx="0" cy="0"/>
        </a:xfrm>
      </p:grpSpPr>
      <p:sp>
        <p:nvSpPr>
          <p:cNvPr id="3" name="Picture Placeholder 13"/>
          <p:cNvSpPr>
            <a:spLocks noGrp="1"/>
          </p:cNvSpPr>
          <p:nvPr>
            <p:ph type="pic" sz="quarter" idx="23"/>
          </p:nvPr>
        </p:nvSpPr>
        <p:spPr>
          <a:xfrm>
            <a:off x="0" y="0"/>
            <a:ext cx="12192000" cy="3668751"/>
          </a:xfrm>
          <a:solidFill>
            <a:schemeClr val="bg1">
              <a:lumMod val="95000"/>
            </a:schemeClr>
          </a:solidFill>
          <a:effectLst/>
        </p:spPr>
        <p:txBody>
          <a:bodyPr>
            <a:normAutofit/>
          </a:bodyPr>
          <a:lstStyle>
            <a:lvl1pPr marL="0" indent="0">
              <a:buNone/>
              <a:defRPr sz="1400" b="1" i="0">
                <a:ln>
                  <a:noFill/>
                </a:ln>
                <a:solidFill>
                  <a:schemeClr val="tx2"/>
                </a:solidFill>
                <a:latin typeface="Poppins Bold" panose="02000000000000000000" pitchFamily="2" charset="77"/>
                <a:ea typeface="Roboto" charset="0"/>
                <a:cs typeface="Poppins Bold" panose="02000000000000000000" pitchFamily="2" charset="77"/>
              </a:defRPr>
            </a:lvl1pPr>
          </a:lstStyle>
          <a:p>
            <a:endParaRPr lang="en-US" dirty="0"/>
          </a:p>
        </p:txBody>
      </p:sp>
    </p:spTree>
    <p:extLst>
      <p:ext uri="{BB962C8B-B14F-4D97-AF65-F5344CB8AC3E}">
        <p14:creationId xmlns:p14="http://schemas.microsoft.com/office/powerpoint/2010/main" val="13141596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5A513-DFBB-465F-A53E-7FBC2542CD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0BC0BAB-8D5C-4DA5-A8CB-1C083CCF51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E23E716-BDA3-4B38-8D6B-35F47522FBAD}"/>
              </a:ext>
            </a:extLst>
          </p:cNvPr>
          <p:cNvSpPr>
            <a:spLocks noGrp="1"/>
          </p:cNvSpPr>
          <p:nvPr>
            <p:ph type="dt" sz="half" idx="10"/>
          </p:nvPr>
        </p:nvSpPr>
        <p:spPr/>
        <p:txBody>
          <a:bodyPr/>
          <a:lstStyle/>
          <a:p>
            <a:fld id="{11B8AFCF-B2CE-4D5D-A586-0A86E9964A58}" type="datetimeFigureOut">
              <a:rPr lang="en-IN" smtClean="0"/>
              <a:t>28-09-2021</a:t>
            </a:fld>
            <a:endParaRPr lang="en-IN" dirty="0"/>
          </a:p>
        </p:txBody>
      </p:sp>
      <p:sp>
        <p:nvSpPr>
          <p:cNvPr id="5" name="Footer Placeholder 4">
            <a:extLst>
              <a:ext uri="{FF2B5EF4-FFF2-40B4-BE49-F238E27FC236}">
                <a16:creationId xmlns:a16="http://schemas.microsoft.com/office/drawing/2014/main" xmlns="" id="{51C0B386-B4C7-4E57-917D-50DDEBFB334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716A2221-F5CA-4F14-BD18-36CFB0EC6C53}"/>
              </a:ext>
            </a:extLst>
          </p:cNvPr>
          <p:cNvSpPr>
            <a:spLocks noGrp="1"/>
          </p:cNvSpPr>
          <p:nvPr>
            <p:ph type="sldNum" sz="quarter" idx="12"/>
          </p:nvPr>
        </p:nvSpPr>
        <p:spPr/>
        <p:txBody>
          <a:bodyPr/>
          <a:lstStyle/>
          <a:p>
            <a:fld id="{E12D30C4-9518-475A-841F-0008C35B1760}" type="slidenum">
              <a:rPr lang="en-IN" smtClean="0"/>
              <a:t>‹#›</a:t>
            </a:fld>
            <a:endParaRPr lang="en-IN" dirty="0"/>
          </a:p>
        </p:txBody>
      </p:sp>
    </p:spTree>
    <p:extLst>
      <p:ext uri="{BB962C8B-B14F-4D97-AF65-F5344CB8AC3E}">
        <p14:creationId xmlns:p14="http://schemas.microsoft.com/office/powerpoint/2010/main" val="226723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9C51F2-06C7-4DC3-9F2C-A9F47357A1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9A5BEED-AB23-4466-A6CE-FAC1F3291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10DBA7A-CE4A-464F-BF71-864D0D3D147D}"/>
              </a:ext>
            </a:extLst>
          </p:cNvPr>
          <p:cNvSpPr>
            <a:spLocks noGrp="1"/>
          </p:cNvSpPr>
          <p:nvPr>
            <p:ph type="dt" sz="half" idx="10"/>
          </p:nvPr>
        </p:nvSpPr>
        <p:spPr/>
        <p:txBody>
          <a:bodyPr/>
          <a:lstStyle/>
          <a:p>
            <a:fld id="{11B8AFCF-B2CE-4D5D-A586-0A86E9964A58}" type="datetimeFigureOut">
              <a:rPr lang="en-IN" smtClean="0"/>
              <a:t>28-09-2021</a:t>
            </a:fld>
            <a:endParaRPr lang="en-IN" dirty="0"/>
          </a:p>
        </p:txBody>
      </p:sp>
      <p:sp>
        <p:nvSpPr>
          <p:cNvPr id="5" name="Footer Placeholder 4">
            <a:extLst>
              <a:ext uri="{FF2B5EF4-FFF2-40B4-BE49-F238E27FC236}">
                <a16:creationId xmlns:a16="http://schemas.microsoft.com/office/drawing/2014/main" xmlns="" id="{DC4762C2-3D38-4A54-97F6-0002E82F3BB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EAEE7996-FC68-4B41-968C-993E4C0D4F95}"/>
              </a:ext>
            </a:extLst>
          </p:cNvPr>
          <p:cNvSpPr>
            <a:spLocks noGrp="1"/>
          </p:cNvSpPr>
          <p:nvPr>
            <p:ph type="sldNum" sz="quarter" idx="12"/>
          </p:nvPr>
        </p:nvSpPr>
        <p:spPr/>
        <p:txBody>
          <a:bodyPr/>
          <a:lstStyle/>
          <a:p>
            <a:fld id="{E12D30C4-9518-475A-841F-0008C35B1760}" type="slidenum">
              <a:rPr lang="en-IN" smtClean="0"/>
              <a:t>‹#›</a:t>
            </a:fld>
            <a:endParaRPr lang="en-IN" dirty="0"/>
          </a:p>
        </p:txBody>
      </p:sp>
    </p:spTree>
    <p:extLst>
      <p:ext uri="{BB962C8B-B14F-4D97-AF65-F5344CB8AC3E}">
        <p14:creationId xmlns:p14="http://schemas.microsoft.com/office/powerpoint/2010/main" val="3386784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3ED7C7-3E66-44AC-8828-B27B9C859A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6F1BA07-EE7D-43B0-9D9B-6D18B184F0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043AB7D-06A5-475C-8401-96B0F7EDC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AD23172-FDED-44FB-958B-F63B24B3AA32}"/>
              </a:ext>
            </a:extLst>
          </p:cNvPr>
          <p:cNvSpPr>
            <a:spLocks noGrp="1"/>
          </p:cNvSpPr>
          <p:nvPr>
            <p:ph type="dt" sz="half" idx="10"/>
          </p:nvPr>
        </p:nvSpPr>
        <p:spPr/>
        <p:txBody>
          <a:bodyPr/>
          <a:lstStyle/>
          <a:p>
            <a:fld id="{11B8AFCF-B2CE-4D5D-A586-0A86E9964A58}" type="datetimeFigureOut">
              <a:rPr lang="en-IN" smtClean="0"/>
              <a:t>28-09-2021</a:t>
            </a:fld>
            <a:endParaRPr lang="en-IN" dirty="0"/>
          </a:p>
        </p:txBody>
      </p:sp>
      <p:sp>
        <p:nvSpPr>
          <p:cNvPr id="6" name="Footer Placeholder 5">
            <a:extLst>
              <a:ext uri="{FF2B5EF4-FFF2-40B4-BE49-F238E27FC236}">
                <a16:creationId xmlns:a16="http://schemas.microsoft.com/office/drawing/2014/main" xmlns="" id="{B5B97E77-BE2F-4993-AAF3-D2B4CFD2E13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0F219304-858F-4DDE-8E63-C9FCEFF82F61}"/>
              </a:ext>
            </a:extLst>
          </p:cNvPr>
          <p:cNvSpPr>
            <a:spLocks noGrp="1"/>
          </p:cNvSpPr>
          <p:nvPr>
            <p:ph type="sldNum" sz="quarter" idx="12"/>
          </p:nvPr>
        </p:nvSpPr>
        <p:spPr/>
        <p:txBody>
          <a:bodyPr/>
          <a:lstStyle/>
          <a:p>
            <a:fld id="{E12D30C4-9518-475A-841F-0008C35B1760}" type="slidenum">
              <a:rPr lang="en-IN" smtClean="0"/>
              <a:t>‹#›</a:t>
            </a:fld>
            <a:endParaRPr lang="en-IN" dirty="0"/>
          </a:p>
        </p:txBody>
      </p:sp>
    </p:spTree>
    <p:extLst>
      <p:ext uri="{BB962C8B-B14F-4D97-AF65-F5344CB8AC3E}">
        <p14:creationId xmlns:p14="http://schemas.microsoft.com/office/powerpoint/2010/main" val="163676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217C1D-E54B-4D51-9529-920B207AFF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7012A7D-CF90-46DF-93C5-0C3085CAE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BD316A-35A8-4B09-8C6E-E351C1C526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FCD6FD3-C99B-4A69-AFF4-25FA14C8AF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B701346-A34B-4504-9ED2-F5FA1DBE77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3DC6CD1-9716-4E47-8897-125A7091F15F}"/>
              </a:ext>
            </a:extLst>
          </p:cNvPr>
          <p:cNvSpPr>
            <a:spLocks noGrp="1"/>
          </p:cNvSpPr>
          <p:nvPr>
            <p:ph type="dt" sz="half" idx="10"/>
          </p:nvPr>
        </p:nvSpPr>
        <p:spPr/>
        <p:txBody>
          <a:bodyPr/>
          <a:lstStyle/>
          <a:p>
            <a:fld id="{11B8AFCF-B2CE-4D5D-A586-0A86E9964A58}" type="datetimeFigureOut">
              <a:rPr lang="en-IN" smtClean="0"/>
              <a:t>28-09-2021</a:t>
            </a:fld>
            <a:endParaRPr lang="en-IN" dirty="0"/>
          </a:p>
        </p:txBody>
      </p:sp>
      <p:sp>
        <p:nvSpPr>
          <p:cNvPr id="8" name="Footer Placeholder 7">
            <a:extLst>
              <a:ext uri="{FF2B5EF4-FFF2-40B4-BE49-F238E27FC236}">
                <a16:creationId xmlns:a16="http://schemas.microsoft.com/office/drawing/2014/main" xmlns="" id="{E29B2EAC-D5F9-4375-8A5E-B917DE7D32B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28DE2242-FAFE-4960-895D-106FC68E7A05}"/>
              </a:ext>
            </a:extLst>
          </p:cNvPr>
          <p:cNvSpPr>
            <a:spLocks noGrp="1"/>
          </p:cNvSpPr>
          <p:nvPr>
            <p:ph type="sldNum" sz="quarter" idx="12"/>
          </p:nvPr>
        </p:nvSpPr>
        <p:spPr/>
        <p:txBody>
          <a:bodyPr/>
          <a:lstStyle/>
          <a:p>
            <a:fld id="{E12D30C4-9518-475A-841F-0008C35B1760}" type="slidenum">
              <a:rPr lang="en-IN" smtClean="0"/>
              <a:t>‹#›</a:t>
            </a:fld>
            <a:endParaRPr lang="en-IN" dirty="0"/>
          </a:p>
        </p:txBody>
      </p:sp>
    </p:spTree>
    <p:extLst>
      <p:ext uri="{BB962C8B-B14F-4D97-AF65-F5344CB8AC3E}">
        <p14:creationId xmlns:p14="http://schemas.microsoft.com/office/powerpoint/2010/main" val="2887355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46980D-87EE-484A-BE9B-2359D3844F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D0A833B-1B50-44FB-ABCE-77A6C4E4CA40}"/>
              </a:ext>
            </a:extLst>
          </p:cNvPr>
          <p:cNvSpPr>
            <a:spLocks noGrp="1"/>
          </p:cNvSpPr>
          <p:nvPr>
            <p:ph type="dt" sz="half" idx="10"/>
          </p:nvPr>
        </p:nvSpPr>
        <p:spPr/>
        <p:txBody>
          <a:bodyPr/>
          <a:lstStyle/>
          <a:p>
            <a:fld id="{11B8AFCF-B2CE-4D5D-A586-0A86E9964A58}" type="datetimeFigureOut">
              <a:rPr lang="en-IN" smtClean="0"/>
              <a:t>28-09-2021</a:t>
            </a:fld>
            <a:endParaRPr lang="en-IN" dirty="0"/>
          </a:p>
        </p:txBody>
      </p:sp>
      <p:sp>
        <p:nvSpPr>
          <p:cNvPr id="4" name="Footer Placeholder 3">
            <a:extLst>
              <a:ext uri="{FF2B5EF4-FFF2-40B4-BE49-F238E27FC236}">
                <a16:creationId xmlns:a16="http://schemas.microsoft.com/office/drawing/2014/main" xmlns="" id="{CD37E21B-CFE8-4BC3-A90F-F172F1CA9C2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636BC299-E625-4838-A21D-A75724138661}"/>
              </a:ext>
            </a:extLst>
          </p:cNvPr>
          <p:cNvSpPr>
            <a:spLocks noGrp="1"/>
          </p:cNvSpPr>
          <p:nvPr>
            <p:ph type="sldNum" sz="quarter" idx="12"/>
          </p:nvPr>
        </p:nvSpPr>
        <p:spPr/>
        <p:txBody>
          <a:bodyPr/>
          <a:lstStyle/>
          <a:p>
            <a:fld id="{E12D30C4-9518-475A-841F-0008C35B1760}" type="slidenum">
              <a:rPr lang="en-IN" smtClean="0"/>
              <a:t>‹#›</a:t>
            </a:fld>
            <a:endParaRPr lang="en-IN" dirty="0"/>
          </a:p>
        </p:txBody>
      </p:sp>
    </p:spTree>
    <p:extLst>
      <p:ext uri="{BB962C8B-B14F-4D97-AF65-F5344CB8AC3E}">
        <p14:creationId xmlns:p14="http://schemas.microsoft.com/office/powerpoint/2010/main" val="210911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8FCE8E4-8337-4FCE-9B8C-0E928D43269C}"/>
              </a:ext>
            </a:extLst>
          </p:cNvPr>
          <p:cNvSpPr>
            <a:spLocks noGrp="1"/>
          </p:cNvSpPr>
          <p:nvPr>
            <p:ph type="dt" sz="half" idx="10"/>
          </p:nvPr>
        </p:nvSpPr>
        <p:spPr/>
        <p:txBody>
          <a:bodyPr/>
          <a:lstStyle/>
          <a:p>
            <a:fld id="{11B8AFCF-B2CE-4D5D-A586-0A86E9964A58}" type="datetimeFigureOut">
              <a:rPr lang="en-IN" smtClean="0"/>
              <a:t>28-09-2021</a:t>
            </a:fld>
            <a:endParaRPr lang="en-IN" dirty="0"/>
          </a:p>
        </p:txBody>
      </p:sp>
      <p:sp>
        <p:nvSpPr>
          <p:cNvPr id="3" name="Footer Placeholder 2">
            <a:extLst>
              <a:ext uri="{FF2B5EF4-FFF2-40B4-BE49-F238E27FC236}">
                <a16:creationId xmlns:a16="http://schemas.microsoft.com/office/drawing/2014/main" xmlns="" id="{DE59DC4A-3DEE-40B4-83ED-4CCCF6A4E03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904C3090-ACED-4401-B1FC-1B6654C43BDB}"/>
              </a:ext>
            </a:extLst>
          </p:cNvPr>
          <p:cNvSpPr>
            <a:spLocks noGrp="1"/>
          </p:cNvSpPr>
          <p:nvPr>
            <p:ph type="sldNum" sz="quarter" idx="12"/>
          </p:nvPr>
        </p:nvSpPr>
        <p:spPr/>
        <p:txBody>
          <a:bodyPr/>
          <a:lstStyle/>
          <a:p>
            <a:fld id="{E12D30C4-9518-475A-841F-0008C35B1760}" type="slidenum">
              <a:rPr lang="en-IN" smtClean="0"/>
              <a:t>‹#›</a:t>
            </a:fld>
            <a:endParaRPr lang="en-IN" dirty="0"/>
          </a:p>
        </p:txBody>
      </p:sp>
    </p:spTree>
    <p:extLst>
      <p:ext uri="{BB962C8B-B14F-4D97-AF65-F5344CB8AC3E}">
        <p14:creationId xmlns:p14="http://schemas.microsoft.com/office/powerpoint/2010/main" val="208413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9B18BA-DF76-4547-977F-56CE48912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D37DCBE-0E16-43C7-B117-AD476D465C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B11827C-082F-4ED5-9774-1359FD8A99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026045A-14FE-48EC-B71C-20AADA747C6E}"/>
              </a:ext>
            </a:extLst>
          </p:cNvPr>
          <p:cNvSpPr>
            <a:spLocks noGrp="1"/>
          </p:cNvSpPr>
          <p:nvPr>
            <p:ph type="dt" sz="half" idx="10"/>
          </p:nvPr>
        </p:nvSpPr>
        <p:spPr/>
        <p:txBody>
          <a:bodyPr/>
          <a:lstStyle/>
          <a:p>
            <a:fld id="{11B8AFCF-B2CE-4D5D-A586-0A86E9964A58}" type="datetimeFigureOut">
              <a:rPr lang="en-IN" smtClean="0"/>
              <a:t>28-09-2021</a:t>
            </a:fld>
            <a:endParaRPr lang="en-IN" dirty="0"/>
          </a:p>
        </p:txBody>
      </p:sp>
      <p:sp>
        <p:nvSpPr>
          <p:cNvPr id="6" name="Footer Placeholder 5">
            <a:extLst>
              <a:ext uri="{FF2B5EF4-FFF2-40B4-BE49-F238E27FC236}">
                <a16:creationId xmlns:a16="http://schemas.microsoft.com/office/drawing/2014/main" xmlns="" id="{33EAB3DD-C9D9-4255-BEDF-A3101EC300E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66D2E4A4-4296-494B-B5C6-3260AD62FAD7}"/>
              </a:ext>
            </a:extLst>
          </p:cNvPr>
          <p:cNvSpPr>
            <a:spLocks noGrp="1"/>
          </p:cNvSpPr>
          <p:nvPr>
            <p:ph type="sldNum" sz="quarter" idx="12"/>
          </p:nvPr>
        </p:nvSpPr>
        <p:spPr/>
        <p:txBody>
          <a:bodyPr/>
          <a:lstStyle/>
          <a:p>
            <a:fld id="{E12D30C4-9518-475A-841F-0008C35B1760}" type="slidenum">
              <a:rPr lang="en-IN" smtClean="0"/>
              <a:t>‹#›</a:t>
            </a:fld>
            <a:endParaRPr lang="en-IN" dirty="0"/>
          </a:p>
        </p:txBody>
      </p:sp>
    </p:spTree>
    <p:extLst>
      <p:ext uri="{BB962C8B-B14F-4D97-AF65-F5344CB8AC3E}">
        <p14:creationId xmlns:p14="http://schemas.microsoft.com/office/powerpoint/2010/main" val="378344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ECB994-6785-49B7-8B3E-0E74CAADE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D5432C4-ECDA-4324-8807-C8D8B94BE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xmlns="" id="{09E900D7-CA40-41BC-A1A7-C63AEBAC4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6DE5813-89AB-456C-A864-8FA346388529}"/>
              </a:ext>
            </a:extLst>
          </p:cNvPr>
          <p:cNvSpPr>
            <a:spLocks noGrp="1"/>
          </p:cNvSpPr>
          <p:nvPr>
            <p:ph type="dt" sz="half" idx="10"/>
          </p:nvPr>
        </p:nvSpPr>
        <p:spPr/>
        <p:txBody>
          <a:bodyPr/>
          <a:lstStyle/>
          <a:p>
            <a:fld id="{11B8AFCF-B2CE-4D5D-A586-0A86E9964A58}" type="datetimeFigureOut">
              <a:rPr lang="en-IN" smtClean="0"/>
              <a:t>28-09-2021</a:t>
            </a:fld>
            <a:endParaRPr lang="en-IN" dirty="0"/>
          </a:p>
        </p:txBody>
      </p:sp>
      <p:sp>
        <p:nvSpPr>
          <p:cNvPr id="6" name="Footer Placeholder 5">
            <a:extLst>
              <a:ext uri="{FF2B5EF4-FFF2-40B4-BE49-F238E27FC236}">
                <a16:creationId xmlns:a16="http://schemas.microsoft.com/office/drawing/2014/main" xmlns="" id="{CFEB8865-8C7C-4A59-A565-8BAAC17D9BE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A42A6726-494F-4DF5-A733-4957BD01D84C}"/>
              </a:ext>
            </a:extLst>
          </p:cNvPr>
          <p:cNvSpPr>
            <a:spLocks noGrp="1"/>
          </p:cNvSpPr>
          <p:nvPr>
            <p:ph type="sldNum" sz="quarter" idx="12"/>
          </p:nvPr>
        </p:nvSpPr>
        <p:spPr/>
        <p:txBody>
          <a:bodyPr/>
          <a:lstStyle/>
          <a:p>
            <a:fld id="{E12D30C4-9518-475A-841F-0008C35B1760}" type="slidenum">
              <a:rPr lang="en-IN" smtClean="0"/>
              <a:t>‹#›</a:t>
            </a:fld>
            <a:endParaRPr lang="en-IN" dirty="0"/>
          </a:p>
        </p:txBody>
      </p:sp>
    </p:spTree>
    <p:extLst>
      <p:ext uri="{BB962C8B-B14F-4D97-AF65-F5344CB8AC3E}">
        <p14:creationId xmlns:p14="http://schemas.microsoft.com/office/powerpoint/2010/main" val="228768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D09B807-60E6-4886-A21A-86C399E72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6CC5442-A0D4-426A-9C70-0C86C970BE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0224D7-F65C-424E-9C98-CC1E58EC27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8AFCF-B2CE-4D5D-A586-0A86E9964A58}" type="datetimeFigureOut">
              <a:rPr lang="en-IN" smtClean="0"/>
              <a:t>28-09-2021</a:t>
            </a:fld>
            <a:endParaRPr lang="en-IN" dirty="0"/>
          </a:p>
        </p:txBody>
      </p:sp>
      <p:sp>
        <p:nvSpPr>
          <p:cNvPr id="5" name="Footer Placeholder 4">
            <a:extLst>
              <a:ext uri="{FF2B5EF4-FFF2-40B4-BE49-F238E27FC236}">
                <a16:creationId xmlns:a16="http://schemas.microsoft.com/office/drawing/2014/main" xmlns="" id="{B777DC2B-9BBE-4659-86DC-0FDC84FC5A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C5DA6D18-23C9-4DB8-8C9A-0BFA4955C5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D30C4-9518-475A-841F-0008C35B1760}" type="slidenum">
              <a:rPr lang="en-IN" smtClean="0"/>
              <a:t>‹#›</a:t>
            </a:fld>
            <a:endParaRPr lang="en-IN" dirty="0"/>
          </a:p>
        </p:txBody>
      </p:sp>
    </p:spTree>
    <p:extLst>
      <p:ext uri="{BB962C8B-B14F-4D97-AF65-F5344CB8AC3E}">
        <p14:creationId xmlns:p14="http://schemas.microsoft.com/office/powerpoint/2010/main" val="2930840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Rectangle 1"/>
          <p:cNvSpPr>
            <a:spLocks/>
          </p:cNvSpPr>
          <p:nvPr/>
        </p:nvSpPr>
        <p:spPr bwMode="auto">
          <a:xfrm>
            <a:off x="5197090" y="2678271"/>
            <a:ext cx="6646469" cy="1107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7200" b="1" dirty="0">
                <a:solidFill>
                  <a:srgbClr val="474747"/>
                </a:solidFill>
                <a:latin typeface="Lato Regular"/>
                <a:ea typeface="ＭＳ Ｐゴシック" charset="0"/>
                <a:cs typeface="Lato Regular"/>
                <a:sym typeface="Bebas Neue" charset="0"/>
              </a:rPr>
              <a:t>TO-DO </a:t>
            </a:r>
            <a:r>
              <a:rPr lang="en-US" sz="7200" b="1" dirty="0">
                <a:solidFill>
                  <a:srgbClr val="00B0F0"/>
                </a:solidFill>
                <a:latin typeface="Lato Regular"/>
                <a:ea typeface="ＭＳ Ｐゴシック" charset="0"/>
                <a:cs typeface="Lato Regular"/>
                <a:sym typeface="Bebas Neue" charset="0"/>
              </a:rPr>
              <a:t>LIST</a:t>
            </a:r>
          </a:p>
        </p:txBody>
      </p:sp>
      <p:sp>
        <p:nvSpPr>
          <p:cNvPr id="2" name="Slide Number Placeholder 1">
            <a:extLst>
              <a:ext uri="{FF2B5EF4-FFF2-40B4-BE49-F238E27FC236}">
                <a16:creationId xmlns:a16="http://schemas.microsoft.com/office/drawing/2014/main" xmlns="" id="{460DCDDA-1424-4E23-BE45-89A238D8829E}"/>
              </a:ext>
            </a:extLst>
          </p:cNvPr>
          <p:cNvSpPr>
            <a:spLocks noGrp="1"/>
          </p:cNvSpPr>
          <p:nvPr>
            <p:ph type="sldNum" sz="quarter" idx="4"/>
          </p:nvPr>
        </p:nvSpPr>
        <p:spPr/>
        <p:txBody>
          <a:bodyPr/>
          <a:lstStyle/>
          <a:p>
            <a:fld id="{59CA7671-0A98-4F3F-BA5F-08F8AF46D840}" type="slidenum">
              <a:rPr lang="en-IN" smtClean="0"/>
              <a:pPr/>
              <a:t>1</a:t>
            </a:fld>
            <a:endParaRPr lang="en-IN" dirty="0"/>
          </a:p>
        </p:txBody>
      </p:sp>
      <p:pic>
        <p:nvPicPr>
          <p:cNvPr id="5" name="Picture 4">
            <a:extLst>
              <a:ext uri="{FF2B5EF4-FFF2-40B4-BE49-F238E27FC236}">
                <a16:creationId xmlns:a16="http://schemas.microsoft.com/office/drawing/2014/main" xmlns="" id="{27FFBEBF-8B99-456E-8A92-3C6715CDB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88" y="760669"/>
            <a:ext cx="5164531" cy="5164531"/>
          </a:xfrm>
          <a:prstGeom prst="rect">
            <a:avLst/>
          </a:prstGeom>
        </p:spPr>
      </p:pic>
    </p:spTree>
    <p:extLst>
      <p:ext uri="{BB962C8B-B14F-4D97-AF65-F5344CB8AC3E}">
        <p14:creationId xmlns:p14="http://schemas.microsoft.com/office/powerpoint/2010/main" val="981930952"/>
      </p:ext>
    </p:extLst>
  </p:cSld>
  <p:clrMapOvr>
    <a:masterClrMapping/>
  </p:clrMapOvr>
  <mc:AlternateContent xmlns:mc="http://schemas.openxmlformats.org/markup-compatibility/2006" xmlns:p14="http://schemas.microsoft.com/office/powerpoint/2010/main">
    <mc:Choice Requires="p14">
      <p:transition spd="slow" p14:dur="1500" advClick="0">
        <p14:reveal/>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2577ADD-78D9-4028-9450-D87B41F613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508" y="1188720"/>
            <a:ext cx="3006609" cy="5345083"/>
          </a:xfrm>
          <a:prstGeom prst="rect">
            <a:avLst/>
          </a:prstGeom>
        </p:spPr>
      </p:pic>
      <p:cxnSp>
        <p:nvCxnSpPr>
          <p:cNvPr id="14" name="Connector: Elbow 13">
            <a:extLst>
              <a:ext uri="{FF2B5EF4-FFF2-40B4-BE49-F238E27FC236}">
                <a16:creationId xmlns:a16="http://schemas.microsoft.com/office/drawing/2014/main" xmlns="" id="{0B5F6DF6-CA8D-4011-AB5B-0CBEB553C925}"/>
              </a:ext>
            </a:extLst>
          </p:cNvPr>
          <p:cNvCxnSpPr/>
          <p:nvPr/>
        </p:nvCxnSpPr>
        <p:spPr>
          <a:xfrm>
            <a:off x="1770611" y="2535382"/>
            <a:ext cx="4139738" cy="274320"/>
          </a:xfrm>
          <a:prstGeom prst="bentConnector3">
            <a:avLst/>
          </a:prstGeom>
          <a:ln>
            <a:solidFill>
              <a:srgbClr val="474747"/>
            </a:solidFill>
            <a:tailEnd type="triangle"/>
          </a:ln>
        </p:spPr>
        <p:style>
          <a:lnRef idx="3">
            <a:schemeClr val="accent1"/>
          </a:lnRef>
          <a:fillRef idx="0">
            <a:schemeClr val="accent1"/>
          </a:fillRef>
          <a:effectRef idx="2">
            <a:schemeClr val="accent1"/>
          </a:effectRef>
          <a:fontRef idx="minor">
            <a:schemeClr val="tx1"/>
          </a:fontRef>
        </p:style>
      </p:cxnSp>
      <p:cxnSp>
        <p:nvCxnSpPr>
          <p:cNvPr id="16" name="Connector: Elbow 15">
            <a:extLst>
              <a:ext uri="{FF2B5EF4-FFF2-40B4-BE49-F238E27FC236}">
                <a16:creationId xmlns:a16="http://schemas.microsoft.com/office/drawing/2014/main" xmlns="" id="{AF8793B5-D9CE-4902-9594-7821BD6D06EF}"/>
              </a:ext>
            </a:extLst>
          </p:cNvPr>
          <p:cNvCxnSpPr>
            <a:cxnSpLocks/>
          </p:cNvCxnSpPr>
          <p:nvPr/>
        </p:nvCxnSpPr>
        <p:spPr>
          <a:xfrm>
            <a:off x="1770611" y="3192087"/>
            <a:ext cx="4048298" cy="236913"/>
          </a:xfrm>
          <a:prstGeom prst="bentConnector3">
            <a:avLst>
              <a:gd name="adj1" fmla="val 50000"/>
            </a:avLst>
          </a:prstGeom>
          <a:ln>
            <a:solidFill>
              <a:srgbClr val="474747"/>
            </a:solidFill>
            <a:tailEnd type="triangle"/>
          </a:ln>
        </p:spPr>
        <p:style>
          <a:lnRef idx="3">
            <a:schemeClr val="accent1"/>
          </a:lnRef>
          <a:fillRef idx="0">
            <a:schemeClr val="accent1"/>
          </a:fillRef>
          <a:effectRef idx="2">
            <a:schemeClr val="accent1"/>
          </a:effectRef>
          <a:fontRef idx="minor">
            <a:schemeClr val="tx1"/>
          </a:fontRef>
        </p:style>
      </p:cxnSp>
      <p:cxnSp>
        <p:nvCxnSpPr>
          <p:cNvPr id="19" name="Connector: Elbow 18">
            <a:extLst>
              <a:ext uri="{FF2B5EF4-FFF2-40B4-BE49-F238E27FC236}">
                <a16:creationId xmlns:a16="http://schemas.microsoft.com/office/drawing/2014/main" xmlns="" id="{2E5BF39E-4E44-4010-85DC-2DD998B48BE7}"/>
              </a:ext>
            </a:extLst>
          </p:cNvPr>
          <p:cNvCxnSpPr>
            <a:cxnSpLocks/>
          </p:cNvCxnSpPr>
          <p:nvPr/>
        </p:nvCxnSpPr>
        <p:spPr>
          <a:xfrm rot="10800000" flipV="1">
            <a:off x="6281653" y="2809702"/>
            <a:ext cx="4139738" cy="274320"/>
          </a:xfrm>
          <a:prstGeom prst="bentConnector3">
            <a:avLst/>
          </a:prstGeom>
          <a:ln>
            <a:solidFill>
              <a:srgbClr val="474747"/>
            </a:solidFill>
            <a:tailEnd type="triangle"/>
          </a:ln>
        </p:spPr>
        <p:style>
          <a:lnRef idx="3">
            <a:schemeClr val="accent1"/>
          </a:lnRef>
          <a:fillRef idx="0">
            <a:schemeClr val="accent1"/>
          </a:fillRef>
          <a:effectRef idx="2">
            <a:schemeClr val="accent1"/>
          </a:effectRef>
          <a:fontRef idx="minor">
            <a:schemeClr val="tx1"/>
          </a:fontRef>
        </p:style>
      </p:cxnSp>
      <p:cxnSp>
        <p:nvCxnSpPr>
          <p:cNvPr id="20" name="Connector: Elbow 19">
            <a:extLst>
              <a:ext uri="{FF2B5EF4-FFF2-40B4-BE49-F238E27FC236}">
                <a16:creationId xmlns:a16="http://schemas.microsoft.com/office/drawing/2014/main" xmlns="" id="{A2F50286-BCA0-45D2-BF9C-140CAB5BD87D}"/>
              </a:ext>
            </a:extLst>
          </p:cNvPr>
          <p:cNvCxnSpPr>
            <a:cxnSpLocks/>
          </p:cNvCxnSpPr>
          <p:nvPr/>
        </p:nvCxnSpPr>
        <p:spPr>
          <a:xfrm rot="10800000" flipV="1">
            <a:off x="6281651" y="3366657"/>
            <a:ext cx="4139738" cy="274320"/>
          </a:xfrm>
          <a:prstGeom prst="bentConnector3">
            <a:avLst/>
          </a:prstGeom>
          <a:ln>
            <a:solidFill>
              <a:srgbClr val="474747"/>
            </a:solidFill>
            <a:tailEnd type="triangle"/>
          </a:ln>
        </p:spPr>
        <p:style>
          <a:lnRef idx="3">
            <a:schemeClr val="accent1"/>
          </a:lnRef>
          <a:fillRef idx="0">
            <a:schemeClr val="accent1"/>
          </a:fillRef>
          <a:effectRef idx="2">
            <a:schemeClr val="accent1"/>
          </a:effectRef>
          <a:fontRef idx="minor">
            <a:schemeClr val="tx1"/>
          </a:fontRef>
        </p:style>
      </p:cxnSp>
      <p:cxnSp>
        <p:nvCxnSpPr>
          <p:cNvPr id="21" name="Connector: Elbow 20">
            <a:extLst>
              <a:ext uri="{FF2B5EF4-FFF2-40B4-BE49-F238E27FC236}">
                <a16:creationId xmlns:a16="http://schemas.microsoft.com/office/drawing/2014/main" xmlns="" id="{672B98C9-AEBE-4E78-BDCD-42981BB358F2}"/>
              </a:ext>
            </a:extLst>
          </p:cNvPr>
          <p:cNvCxnSpPr>
            <a:cxnSpLocks/>
          </p:cNvCxnSpPr>
          <p:nvPr/>
        </p:nvCxnSpPr>
        <p:spPr>
          <a:xfrm rot="10800000" flipV="1">
            <a:off x="6812153" y="5104014"/>
            <a:ext cx="3695134" cy="362295"/>
          </a:xfrm>
          <a:prstGeom prst="bentConnector3">
            <a:avLst>
              <a:gd name="adj1" fmla="val 51800"/>
            </a:avLst>
          </a:prstGeom>
          <a:ln>
            <a:solidFill>
              <a:srgbClr val="474747"/>
            </a:solidFill>
            <a:tailEnd type="triangle"/>
          </a:ln>
        </p:spPr>
        <p:style>
          <a:lnRef idx="3">
            <a:schemeClr val="accent1"/>
          </a:lnRef>
          <a:fillRef idx="0">
            <a:schemeClr val="accent1"/>
          </a:fillRef>
          <a:effectRef idx="2">
            <a:schemeClr val="accent1"/>
          </a:effectRef>
          <a:fontRef idx="minor">
            <a:schemeClr val="tx1"/>
          </a:fontRef>
        </p:style>
      </p:cxnSp>
      <p:cxnSp>
        <p:nvCxnSpPr>
          <p:cNvPr id="22" name="Connector: Elbow 21">
            <a:extLst>
              <a:ext uri="{FF2B5EF4-FFF2-40B4-BE49-F238E27FC236}">
                <a16:creationId xmlns:a16="http://schemas.microsoft.com/office/drawing/2014/main" xmlns="" id="{99461DC1-E0F8-482A-B775-BD3CD8B53367}"/>
              </a:ext>
            </a:extLst>
          </p:cNvPr>
          <p:cNvCxnSpPr>
            <a:cxnSpLocks/>
          </p:cNvCxnSpPr>
          <p:nvPr/>
        </p:nvCxnSpPr>
        <p:spPr>
          <a:xfrm rot="10800000" flipV="1">
            <a:off x="6864885" y="2138449"/>
            <a:ext cx="3484461" cy="315542"/>
          </a:xfrm>
          <a:prstGeom prst="bentConnector3">
            <a:avLst>
              <a:gd name="adj1" fmla="val 57873"/>
            </a:avLst>
          </a:prstGeom>
          <a:ln>
            <a:solidFill>
              <a:srgbClr val="474747"/>
            </a:solidFill>
            <a:tailEnd type="triangle"/>
          </a:ln>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xmlns="" id="{24936915-29C3-45E4-9CD4-0090945975B2}"/>
              </a:ext>
            </a:extLst>
          </p:cNvPr>
          <p:cNvSpPr txBox="1"/>
          <p:nvPr/>
        </p:nvSpPr>
        <p:spPr>
          <a:xfrm>
            <a:off x="1618269" y="2144892"/>
            <a:ext cx="2222211" cy="415498"/>
          </a:xfrm>
          <a:prstGeom prst="rect">
            <a:avLst/>
          </a:prstGeom>
          <a:noFill/>
        </p:spPr>
        <p:txBody>
          <a:bodyPr wrap="none" rtlCol="0">
            <a:spAutoFit/>
          </a:bodyPr>
          <a:lstStyle/>
          <a:p>
            <a:pPr algn="ctr"/>
            <a:r>
              <a:rPr lang="en-US" sz="2100" b="1" dirty="0">
                <a:solidFill>
                  <a:srgbClr val="00B0F0"/>
                </a:solidFill>
                <a:latin typeface="Poppins Bold" panose="02000000000000000000" pitchFamily="2" charset="77"/>
                <a:ea typeface="Roboto" charset="0"/>
                <a:cs typeface="Poppins Bold" panose="02000000000000000000" pitchFamily="2" charset="77"/>
              </a:rPr>
              <a:t>Edit your task title</a:t>
            </a:r>
          </a:p>
        </p:txBody>
      </p:sp>
      <p:sp>
        <p:nvSpPr>
          <p:cNvPr id="33" name="TextBox 32">
            <a:extLst>
              <a:ext uri="{FF2B5EF4-FFF2-40B4-BE49-F238E27FC236}">
                <a16:creationId xmlns:a16="http://schemas.microsoft.com/office/drawing/2014/main" xmlns="" id="{5FB4B437-7D18-466F-BA97-126E17E9CF6F}"/>
              </a:ext>
            </a:extLst>
          </p:cNvPr>
          <p:cNvSpPr txBox="1"/>
          <p:nvPr/>
        </p:nvSpPr>
        <p:spPr>
          <a:xfrm>
            <a:off x="646638" y="2809772"/>
            <a:ext cx="3423566" cy="415498"/>
          </a:xfrm>
          <a:prstGeom prst="rect">
            <a:avLst/>
          </a:prstGeom>
          <a:noFill/>
        </p:spPr>
        <p:txBody>
          <a:bodyPr wrap="none" rtlCol="0">
            <a:spAutoFit/>
          </a:bodyPr>
          <a:lstStyle/>
          <a:p>
            <a:pPr algn="ctr"/>
            <a:r>
              <a:rPr lang="en-US" sz="2100" b="1" dirty="0">
                <a:solidFill>
                  <a:srgbClr val="00B0F0"/>
                </a:solidFill>
                <a:latin typeface="Poppins Bold" panose="02000000000000000000" pitchFamily="2" charset="77"/>
                <a:ea typeface="Roboto" charset="0"/>
                <a:cs typeface="Poppins Bold" panose="02000000000000000000" pitchFamily="2" charset="77"/>
              </a:rPr>
              <a:t>Mark your task as completed</a:t>
            </a:r>
          </a:p>
        </p:txBody>
      </p:sp>
      <p:sp>
        <p:nvSpPr>
          <p:cNvPr id="34" name="TextBox 33">
            <a:extLst>
              <a:ext uri="{FF2B5EF4-FFF2-40B4-BE49-F238E27FC236}">
                <a16:creationId xmlns:a16="http://schemas.microsoft.com/office/drawing/2014/main" xmlns="" id="{3A6C5D1A-0457-4DEA-8E65-7DDD163F95F8}"/>
              </a:ext>
            </a:extLst>
          </p:cNvPr>
          <p:cNvSpPr txBox="1"/>
          <p:nvPr/>
        </p:nvSpPr>
        <p:spPr>
          <a:xfrm>
            <a:off x="8049145" y="1709167"/>
            <a:ext cx="4203716" cy="415498"/>
          </a:xfrm>
          <a:prstGeom prst="rect">
            <a:avLst/>
          </a:prstGeom>
          <a:noFill/>
        </p:spPr>
        <p:txBody>
          <a:bodyPr wrap="none" rtlCol="0">
            <a:spAutoFit/>
          </a:bodyPr>
          <a:lstStyle/>
          <a:p>
            <a:pPr algn="ctr"/>
            <a:r>
              <a:rPr lang="en-US" sz="2100" b="1" dirty="0">
                <a:solidFill>
                  <a:srgbClr val="00B0F0"/>
                </a:solidFill>
                <a:latin typeface="Poppins Bold" panose="02000000000000000000" pitchFamily="2" charset="77"/>
                <a:ea typeface="Roboto" charset="0"/>
                <a:cs typeface="Poppins Bold" panose="02000000000000000000" pitchFamily="2" charset="77"/>
              </a:rPr>
              <a:t>Menu button for additional options </a:t>
            </a:r>
          </a:p>
        </p:txBody>
      </p:sp>
      <p:sp>
        <p:nvSpPr>
          <p:cNvPr id="35" name="TextBox 34">
            <a:extLst>
              <a:ext uri="{FF2B5EF4-FFF2-40B4-BE49-F238E27FC236}">
                <a16:creationId xmlns:a16="http://schemas.microsoft.com/office/drawing/2014/main" xmlns="" id="{E7957911-B25F-438F-97F5-4DDB508506CD}"/>
              </a:ext>
            </a:extLst>
          </p:cNvPr>
          <p:cNvSpPr txBox="1"/>
          <p:nvPr/>
        </p:nvSpPr>
        <p:spPr>
          <a:xfrm>
            <a:off x="8429981" y="2387560"/>
            <a:ext cx="2070375" cy="415498"/>
          </a:xfrm>
          <a:prstGeom prst="rect">
            <a:avLst/>
          </a:prstGeom>
          <a:noFill/>
        </p:spPr>
        <p:txBody>
          <a:bodyPr wrap="none" rtlCol="0">
            <a:spAutoFit/>
          </a:bodyPr>
          <a:lstStyle/>
          <a:p>
            <a:pPr algn="ctr"/>
            <a:r>
              <a:rPr lang="en-US" sz="2100" b="1" dirty="0">
                <a:solidFill>
                  <a:srgbClr val="00B0F0"/>
                </a:solidFill>
                <a:latin typeface="Poppins Bold" panose="02000000000000000000" pitchFamily="2" charset="77"/>
                <a:ea typeface="Roboto" charset="0"/>
                <a:cs typeface="Poppins Bold" panose="02000000000000000000" pitchFamily="2" charset="77"/>
              </a:rPr>
              <a:t>Delete your task </a:t>
            </a:r>
          </a:p>
        </p:txBody>
      </p:sp>
      <p:sp>
        <p:nvSpPr>
          <p:cNvPr id="36" name="TextBox 35">
            <a:extLst>
              <a:ext uri="{FF2B5EF4-FFF2-40B4-BE49-F238E27FC236}">
                <a16:creationId xmlns:a16="http://schemas.microsoft.com/office/drawing/2014/main" xmlns="" id="{F910BE25-2D47-4ED5-AB0E-CBA159AC161C}"/>
              </a:ext>
            </a:extLst>
          </p:cNvPr>
          <p:cNvSpPr txBox="1"/>
          <p:nvPr/>
        </p:nvSpPr>
        <p:spPr>
          <a:xfrm>
            <a:off x="8402872" y="2970279"/>
            <a:ext cx="2389821" cy="415498"/>
          </a:xfrm>
          <a:prstGeom prst="rect">
            <a:avLst/>
          </a:prstGeom>
          <a:noFill/>
        </p:spPr>
        <p:txBody>
          <a:bodyPr wrap="none" rtlCol="0">
            <a:spAutoFit/>
          </a:bodyPr>
          <a:lstStyle/>
          <a:p>
            <a:pPr algn="ctr"/>
            <a:r>
              <a:rPr lang="en-US" sz="2100" b="1" dirty="0">
                <a:solidFill>
                  <a:srgbClr val="00B0F0"/>
                </a:solidFill>
                <a:latin typeface="Poppins Bold" panose="02000000000000000000" pitchFamily="2" charset="77"/>
                <a:ea typeface="Roboto" charset="0"/>
                <a:cs typeface="Poppins Bold" panose="02000000000000000000" pitchFamily="2" charset="77"/>
              </a:rPr>
              <a:t>Reset your progress</a:t>
            </a:r>
          </a:p>
        </p:txBody>
      </p:sp>
      <p:sp>
        <p:nvSpPr>
          <p:cNvPr id="37" name="TextBox 36">
            <a:extLst>
              <a:ext uri="{FF2B5EF4-FFF2-40B4-BE49-F238E27FC236}">
                <a16:creationId xmlns:a16="http://schemas.microsoft.com/office/drawing/2014/main" xmlns="" id="{39BD9593-7377-4433-B543-9882F1A881C1}"/>
              </a:ext>
            </a:extLst>
          </p:cNvPr>
          <p:cNvSpPr txBox="1"/>
          <p:nvPr/>
        </p:nvSpPr>
        <p:spPr>
          <a:xfrm>
            <a:off x="8136077" y="4671892"/>
            <a:ext cx="3738075" cy="415498"/>
          </a:xfrm>
          <a:prstGeom prst="rect">
            <a:avLst/>
          </a:prstGeom>
          <a:noFill/>
        </p:spPr>
        <p:txBody>
          <a:bodyPr wrap="none" rtlCol="0">
            <a:spAutoFit/>
          </a:bodyPr>
          <a:lstStyle/>
          <a:p>
            <a:pPr algn="ctr"/>
            <a:r>
              <a:rPr lang="en-US" sz="2100" b="1" dirty="0">
                <a:solidFill>
                  <a:srgbClr val="00B0F0"/>
                </a:solidFill>
                <a:latin typeface="Poppins Bold" panose="02000000000000000000" pitchFamily="2" charset="77"/>
                <a:ea typeface="Roboto" charset="0"/>
                <a:cs typeface="Poppins Bold" panose="02000000000000000000" pitchFamily="2" charset="77"/>
              </a:rPr>
              <a:t>Floating button to add new task</a:t>
            </a:r>
          </a:p>
        </p:txBody>
      </p:sp>
    </p:spTree>
    <p:extLst>
      <p:ext uri="{BB962C8B-B14F-4D97-AF65-F5344CB8AC3E}">
        <p14:creationId xmlns:p14="http://schemas.microsoft.com/office/powerpoint/2010/main" val="64847107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E0FCD81-9B96-40AB-A9A4-A26C2AD6F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681" y="2182949"/>
            <a:ext cx="2394585" cy="4257040"/>
          </a:xfrm>
          <a:prstGeom prst="rect">
            <a:avLst/>
          </a:prstGeom>
        </p:spPr>
      </p:pic>
      <p:pic>
        <p:nvPicPr>
          <p:cNvPr id="7" name="Picture 6">
            <a:extLst>
              <a:ext uri="{FF2B5EF4-FFF2-40B4-BE49-F238E27FC236}">
                <a16:creationId xmlns:a16="http://schemas.microsoft.com/office/drawing/2014/main" xmlns="" id="{83A3BA39-0FC5-4533-9ADC-0322656AB0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3343" y="405873"/>
            <a:ext cx="2394585" cy="4257040"/>
          </a:xfrm>
          <a:prstGeom prst="rect">
            <a:avLst/>
          </a:prstGeom>
        </p:spPr>
      </p:pic>
      <p:pic>
        <p:nvPicPr>
          <p:cNvPr id="9" name="Picture 8">
            <a:extLst>
              <a:ext uri="{FF2B5EF4-FFF2-40B4-BE49-F238E27FC236}">
                <a16:creationId xmlns:a16="http://schemas.microsoft.com/office/drawing/2014/main" xmlns="" id="{747864C3-3CFA-4EF6-BECF-6E62ACF031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2020" y="405873"/>
            <a:ext cx="2394585" cy="4257040"/>
          </a:xfrm>
          <a:prstGeom prst="rect">
            <a:avLst/>
          </a:prstGeom>
        </p:spPr>
      </p:pic>
      <p:pic>
        <p:nvPicPr>
          <p:cNvPr id="13" name="Picture 6" descr="Related image">
            <a:extLst>
              <a:ext uri="{FF2B5EF4-FFF2-40B4-BE49-F238E27FC236}">
                <a16:creationId xmlns:a16="http://schemas.microsoft.com/office/drawing/2014/main" xmlns="" id="{3ADCBB19-3AEB-4E92-A46A-06DC8AB21B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912341">
            <a:off x="2444205" y="4992111"/>
            <a:ext cx="2684377" cy="130460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Related image">
            <a:extLst>
              <a:ext uri="{FF2B5EF4-FFF2-40B4-BE49-F238E27FC236}">
                <a16:creationId xmlns:a16="http://schemas.microsoft.com/office/drawing/2014/main" xmlns="" id="{E119FE93-43B8-4E51-965B-9F5190972F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25629" y="739833"/>
            <a:ext cx="2394585" cy="137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56297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B855DC0-8089-4CDF-A1C4-4E4E42D0A78F}"/>
              </a:ext>
            </a:extLst>
          </p:cNvPr>
          <p:cNvSpPr txBox="1"/>
          <p:nvPr/>
        </p:nvSpPr>
        <p:spPr>
          <a:xfrm>
            <a:off x="803818" y="1745786"/>
            <a:ext cx="5960967" cy="3662541"/>
          </a:xfrm>
          <a:prstGeom prst="rect">
            <a:avLst/>
          </a:prstGeom>
          <a:noFill/>
        </p:spPr>
        <p:txBody>
          <a:bodyPr wrap="square" rtlCol="0">
            <a:spAutoFit/>
          </a:bodyPr>
          <a:lstStyle/>
          <a:p>
            <a:r>
              <a:rPr lang="en-US" sz="4000" dirty="0">
                <a:solidFill>
                  <a:srgbClr val="474747"/>
                </a:solidFill>
              </a:rPr>
              <a:t>RUN YOUR LIFE LIKE A </a:t>
            </a:r>
          </a:p>
          <a:p>
            <a:r>
              <a:rPr lang="en-US" sz="6000" b="1" dirty="0">
                <a:solidFill>
                  <a:srgbClr val="00B0F0"/>
                </a:solidFill>
              </a:rPr>
              <a:t>PRO</a:t>
            </a:r>
          </a:p>
          <a:p>
            <a:r>
              <a:rPr lang="en-US" sz="2000" dirty="0">
                <a:solidFill>
                  <a:srgbClr val="6F6F6F"/>
                </a:solidFill>
              </a:rPr>
              <a:t>Organize all your to-do’s in lists and projects. Boost your productivity subtasks.</a:t>
            </a:r>
          </a:p>
          <a:p>
            <a:r>
              <a:rPr lang="en-US" sz="2000" dirty="0">
                <a:solidFill>
                  <a:srgbClr val="6F6F6F"/>
                </a:solidFill>
              </a:rPr>
              <a:t> </a:t>
            </a:r>
            <a:r>
              <a:rPr lang="en-US" sz="2000" b="1" dirty="0">
                <a:solidFill>
                  <a:srgbClr val="6F6F6F"/>
                </a:solidFill>
              </a:rPr>
              <a:t>Make tasks more manageable </a:t>
            </a:r>
            <a:r>
              <a:rPr lang="en-US" sz="2000" dirty="0">
                <a:solidFill>
                  <a:srgbClr val="6F6F6F"/>
                </a:solidFill>
              </a:rPr>
              <a:t>Break tasks down into simple steps to keep you on track.</a:t>
            </a:r>
          </a:p>
          <a:p>
            <a:r>
              <a:rPr lang="en-US" sz="1600" dirty="0"/>
              <a:t/>
            </a:r>
            <a:br>
              <a:rPr lang="en-US" sz="1600" dirty="0"/>
            </a:br>
            <a:endParaRPr lang="en-US" sz="1600" dirty="0">
              <a:solidFill>
                <a:srgbClr val="474747"/>
              </a:solidFill>
            </a:endParaRPr>
          </a:p>
          <a:p>
            <a:endParaRPr lang="en-IN" sz="2000" dirty="0">
              <a:solidFill>
                <a:srgbClr val="6F6F6F"/>
              </a:solidFill>
            </a:endParaRPr>
          </a:p>
        </p:txBody>
      </p:sp>
      <p:pic>
        <p:nvPicPr>
          <p:cNvPr id="4" name="Picture 3">
            <a:extLst>
              <a:ext uri="{FF2B5EF4-FFF2-40B4-BE49-F238E27FC236}">
                <a16:creationId xmlns:a16="http://schemas.microsoft.com/office/drawing/2014/main" xmlns="" id="{07E82D1B-3692-422C-9B1D-E796956AB2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3665" y="457200"/>
            <a:ext cx="3343274" cy="5943599"/>
          </a:xfrm>
          <a:prstGeom prst="rect">
            <a:avLst/>
          </a:prstGeom>
        </p:spPr>
      </p:pic>
    </p:spTree>
    <p:extLst>
      <p:ext uri="{BB962C8B-B14F-4D97-AF65-F5344CB8AC3E}">
        <p14:creationId xmlns:p14="http://schemas.microsoft.com/office/powerpoint/2010/main" val="171234989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D50CBE1-789D-4772-B555-D573214D0C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23930" y="457201"/>
            <a:ext cx="3076994" cy="5943598"/>
          </a:xfrm>
          <a:prstGeom prst="rect">
            <a:avLst/>
          </a:prstGeom>
        </p:spPr>
      </p:pic>
      <p:sp>
        <p:nvSpPr>
          <p:cNvPr id="8" name="TextBox 7">
            <a:extLst>
              <a:ext uri="{FF2B5EF4-FFF2-40B4-BE49-F238E27FC236}">
                <a16:creationId xmlns:a16="http://schemas.microsoft.com/office/drawing/2014/main" xmlns="" id="{0CDFB162-DE9E-430A-9F76-28BB604D0BBE}"/>
              </a:ext>
            </a:extLst>
          </p:cNvPr>
          <p:cNvSpPr txBox="1"/>
          <p:nvPr/>
        </p:nvSpPr>
        <p:spPr>
          <a:xfrm>
            <a:off x="775185" y="1834455"/>
            <a:ext cx="5960967" cy="3447098"/>
          </a:xfrm>
          <a:prstGeom prst="rect">
            <a:avLst/>
          </a:prstGeom>
          <a:noFill/>
        </p:spPr>
        <p:txBody>
          <a:bodyPr wrap="square" rtlCol="0">
            <a:spAutoFit/>
          </a:bodyPr>
          <a:lstStyle/>
          <a:p>
            <a:pPr algn="ctr"/>
            <a:r>
              <a:rPr lang="en-US" sz="6600" b="1" dirty="0">
                <a:solidFill>
                  <a:srgbClr val="474747"/>
                </a:solidFill>
              </a:rPr>
              <a:t>DIVIDE AND</a:t>
            </a:r>
          </a:p>
          <a:p>
            <a:pPr algn="ctr"/>
            <a:r>
              <a:rPr lang="en-US" sz="8800" dirty="0">
                <a:solidFill>
                  <a:srgbClr val="474747"/>
                </a:solidFill>
              </a:rPr>
              <a:t> </a:t>
            </a:r>
            <a:r>
              <a:rPr lang="en-US" sz="8800" b="1" dirty="0">
                <a:solidFill>
                  <a:srgbClr val="00B0F0"/>
                </a:solidFill>
              </a:rPr>
              <a:t>CONQUER</a:t>
            </a:r>
          </a:p>
          <a:p>
            <a:pPr algn="ctr"/>
            <a:endParaRPr lang="en-US" sz="3200" b="1" dirty="0"/>
          </a:p>
          <a:p>
            <a:pPr algn="ctr"/>
            <a:r>
              <a:rPr lang="en-US" sz="3200" b="1" dirty="0">
                <a:solidFill>
                  <a:srgbClr val="6F6F6F"/>
                </a:solidFill>
              </a:rPr>
              <a:t>Make Tasks More Manageable</a:t>
            </a:r>
            <a:endParaRPr lang="en-IN" sz="3200" b="1" dirty="0">
              <a:solidFill>
                <a:srgbClr val="6F6F6F"/>
              </a:solidFill>
            </a:endParaRPr>
          </a:p>
        </p:txBody>
      </p:sp>
    </p:spTree>
    <p:extLst>
      <p:ext uri="{BB962C8B-B14F-4D97-AF65-F5344CB8AC3E}">
        <p14:creationId xmlns:p14="http://schemas.microsoft.com/office/powerpoint/2010/main" val="204569483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xmlns="" id="{F349FC50-977C-4742-9270-D0CA28C80A68}"/>
              </a:ext>
            </a:extLst>
          </p:cNvPr>
          <p:cNvSpPr>
            <a:spLocks/>
          </p:cNvSpPr>
          <p:nvPr/>
        </p:nvSpPr>
        <p:spPr bwMode="auto">
          <a:xfrm>
            <a:off x="4270913" y="2728148"/>
            <a:ext cx="7921087" cy="1107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7200" b="1" dirty="0">
                <a:solidFill>
                  <a:srgbClr val="474747"/>
                </a:solidFill>
                <a:latin typeface="Lato Regular"/>
                <a:ea typeface="ＭＳ Ｐゴシック" charset="0"/>
                <a:cs typeface="Lato Regular"/>
                <a:sym typeface="Bebas Neue" charset="0"/>
              </a:rPr>
              <a:t>DESIGN</a:t>
            </a:r>
            <a:endParaRPr lang="en-US" sz="7200" b="1" dirty="0">
              <a:solidFill>
                <a:srgbClr val="00B0F0"/>
              </a:solidFill>
              <a:latin typeface="Lato Regular"/>
              <a:ea typeface="ＭＳ Ｐゴシック" charset="0"/>
              <a:cs typeface="Lato Regular"/>
              <a:sym typeface="Bebas Neue" charset="0"/>
            </a:endParaRPr>
          </a:p>
        </p:txBody>
      </p:sp>
    </p:spTree>
    <p:extLst>
      <p:ext uri="{BB962C8B-B14F-4D97-AF65-F5344CB8AC3E}">
        <p14:creationId xmlns:p14="http://schemas.microsoft.com/office/powerpoint/2010/main" val="34313292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4A31410-C86E-4FC7-9526-6D845A2C91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7063" y="785552"/>
            <a:ext cx="2973878" cy="5286895"/>
          </a:xfrm>
          <a:prstGeom prst="rect">
            <a:avLst/>
          </a:prstGeom>
        </p:spPr>
      </p:pic>
      <p:cxnSp>
        <p:nvCxnSpPr>
          <p:cNvPr id="4" name="Connector: Elbow 3">
            <a:extLst>
              <a:ext uri="{FF2B5EF4-FFF2-40B4-BE49-F238E27FC236}">
                <a16:creationId xmlns:a16="http://schemas.microsoft.com/office/drawing/2014/main" xmlns="" id="{30410526-7C6D-4488-9908-ED33CCD945B0}"/>
              </a:ext>
            </a:extLst>
          </p:cNvPr>
          <p:cNvCxnSpPr>
            <a:cxnSpLocks/>
          </p:cNvCxnSpPr>
          <p:nvPr/>
        </p:nvCxnSpPr>
        <p:spPr>
          <a:xfrm rot="10800000" flipV="1">
            <a:off x="6687464" y="1456525"/>
            <a:ext cx="2916072" cy="634815"/>
          </a:xfrm>
          <a:prstGeom prst="bentConnector3">
            <a:avLst>
              <a:gd name="adj1" fmla="val 57915"/>
            </a:avLst>
          </a:prstGeom>
          <a:ln>
            <a:solidFill>
              <a:srgbClr val="474747"/>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xmlns="" id="{D3FFA4C5-ABDD-430D-93EE-4FFE5A86F6E5}"/>
              </a:ext>
            </a:extLst>
          </p:cNvPr>
          <p:cNvSpPr txBox="1"/>
          <p:nvPr/>
        </p:nvSpPr>
        <p:spPr>
          <a:xfrm>
            <a:off x="7770149" y="1099115"/>
            <a:ext cx="1833387" cy="415498"/>
          </a:xfrm>
          <a:prstGeom prst="rect">
            <a:avLst/>
          </a:prstGeom>
          <a:noFill/>
        </p:spPr>
        <p:txBody>
          <a:bodyPr wrap="none" rtlCol="0">
            <a:spAutoFit/>
          </a:bodyPr>
          <a:lstStyle/>
          <a:p>
            <a:pPr algn="ctr"/>
            <a:r>
              <a:rPr lang="en-US" sz="2100" b="1" dirty="0">
                <a:solidFill>
                  <a:srgbClr val="00B0F0"/>
                </a:solidFill>
                <a:latin typeface="Poppins Bold" panose="02000000000000000000" pitchFamily="2" charset="77"/>
                <a:ea typeface="Roboto" charset="0"/>
                <a:cs typeface="Poppins Bold" panose="02000000000000000000" pitchFamily="2" charset="77"/>
              </a:rPr>
              <a:t>Delete subtask</a:t>
            </a:r>
          </a:p>
        </p:txBody>
      </p:sp>
      <p:cxnSp>
        <p:nvCxnSpPr>
          <p:cNvPr id="7" name="Connector: Elbow 6">
            <a:extLst>
              <a:ext uri="{FF2B5EF4-FFF2-40B4-BE49-F238E27FC236}">
                <a16:creationId xmlns:a16="http://schemas.microsoft.com/office/drawing/2014/main" xmlns="" id="{B8E163E1-344A-4F49-9A6A-3C0E41DEC7AA}"/>
              </a:ext>
            </a:extLst>
          </p:cNvPr>
          <p:cNvCxnSpPr>
            <a:cxnSpLocks/>
          </p:cNvCxnSpPr>
          <p:nvPr/>
        </p:nvCxnSpPr>
        <p:spPr>
          <a:xfrm rot="10800000" flipV="1">
            <a:off x="6571086" y="4669655"/>
            <a:ext cx="5431524" cy="390460"/>
          </a:xfrm>
          <a:prstGeom prst="bentConnector3">
            <a:avLst>
              <a:gd name="adj1" fmla="val 69941"/>
            </a:avLst>
          </a:prstGeom>
          <a:ln>
            <a:solidFill>
              <a:srgbClr val="474747"/>
            </a:solidFill>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xmlns="" id="{A10A57F7-D9B7-4FCB-8E6F-DBC1EF309BF9}"/>
              </a:ext>
            </a:extLst>
          </p:cNvPr>
          <p:cNvSpPr txBox="1"/>
          <p:nvPr/>
        </p:nvSpPr>
        <p:spPr>
          <a:xfrm>
            <a:off x="8059009" y="4317769"/>
            <a:ext cx="4132991" cy="415498"/>
          </a:xfrm>
          <a:prstGeom prst="rect">
            <a:avLst/>
          </a:prstGeom>
          <a:noFill/>
        </p:spPr>
        <p:txBody>
          <a:bodyPr wrap="none" rtlCol="0">
            <a:spAutoFit/>
          </a:bodyPr>
          <a:lstStyle/>
          <a:p>
            <a:pPr algn="ctr"/>
            <a:r>
              <a:rPr lang="en-US" sz="2100" b="1" dirty="0">
                <a:solidFill>
                  <a:srgbClr val="00B0F0"/>
                </a:solidFill>
                <a:latin typeface="Poppins Bold" panose="02000000000000000000" pitchFamily="2" charset="77"/>
                <a:ea typeface="Roboto" charset="0"/>
                <a:cs typeface="Poppins Bold" panose="02000000000000000000" pitchFamily="2" charset="77"/>
              </a:rPr>
              <a:t>Floating button to add new subtask</a:t>
            </a:r>
          </a:p>
        </p:txBody>
      </p:sp>
      <p:cxnSp>
        <p:nvCxnSpPr>
          <p:cNvPr id="11" name="Connector: Elbow 10">
            <a:extLst>
              <a:ext uri="{FF2B5EF4-FFF2-40B4-BE49-F238E27FC236}">
                <a16:creationId xmlns:a16="http://schemas.microsoft.com/office/drawing/2014/main" xmlns="" id="{3860E29B-3381-4EA9-A726-0E799E994227}"/>
              </a:ext>
            </a:extLst>
          </p:cNvPr>
          <p:cNvCxnSpPr/>
          <p:nvPr/>
        </p:nvCxnSpPr>
        <p:spPr>
          <a:xfrm>
            <a:off x="590204" y="1830324"/>
            <a:ext cx="4139738" cy="274320"/>
          </a:xfrm>
          <a:prstGeom prst="bentConnector3">
            <a:avLst/>
          </a:prstGeom>
          <a:ln>
            <a:solidFill>
              <a:srgbClr val="474747"/>
            </a:solidFill>
            <a:tailEnd type="triangl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xmlns="" id="{70E0365F-14AA-4ADE-9344-C6D9D8EB7FD9}"/>
              </a:ext>
            </a:extLst>
          </p:cNvPr>
          <p:cNvSpPr txBox="1"/>
          <p:nvPr/>
        </p:nvSpPr>
        <p:spPr>
          <a:xfrm>
            <a:off x="265649" y="1456526"/>
            <a:ext cx="2461188" cy="415498"/>
          </a:xfrm>
          <a:prstGeom prst="rect">
            <a:avLst/>
          </a:prstGeom>
          <a:noFill/>
        </p:spPr>
        <p:txBody>
          <a:bodyPr wrap="none" rtlCol="0">
            <a:spAutoFit/>
          </a:bodyPr>
          <a:lstStyle/>
          <a:p>
            <a:pPr algn="ctr"/>
            <a:r>
              <a:rPr lang="en-US" sz="2100" b="1" dirty="0">
                <a:solidFill>
                  <a:srgbClr val="00B0F0"/>
                </a:solidFill>
                <a:latin typeface="Poppins Bold" panose="02000000000000000000" pitchFamily="2" charset="77"/>
                <a:ea typeface="Roboto" charset="0"/>
                <a:cs typeface="Poppins Bold" panose="02000000000000000000" pitchFamily="2" charset="77"/>
              </a:rPr>
              <a:t>To complete subtask</a:t>
            </a:r>
          </a:p>
        </p:txBody>
      </p:sp>
      <p:cxnSp>
        <p:nvCxnSpPr>
          <p:cNvPr id="15" name="Connector: Elbow 14">
            <a:extLst>
              <a:ext uri="{FF2B5EF4-FFF2-40B4-BE49-F238E27FC236}">
                <a16:creationId xmlns:a16="http://schemas.microsoft.com/office/drawing/2014/main" xmlns="" id="{A883CA72-74F6-4AAD-ACE5-4EF0F96F400A}"/>
              </a:ext>
            </a:extLst>
          </p:cNvPr>
          <p:cNvCxnSpPr>
            <a:cxnSpLocks/>
          </p:cNvCxnSpPr>
          <p:nvPr/>
        </p:nvCxnSpPr>
        <p:spPr>
          <a:xfrm rot="10800000" flipV="1">
            <a:off x="6316161" y="2177936"/>
            <a:ext cx="4000443" cy="362294"/>
          </a:xfrm>
          <a:prstGeom prst="bentConnector3">
            <a:avLst>
              <a:gd name="adj1" fmla="val 54660"/>
            </a:avLst>
          </a:prstGeom>
          <a:ln>
            <a:solidFill>
              <a:srgbClr val="474747"/>
            </a:solidFill>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xmlns="" id="{110BB4EA-DE85-48AD-846A-A10E9D0D9372}"/>
              </a:ext>
            </a:extLst>
          </p:cNvPr>
          <p:cNvSpPr txBox="1"/>
          <p:nvPr/>
        </p:nvSpPr>
        <p:spPr>
          <a:xfrm>
            <a:off x="7980321" y="1835103"/>
            <a:ext cx="2336282" cy="415498"/>
          </a:xfrm>
          <a:prstGeom prst="rect">
            <a:avLst/>
          </a:prstGeom>
          <a:noFill/>
        </p:spPr>
        <p:txBody>
          <a:bodyPr wrap="none" rtlCol="0">
            <a:spAutoFit/>
          </a:bodyPr>
          <a:lstStyle/>
          <a:p>
            <a:pPr algn="ctr"/>
            <a:r>
              <a:rPr lang="en-US" sz="2100" b="1" dirty="0">
                <a:solidFill>
                  <a:srgbClr val="00B0F0"/>
                </a:solidFill>
                <a:latin typeface="Poppins Bold" panose="02000000000000000000" pitchFamily="2" charset="77"/>
                <a:ea typeface="Roboto" charset="0"/>
                <a:cs typeface="Poppins Bold" panose="02000000000000000000" pitchFamily="2" charset="77"/>
              </a:rPr>
              <a:t>Edit title of subtask</a:t>
            </a:r>
          </a:p>
        </p:txBody>
      </p:sp>
    </p:spTree>
    <p:extLst>
      <p:ext uri="{BB962C8B-B14F-4D97-AF65-F5344CB8AC3E}">
        <p14:creationId xmlns:p14="http://schemas.microsoft.com/office/powerpoint/2010/main" val="305996915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A254770-DEAD-4D5F-AE17-314447902E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5014" y="2956560"/>
            <a:ext cx="2039303" cy="3625428"/>
          </a:xfrm>
          <a:prstGeom prst="rect">
            <a:avLst/>
          </a:prstGeom>
        </p:spPr>
      </p:pic>
      <p:pic>
        <p:nvPicPr>
          <p:cNvPr id="6" name="Picture 5">
            <a:extLst>
              <a:ext uri="{FF2B5EF4-FFF2-40B4-BE49-F238E27FC236}">
                <a16:creationId xmlns:a16="http://schemas.microsoft.com/office/drawing/2014/main" xmlns="" id="{5017E173-EE7F-4C4E-A726-8CCF69E648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535" y="650240"/>
            <a:ext cx="2039303" cy="3625428"/>
          </a:xfrm>
          <a:prstGeom prst="rect">
            <a:avLst/>
          </a:prstGeom>
        </p:spPr>
      </p:pic>
      <p:pic>
        <p:nvPicPr>
          <p:cNvPr id="9" name="Picture 8">
            <a:extLst>
              <a:ext uri="{FF2B5EF4-FFF2-40B4-BE49-F238E27FC236}">
                <a16:creationId xmlns:a16="http://schemas.microsoft.com/office/drawing/2014/main" xmlns="" id="{278BA948-C040-4C44-9680-437BEE1536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4007" y="2956560"/>
            <a:ext cx="2039303" cy="3625428"/>
          </a:xfrm>
          <a:prstGeom prst="rect">
            <a:avLst/>
          </a:prstGeom>
        </p:spPr>
      </p:pic>
      <p:pic>
        <p:nvPicPr>
          <p:cNvPr id="11" name="Picture 10">
            <a:extLst>
              <a:ext uri="{FF2B5EF4-FFF2-40B4-BE49-F238E27FC236}">
                <a16:creationId xmlns:a16="http://schemas.microsoft.com/office/drawing/2014/main" xmlns="" id="{D5A1F77C-441D-4816-AA4D-7F2A6B70F8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0921" y="619760"/>
            <a:ext cx="2039303" cy="3625428"/>
          </a:xfrm>
          <a:prstGeom prst="rect">
            <a:avLst/>
          </a:prstGeom>
        </p:spPr>
      </p:pic>
      <p:pic>
        <p:nvPicPr>
          <p:cNvPr id="1028" name="Picture 4" descr="Related image">
            <a:extLst>
              <a:ext uri="{FF2B5EF4-FFF2-40B4-BE49-F238E27FC236}">
                <a16:creationId xmlns:a16="http://schemas.microsoft.com/office/drawing/2014/main" xmlns="" id="{A009F606-F7D0-4E2B-B142-E192F735F5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6007" y="1025105"/>
            <a:ext cx="2010143" cy="161649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Related image">
            <a:extLst>
              <a:ext uri="{FF2B5EF4-FFF2-40B4-BE49-F238E27FC236}">
                <a16:creationId xmlns:a16="http://schemas.microsoft.com/office/drawing/2014/main" xmlns="" id="{2706F24F-AB76-4FE5-B5DA-B53ED071967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4170347">
            <a:off x="9199128" y="1213274"/>
            <a:ext cx="2010143" cy="16164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xmlns="" id="{1B727105-F8F6-47D0-BDCE-4FEE73D3D8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320021">
            <a:off x="1073150" y="4857793"/>
            <a:ext cx="2684377" cy="1304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12600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xmlns="" id="{456D8D1E-E571-1B48-8AA6-60AE6D183241}"/>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3668751"/>
          </a:xfrm>
        </p:spPr>
      </p:pic>
      <p:sp>
        <p:nvSpPr>
          <p:cNvPr id="24" name="TextBox 23"/>
          <p:cNvSpPr txBox="1"/>
          <p:nvPr/>
        </p:nvSpPr>
        <p:spPr>
          <a:xfrm>
            <a:off x="1243858" y="4003647"/>
            <a:ext cx="2481770" cy="415498"/>
          </a:xfrm>
          <a:prstGeom prst="rect">
            <a:avLst/>
          </a:prstGeom>
          <a:noFill/>
        </p:spPr>
        <p:txBody>
          <a:bodyPr wrap="none" rtlCol="0">
            <a:spAutoFit/>
          </a:bodyPr>
          <a:lstStyle/>
          <a:p>
            <a:pPr algn="ctr"/>
            <a:r>
              <a:rPr lang="en-US" sz="2100" b="1" dirty="0">
                <a:solidFill>
                  <a:srgbClr val="00B0F0"/>
                </a:solidFill>
                <a:latin typeface="Poppins Bold" panose="02000000000000000000" pitchFamily="2" charset="77"/>
                <a:ea typeface="Roboto" charset="0"/>
                <a:cs typeface="Poppins Bold" panose="02000000000000000000" pitchFamily="2" charset="77"/>
              </a:rPr>
              <a:t>Smart daily planning</a:t>
            </a:r>
          </a:p>
        </p:txBody>
      </p:sp>
      <p:sp>
        <p:nvSpPr>
          <p:cNvPr id="25" name="TextBox 24"/>
          <p:cNvSpPr txBox="1"/>
          <p:nvPr/>
        </p:nvSpPr>
        <p:spPr>
          <a:xfrm>
            <a:off x="4946435" y="3979533"/>
            <a:ext cx="2225929" cy="415498"/>
          </a:xfrm>
          <a:prstGeom prst="rect">
            <a:avLst/>
          </a:prstGeom>
          <a:noFill/>
        </p:spPr>
        <p:txBody>
          <a:bodyPr wrap="none" rtlCol="0">
            <a:spAutoFit/>
          </a:bodyPr>
          <a:lstStyle/>
          <a:p>
            <a:pPr algn="ctr"/>
            <a:r>
              <a:rPr lang="en-US" sz="2100" b="1" dirty="0">
                <a:solidFill>
                  <a:srgbClr val="00B0F0"/>
                </a:solidFill>
                <a:latin typeface="Poppins Bold" panose="02000000000000000000" pitchFamily="2" charset="77"/>
                <a:ea typeface="Roboto" charset="0"/>
                <a:cs typeface="Poppins Bold" panose="02000000000000000000" pitchFamily="2" charset="77"/>
              </a:rPr>
              <a:t>Anywhere you are</a:t>
            </a:r>
          </a:p>
        </p:txBody>
      </p:sp>
      <p:sp>
        <p:nvSpPr>
          <p:cNvPr id="29" name="TextBox 28"/>
          <p:cNvSpPr txBox="1"/>
          <p:nvPr/>
        </p:nvSpPr>
        <p:spPr>
          <a:xfrm>
            <a:off x="8590939" y="3979533"/>
            <a:ext cx="2534796" cy="415498"/>
          </a:xfrm>
          <a:prstGeom prst="rect">
            <a:avLst/>
          </a:prstGeom>
          <a:noFill/>
        </p:spPr>
        <p:txBody>
          <a:bodyPr wrap="none" rtlCol="0">
            <a:spAutoFit/>
          </a:bodyPr>
          <a:lstStyle/>
          <a:p>
            <a:pPr algn="ctr"/>
            <a:r>
              <a:rPr lang="en-US" sz="2100" b="1" dirty="0">
                <a:solidFill>
                  <a:srgbClr val="00B0F0"/>
                </a:solidFill>
                <a:latin typeface="Poppins Bold" panose="02000000000000000000" pitchFamily="2" charset="77"/>
                <a:ea typeface="Roboto" charset="0"/>
                <a:cs typeface="Poppins Bold" panose="02000000000000000000" pitchFamily="2" charset="77"/>
              </a:rPr>
              <a:t>Increase productivity</a:t>
            </a:r>
          </a:p>
        </p:txBody>
      </p:sp>
      <p:sp>
        <p:nvSpPr>
          <p:cNvPr id="37" name="TextBox 36"/>
          <p:cNvSpPr txBox="1"/>
          <p:nvPr/>
        </p:nvSpPr>
        <p:spPr>
          <a:xfrm>
            <a:off x="1243858" y="4419145"/>
            <a:ext cx="2499253" cy="1169551"/>
          </a:xfrm>
          <a:prstGeom prst="rect">
            <a:avLst/>
          </a:prstGeom>
          <a:noFill/>
        </p:spPr>
        <p:txBody>
          <a:bodyPr wrap="square" rtlCol="0">
            <a:spAutoFit/>
          </a:bodyPr>
          <a:lstStyle/>
          <a:p>
            <a:pPr algn="just"/>
            <a:r>
              <a:rPr lang="en-US" sz="1400" dirty="0">
                <a:solidFill>
                  <a:srgbClr val="6F6F6F"/>
                </a:solidFill>
              </a:rPr>
              <a:t>Accomplish what’s meaningful to you each day with My Day, intelligent and personalized suggestions to update your daily to-do list.</a:t>
            </a:r>
          </a:p>
        </p:txBody>
      </p:sp>
      <p:sp>
        <p:nvSpPr>
          <p:cNvPr id="38" name="TextBox 37"/>
          <p:cNvSpPr txBox="1"/>
          <p:nvPr/>
        </p:nvSpPr>
        <p:spPr>
          <a:xfrm>
            <a:off x="4946435" y="4419145"/>
            <a:ext cx="2499253" cy="1169551"/>
          </a:xfrm>
          <a:prstGeom prst="rect">
            <a:avLst/>
          </a:prstGeom>
          <a:noFill/>
        </p:spPr>
        <p:txBody>
          <a:bodyPr wrap="square" rtlCol="0">
            <a:spAutoFit/>
          </a:bodyPr>
          <a:lstStyle/>
          <a:p>
            <a:pPr algn="just"/>
            <a:r>
              <a:rPr lang="en-US" sz="1400" dirty="0">
                <a:solidFill>
                  <a:srgbClr val="6F6F6F"/>
                </a:solidFill>
              </a:rPr>
              <a:t>Quickly capture and retrieve your lists and tasks on your devices to help you stay organized at work, home, or on the go.</a:t>
            </a:r>
          </a:p>
        </p:txBody>
      </p:sp>
      <p:sp>
        <p:nvSpPr>
          <p:cNvPr id="39" name="TextBox 38"/>
          <p:cNvSpPr txBox="1"/>
          <p:nvPr/>
        </p:nvSpPr>
        <p:spPr>
          <a:xfrm>
            <a:off x="8590939" y="4419145"/>
            <a:ext cx="2499253" cy="1384995"/>
          </a:xfrm>
          <a:prstGeom prst="rect">
            <a:avLst/>
          </a:prstGeom>
          <a:noFill/>
        </p:spPr>
        <p:txBody>
          <a:bodyPr wrap="square" rtlCol="0">
            <a:spAutoFit/>
          </a:bodyPr>
          <a:lstStyle/>
          <a:p>
            <a:pPr algn="just"/>
            <a:r>
              <a:rPr lang="en-US" sz="1400" dirty="0">
                <a:solidFill>
                  <a:srgbClr val="6F6F6F"/>
                </a:solidFill>
              </a:rPr>
              <a:t>Whether you want to increase your productivity, decrease your stress levels, or just free up some mental space, To Do makes it easy to plan your day and manage your life.</a:t>
            </a:r>
            <a:endParaRPr lang="en-US" sz="1400" dirty="0">
              <a:solidFill>
                <a:srgbClr val="6F6F6F"/>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xmlns="" id="{44C94A60-F998-44A0-BA66-C4136DF2C806}"/>
              </a:ext>
            </a:extLst>
          </p:cNvPr>
          <p:cNvSpPr>
            <a:spLocks/>
          </p:cNvSpPr>
          <p:nvPr/>
        </p:nvSpPr>
        <p:spPr bwMode="auto">
          <a:xfrm>
            <a:off x="1936376" y="1578876"/>
            <a:ext cx="8319247" cy="1231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square" lIns="0" tIns="0" rIns="0" bIns="0" anchor="ctr">
            <a:spAutoFit/>
          </a:bodyPr>
          <a:lstStyle/>
          <a:p>
            <a:pPr algn="ctr"/>
            <a:r>
              <a:rPr lang="en-US" sz="8000" spc="25" dirty="0">
                <a:ln w="76200">
                  <a:solidFill>
                    <a:schemeClr val="bg1"/>
                  </a:solidFill>
                </a:ln>
                <a:solidFill>
                  <a:schemeClr val="bg1"/>
                </a:solidFill>
                <a:ea typeface="Roboto" charset="0"/>
                <a:cs typeface="Poppins Bold" panose="02000000000000000000" pitchFamily="2" charset="77"/>
                <a:sym typeface="Bebas Neue" charset="0"/>
              </a:rPr>
              <a:t>CONCLUSION</a:t>
            </a:r>
          </a:p>
        </p:txBody>
      </p:sp>
    </p:spTree>
    <p:extLst>
      <p:ext uri="{BB962C8B-B14F-4D97-AF65-F5344CB8AC3E}">
        <p14:creationId xmlns:p14="http://schemas.microsoft.com/office/powerpoint/2010/main" val="1947836711"/>
      </p:ext>
    </p:extLst>
  </p:cSld>
  <p:clrMapOvr>
    <a:masterClrMapping/>
  </p:clrMapOvr>
  <mc:AlternateContent xmlns:mc="http://schemas.openxmlformats.org/markup-compatibility/2006" xmlns:p14="http://schemas.microsoft.com/office/powerpoint/2010/main">
    <mc:Choice Requires="p14">
      <p:transition spd="slow" p14:dur="1500" advClick="0">
        <p14:reveal/>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264808" y="4257886"/>
            <a:ext cx="5191293" cy="1569660"/>
          </a:xfrm>
          <a:prstGeom prst="rect">
            <a:avLst/>
          </a:prstGeom>
          <a:noFill/>
        </p:spPr>
        <p:txBody>
          <a:bodyPr wrap="none" rtlCol="0">
            <a:spAutoFit/>
          </a:bodyPr>
          <a:lstStyle/>
          <a:p>
            <a:pPr marL="342900" indent="-342900">
              <a:buFont typeface="Arial" panose="020B0604020202020204" pitchFamily="34" charset="0"/>
              <a:buChar char="•"/>
            </a:pPr>
            <a:r>
              <a:rPr lang="en-IN" sz="2400" dirty="0">
                <a:solidFill>
                  <a:srgbClr val="00B0F0"/>
                </a:solidFill>
              </a:rPr>
              <a:t>https</a:t>
            </a:r>
            <a:r>
              <a:rPr lang="en-IN" sz="2400" dirty="0">
                <a:solidFill>
                  <a:srgbClr val="474747"/>
                </a:solidFill>
              </a:rPr>
              <a:t>://</a:t>
            </a:r>
            <a:r>
              <a:rPr lang="en-IN" sz="2400" dirty="0">
                <a:solidFill>
                  <a:srgbClr val="00B0F0"/>
                </a:solidFill>
              </a:rPr>
              <a:t>developer.android.com</a:t>
            </a:r>
            <a:r>
              <a:rPr lang="en-IN" sz="2400" dirty="0">
                <a:solidFill>
                  <a:srgbClr val="474747"/>
                </a:solidFill>
              </a:rPr>
              <a:t>/</a:t>
            </a:r>
            <a:r>
              <a:rPr lang="en-IN" sz="2400" dirty="0">
                <a:solidFill>
                  <a:srgbClr val="00B0F0"/>
                </a:solidFill>
              </a:rPr>
              <a:t>kotlin</a:t>
            </a:r>
          </a:p>
          <a:p>
            <a:pPr marL="342900" indent="-342900">
              <a:buFont typeface="Arial" panose="020B0604020202020204" pitchFamily="34" charset="0"/>
              <a:buChar char="•"/>
            </a:pPr>
            <a:r>
              <a:rPr lang="en-IN" sz="2400" dirty="0">
                <a:solidFill>
                  <a:srgbClr val="00B0F0"/>
                </a:solidFill>
              </a:rPr>
              <a:t>https</a:t>
            </a:r>
            <a:r>
              <a:rPr lang="en-IN" sz="2400" dirty="0">
                <a:solidFill>
                  <a:srgbClr val="474747"/>
                </a:solidFill>
              </a:rPr>
              <a:t>://</a:t>
            </a:r>
            <a:r>
              <a:rPr lang="en-IN" sz="2400" dirty="0">
                <a:solidFill>
                  <a:srgbClr val="00B0F0"/>
                </a:solidFill>
              </a:rPr>
              <a:t>www.youtube</a:t>
            </a:r>
            <a:r>
              <a:rPr lang="en-IN" sz="2400" dirty="0">
                <a:solidFill>
                  <a:srgbClr val="474747"/>
                </a:solidFill>
              </a:rPr>
              <a:t>.</a:t>
            </a:r>
            <a:r>
              <a:rPr lang="en-IN" sz="2400" dirty="0">
                <a:solidFill>
                  <a:srgbClr val="00B0F0"/>
                </a:solidFill>
              </a:rPr>
              <a:t>com</a:t>
            </a:r>
          </a:p>
          <a:p>
            <a:pPr marL="342900" indent="-342900">
              <a:buFont typeface="Arial" panose="020B0604020202020204" pitchFamily="34" charset="0"/>
              <a:buChar char="•"/>
            </a:pPr>
            <a:r>
              <a:rPr lang="en-IN" sz="2400" dirty="0">
                <a:solidFill>
                  <a:srgbClr val="00B0F0"/>
                </a:solidFill>
              </a:rPr>
              <a:t>https</a:t>
            </a:r>
            <a:r>
              <a:rPr lang="en-IN" sz="2400" dirty="0">
                <a:solidFill>
                  <a:srgbClr val="474747"/>
                </a:solidFill>
              </a:rPr>
              <a:t>://</a:t>
            </a:r>
            <a:r>
              <a:rPr lang="en-IN" sz="2400" dirty="0">
                <a:solidFill>
                  <a:srgbClr val="00B0F0"/>
                </a:solidFill>
              </a:rPr>
              <a:t>www.udemy</a:t>
            </a:r>
            <a:r>
              <a:rPr lang="en-IN" sz="2400" dirty="0">
                <a:solidFill>
                  <a:srgbClr val="474747"/>
                </a:solidFill>
              </a:rPr>
              <a:t>.</a:t>
            </a:r>
            <a:r>
              <a:rPr lang="en-IN" sz="2400" dirty="0">
                <a:solidFill>
                  <a:srgbClr val="00B0F0"/>
                </a:solidFill>
              </a:rPr>
              <a:t>com</a:t>
            </a:r>
          </a:p>
          <a:p>
            <a:pPr marL="342900" indent="-342900">
              <a:buFont typeface="Arial" panose="020B0604020202020204" pitchFamily="34" charset="0"/>
              <a:buChar char="•"/>
            </a:pPr>
            <a:r>
              <a:rPr lang="en-IN" sz="2400" dirty="0">
                <a:solidFill>
                  <a:srgbClr val="00B0F0"/>
                </a:solidFill>
              </a:rPr>
              <a:t>https</a:t>
            </a:r>
            <a:r>
              <a:rPr lang="en-IN" sz="2400" dirty="0"/>
              <a:t>://</a:t>
            </a:r>
            <a:r>
              <a:rPr lang="en-IN" sz="2400" dirty="0">
                <a:solidFill>
                  <a:srgbClr val="00B0F0"/>
                </a:solidFill>
              </a:rPr>
              <a:t>stackoverflow</a:t>
            </a:r>
            <a:r>
              <a:rPr lang="en-IN" sz="2400" dirty="0"/>
              <a:t>.</a:t>
            </a:r>
            <a:r>
              <a:rPr lang="en-IN" sz="2400" dirty="0">
                <a:solidFill>
                  <a:srgbClr val="00B0F0"/>
                </a:solidFill>
              </a:rPr>
              <a:t>com</a:t>
            </a:r>
            <a:endParaRPr lang="en-US" sz="2100" b="1" dirty="0">
              <a:solidFill>
                <a:srgbClr val="00B0F0"/>
              </a:solidFill>
              <a:latin typeface="Poppins Bold" panose="02000000000000000000" pitchFamily="2" charset="77"/>
              <a:ea typeface="Roboto" charset="0"/>
              <a:cs typeface="Poppins Bold" panose="02000000000000000000" pitchFamily="2" charset="77"/>
            </a:endParaRPr>
          </a:p>
        </p:txBody>
      </p:sp>
      <p:sp>
        <p:nvSpPr>
          <p:cNvPr id="15" name="Rectangle 14">
            <a:extLst>
              <a:ext uri="{FF2B5EF4-FFF2-40B4-BE49-F238E27FC236}">
                <a16:creationId xmlns:a16="http://schemas.microsoft.com/office/drawing/2014/main" xmlns="" id="{44C94A60-F998-44A0-BA66-C4136DF2C806}"/>
              </a:ext>
            </a:extLst>
          </p:cNvPr>
          <p:cNvSpPr>
            <a:spLocks/>
          </p:cNvSpPr>
          <p:nvPr/>
        </p:nvSpPr>
        <p:spPr bwMode="auto">
          <a:xfrm>
            <a:off x="1936376" y="1513390"/>
            <a:ext cx="8319247" cy="1231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square" lIns="0" tIns="0" rIns="0" bIns="0" anchor="ctr">
            <a:spAutoFit/>
          </a:bodyPr>
          <a:lstStyle/>
          <a:p>
            <a:pPr algn="ctr"/>
            <a:r>
              <a:rPr lang="en-US" sz="8000" spc="25" dirty="0">
                <a:ln w="76200">
                  <a:solidFill>
                    <a:schemeClr val="bg1"/>
                  </a:solidFill>
                </a:ln>
                <a:solidFill>
                  <a:schemeClr val="bg1"/>
                </a:solidFill>
                <a:ea typeface="Roboto" charset="0"/>
                <a:cs typeface="Poppins Bold" panose="02000000000000000000" pitchFamily="2" charset="77"/>
                <a:sym typeface="Bebas Neue" charset="0"/>
              </a:rPr>
              <a:t>REFERENCES</a:t>
            </a:r>
          </a:p>
        </p:txBody>
      </p:sp>
      <p:pic>
        <p:nvPicPr>
          <p:cNvPr id="4" name="Picture Placeholder 3">
            <a:extLst>
              <a:ext uri="{FF2B5EF4-FFF2-40B4-BE49-F238E27FC236}">
                <a16:creationId xmlns:a16="http://schemas.microsoft.com/office/drawing/2014/main" xmlns="" id="{75971C1E-8730-4EAC-AA77-C670F8904DED}"/>
              </a:ext>
            </a:extLst>
          </p:cNvPr>
          <p:cNvPicPr>
            <a:picLocks noGrp="1" noChangeAspect="1"/>
          </p:cNvPicPr>
          <p:nvPr>
            <p:ph type="pic" sz="quarter" idx="23"/>
          </p:nvPr>
        </p:nvPicPr>
        <p:blipFill>
          <a:blip r:embed="rId3">
            <a:extLst>
              <a:ext uri="{28A0092B-C50C-407E-A947-70E740481C1C}">
                <a14:useLocalDpi xmlns:a14="http://schemas.microsoft.com/office/drawing/2010/main" val="0"/>
              </a:ext>
            </a:extLst>
          </a:blip>
          <a:srcRect t="14068" b="14068"/>
          <a:stretch>
            <a:fillRect/>
          </a:stretch>
        </p:blipFill>
        <p:spPr>
          <a:xfrm>
            <a:off x="-133005" y="0"/>
            <a:ext cx="12485717" cy="3668751"/>
          </a:xfrm>
        </p:spPr>
      </p:pic>
    </p:spTree>
    <p:extLst>
      <p:ext uri="{BB962C8B-B14F-4D97-AF65-F5344CB8AC3E}">
        <p14:creationId xmlns:p14="http://schemas.microsoft.com/office/powerpoint/2010/main" val="798933363"/>
      </p:ext>
    </p:extLst>
  </p:cSld>
  <p:clrMapOvr>
    <a:masterClrMapping/>
  </p:clrMapOvr>
  <mc:AlternateContent xmlns:mc="http://schemas.openxmlformats.org/markup-compatibility/2006" xmlns:p14="http://schemas.microsoft.com/office/powerpoint/2010/main">
    <mc:Choice Requires="p14">
      <p:transition spd="slow" p14:dur="1500" advClick="0">
        <p14:reveal/>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332E2CC-58A7-4D73-BD56-8E3960707E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Google Shape;556;p34">
            <a:extLst>
              <a:ext uri="{FF2B5EF4-FFF2-40B4-BE49-F238E27FC236}">
                <a16:creationId xmlns:a16="http://schemas.microsoft.com/office/drawing/2014/main" xmlns="" id="{844BD0AA-90BB-4C6E-8810-7184C8FCFE88}"/>
              </a:ext>
            </a:extLst>
          </p:cNvPr>
          <p:cNvSpPr txBox="1">
            <a:spLocks/>
          </p:cNvSpPr>
          <p:nvPr/>
        </p:nvSpPr>
        <p:spPr>
          <a:xfrm>
            <a:off x="3813835" y="2359710"/>
            <a:ext cx="4564330" cy="1057905"/>
          </a:xfrm>
          <a:prstGeom prst="rect">
            <a:avLst/>
          </a:prstGeom>
        </p:spPr>
        <p:txBody>
          <a:bodyPr spcFirstLastPara="1" vert="horz" wrap="square"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IN" sz="9600" b="1" dirty="0">
                <a:ln>
                  <a:solidFill>
                    <a:schemeClr val="bg1">
                      <a:lumMod val="75000"/>
                    </a:schemeClr>
                  </a:solidFill>
                </a:ln>
                <a:solidFill>
                  <a:schemeClr val="bg1"/>
                </a:solidFill>
                <a:effectLst>
                  <a:outerShdw blurRad="38100" dist="38100" dir="2700000" algn="tl">
                    <a:srgbClr val="000000">
                      <a:alpha val="43137"/>
                    </a:srgbClr>
                  </a:outerShdw>
                </a:effectLst>
                <a:latin typeface="+mn-lt"/>
              </a:rPr>
              <a:t>THANKS</a:t>
            </a:r>
            <a:r>
              <a:rPr lang="en-IN" sz="8800" b="1" dirty="0">
                <a:solidFill>
                  <a:schemeClr val="bg1"/>
                </a:solidFill>
                <a:effectLst>
                  <a:outerShdw blurRad="38100" dist="38100" dir="2700000" algn="tl">
                    <a:srgbClr val="000000">
                      <a:alpha val="43137"/>
                    </a:srgbClr>
                  </a:outerShdw>
                </a:effectLst>
                <a:latin typeface="+mn-lt"/>
              </a:rPr>
              <a:t>!</a:t>
            </a:r>
          </a:p>
        </p:txBody>
      </p:sp>
      <p:sp>
        <p:nvSpPr>
          <p:cNvPr id="7" name="Half Frame 6">
            <a:extLst>
              <a:ext uri="{FF2B5EF4-FFF2-40B4-BE49-F238E27FC236}">
                <a16:creationId xmlns:a16="http://schemas.microsoft.com/office/drawing/2014/main" xmlns="" id="{27E530B6-8F26-4B90-BC78-036E26CD851F}"/>
              </a:ext>
            </a:extLst>
          </p:cNvPr>
          <p:cNvSpPr/>
          <p:nvPr/>
        </p:nvSpPr>
        <p:spPr>
          <a:xfrm>
            <a:off x="3216084" y="1655806"/>
            <a:ext cx="2689338" cy="2465711"/>
          </a:xfrm>
          <a:prstGeom prst="halfFrame">
            <a:avLst>
              <a:gd name="adj1" fmla="val 7798"/>
              <a:gd name="adj2" fmla="val 7990"/>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Half Frame 7">
            <a:extLst>
              <a:ext uri="{FF2B5EF4-FFF2-40B4-BE49-F238E27FC236}">
                <a16:creationId xmlns:a16="http://schemas.microsoft.com/office/drawing/2014/main" xmlns="" id="{7789D1E3-223E-43F5-BC11-DA2A97E742A1}"/>
              </a:ext>
            </a:extLst>
          </p:cNvPr>
          <p:cNvSpPr/>
          <p:nvPr/>
        </p:nvSpPr>
        <p:spPr>
          <a:xfrm rot="10800000">
            <a:off x="6676008" y="2038245"/>
            <a:ext cx="2472744" cy="2357786"/>
          </a:xfrm>
          <a:prstGeom prst="halfFrame">
            <a:avLst>
              <a:gd name="adj1" fmla="val 7798"/>
              <a:gd name="adj2" fmla="val 7990"/>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6070174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EFD8982-9CEF-400D-9282-4AC34525F377}"/>
              </a:ext>
            </a:extLst>
          </p:cNvPr>
          <p:cNvSpPr>
            <a:spLocks noGrp="1"/>
          </p:cNvSpPr>
          <p:nvPr>
            <p:ph idx="1"/>
          </p:nvPr>
        </p:nvSpPr>
        <p:spPr>
          <a:xfrm>
            <a:off x="838200" y="1426130"/>
            <a:ext cx="10515600" cy="4351338"/>
          </a:xfrm>
        </p:spPr>
        <p:txBody>
          <a:bodyPr>
            <a:normAutofit lnSpcReduction="10000"/>
          </a:bodyPr>
          <a:lstStyle/>
          <a:p>
            <a:pPr marL="0" indent="0">
              <a:buNone/>
            </a:pPr>
            <a:r>
              <a:rPr lang="en-IN" dirty="0">
                <a:solidFill>
                  <a:srgbClr val="6F6F6F"/>
                </a:solidFill>
              </a:rPr>
              <a:t> </a:t>
            </a:r>
          </a:p>
          <a:p>
            <a:pPr>
              <a:buFont typeface="Wingdings" panose="05000000000000000000" pitchFamily="2" charset="2"/>
              <a:buChar char="§"/>
            </a:pPr>
            <a:r>
              <a:rPr lang="en-IN" dirty="0">
                <a:solidFill>
                  <a:srgbClr val="6F6F6F"/>
                </a:solidFill>
              </a:rPr>
              <a:t>Introduction</a:t>
            </a:r>
          </a:p>
          <a:p>
            <a:pPr>
              <a:buFont typeface="Wingdings" panose="05000000000000000000" pitchFamily="2" charset="2"/>
              <a:buChar char="§"/>
            </a:pPr>
            <a:r>
              <a:rPr lang="en-IN" dirty="0">
                <a:solidFill>
                  <a:srgbClr val="6F6F6F"/>
                </a:solidFill>
              </a:rPr>
              <a:t>Objective </a:t>
            </a:r>
          </a:p>
          <a:p>
            <a:pPr>
              <a:buFont typeface="Wingdings" panose="05000000000000000000" pitchFamily="2" charset="2"/>
              <a:buChar char="§"/>
            </a:pPr>
            <a:r>
              <a:rPr lang="en-IN" dirty="0">
                <a:solidFill>
                  <a:srgbClr val="6F6F6F"/>
                </a:solidFill>
              </a:rPr>
              <a:t>Requirement </a:t>
            </a:r>
          </a:p>
          <a:p>
            <a:pPr>
              <a:buFont typeface="Wingdings" panose="05000000000000000000" pitchFamily="2" charset="2"/>
              <a:buChar char="§"/>
            </a:pPr>
            <a:r>
              <a:rPr lang="en-IN" dirty="0">
                <a:solidFill>
                  <a:srgbClr val="6F6F6F"/>
                </a:solidFill>
              </a:rPr>
              <a:t>Technology used </a:t>
            </a:r>
          </a:p>
          <a:p>
            <a:pPr>
              <a:buFont typeface="Wingdings" panose="05000000000000000000" pitchFamily="2" charset="2"/>
              <a:buChar char="§"/>
            </a:pPr>
            <a:r>
              <a:rPr lang="en-IN" dirty="0">
                <a:solidFill>
                  <a:srgbClr val="6F6F6F"/>
                </a:solidFill>
              </a:rPr>
              <a:t>Screen Shots </a:t>
            </a:r>
          </a:p>
          <a:p>
            <a:pPr>
              <a:buFont typeface="Wingdings" panose="05000000000000000000" pitchFamily="2" charset="2"/>
              <a:buChar char="§"/>
            </a:pPr>
            <a:r>
              <a:rPr lang="en-IN" dirty="0">
                <a:solidFill>
                  <a:srgbClr val="6F6F6F"/>
                </a:solidFill>
              </a:rPr>
              <a:t>Features &amp; Design</a:t>
            </a:r>
          </a:p>
          <a:p>
            <a:pPr>
              <a:buFont typeface="Wingdings" panose="05000000000000000000" pitchFamily="2" charset="2"/>
              <a:buChar char="§"/>
            </a:pPr>
            <a:r>
              <a:rPr lang="en-IN" dirty="0">
                <a:solidFill>
                  <a:srgbClr val="6F6F6F"/>
                </a:solidFill>
              </a:rPr>
              <a:t>Conclusion</a:t>
            </a:r>
          </a:p>
          <a:p>
            <a:pPr>
              <a:buFont typeface="Wingdings" panose="05000000000000000000" pitchFamily="2" charset="2"/>
              <a:buChar char="§"/>
            </a:pPr>
            <a:r>
              <a:rPr lang="en-IN" dirty="0">
                <a:solidFill>
                  <a:srgbClr val="6F6F6F"/>
                </a:solidFill>
              </a:rPr>
              <a:t>References</a:t>
            </a:r>
          </a:p>
          <a:p>
            <a:pPr>
              <a:buFont typeface="Wingdings" panose="05000000000000000000" pitchFamily="2" charset="2"/>
              <a:buChar char="§"/>
            </a:pPr>
            <a:endParaRPr lang="en-IN" dirty="0">
              <a:solidFill>
                <a:srgbClr val="6F6F6F"/>
              </a:solidFill>
            </a:endParaRPr>
          </a:p>
          <a:p>
            <a:pPr>
              <a:buFont typeface="Wingdings" panose="05000000000000000000" pitchFamily="2" charset="2"/>
              <a:buChar char="§"/>
            </a:pPr>
            <a:endParaRPr lang="en-IN" dirty="0">
              <a:solidFill>
                <a:srgbClr val="6F6F6F"/>
              </a:solidFill>
            </a:endParaRPr>
          </a:p>
          <a:p>
            <a:pPr>
              <a:buFont typeface="Wingdings" panose="05000000000000000000" pitchFamily="2" charset="2"/>
              <a:buChar char="§"/>
            </a:pPr>
            <a:endParaRPr lang="en-IN" dirty="0"/>
          </a:p>
          <a:p>
            <a:endParaRPr lang="en-IN" dirty="0"/>
          </a:p>
        </p:txBody>
      </p:sp>
      <p:sp>
        <p:nvSpPr>
          <p:cNvPr id="4" name="Slide Number Placeholder 3">
            <a:extLst>
              <a:ext uri="{FF2B5EF4-FFF2-40B4-BE49-F238E27FC236}">
                <a16:creationId xmlns:a16="http://schemas.microsoft.com/office/drawing/2014/main" xmlns="" id="{68A5D70A-3524-4F37-A6D4-E342EAB9E44D}"/>
              </a:ext>
            </a:extLst>
          </p:cNvPr>
          <p:cNvSpPr>
            <a:spLocks noGrp="1"/>
          </p:cNvSpPr>
          <p:nvPr>
            <p:ph type="sldNum" sz="quarter" idx="4"/>
          </p:nvPr>
        </p:nvSpPr>
        <p:spPr>
          <a:xfrm>
            <a:off x="11353800" y="365125"/>
            <a:ext cx="647700" cy="610821"/>
          </a:xfrm>
          <a:prstGeom prst="rect">
            <a:avLst/>
          </a:prstGeom>
        </p:spPr>
        <p:txBody>
          <a:bodyPr vert="horz" lIns="91440" tIns="45720" rIns="91440" bIns="45720" rtlCol="0" anchor="ct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CA7671-0A98-4F3F-BA5F-08F8AF46D840}" type="slidenum">
              <a:rPr lang="en-IN" smtClean="0"/>
              <a:pPr/>
              <a:t>2</a:t>
            </a:fld>
            <a:endParaRPr lang="en-IN" dirty="0"/>
          </a:p>
        </p:txBody>
      </p:sp>
      <p:sp>
        <p:nvSpPr>
          <p:cNvPr id="6" name="Rectangle 1">
            <a:extLst>
              <a:ext uri="{FF2B5EF4-FFF2-40B4-BE49-F238E27FC236}">
                <a16:creationId xmlns:a16="http://schemas.microsoft.com/office/drawing/2014/main" xmlns="" id="{6949C528-5301-44CA-AAA8-6A2AE56F7FE7}"/>
              </a:ext>
            </a:extLst>
          </p:cNvPr>
          <p:cNvSpPr>
            <a:spLocks/>
          </p:cNvSpPr>
          <p:nvPr/>
        </p:nvSpPr>
        <p:spPr bwMode="auto">
          <a:xfrm>
            <a:off x="3314982" y="526534"/>
            <a:ext cx="5562035"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3600" b="1" dirty="0">
                <a:solidFill>
                  <a:srgbClr val="474747"/>
                </a:solidFill>
                <a:latin typeface="Lato Regular"/>
                <a:ea typeface="ＭＳ Ｐゴシック" charset="0"/>
                <a:cs typeface="Lato Regular"/>
                <a:sym typeface="Bebas Neue" charset="0"/>
              </a:rPr>
              <a:t>PRESENTATION</a:t>
            </a:r>
            <a:r>
              <a:rPr lang="en-US" sz="3600" b="1" dirty="0">
                <a:solidFill>
                  <a:schemeClr val="tx2">
                    <a:lumMod val="75000"/>
                  </a:schemeClr>
                </a:solidFill>
                <a:latin typeface="Lato Regular"/>
                <a:ea typeface="ＭＳ Ｐゴシック" charset="0"/>
                <a:cs typeface="Lato Regular"/>
                <a:sym typeface="Bebas Neue" charset="0"/>
              </a:rPr>
              <a:t> </a:t>
            </a:r>
            <a:r>
              <a:rPr lang="en-US" sz="3600" b="1" dirty="0">
                <a:solidFill>
                  <a:srgbClr val="00BFFF"/>
                </a:solidFill>
                <a:latin typeface="Lato Regular"/>
                <a:ea typeface="ＭＳ Ｐゴシック" charset="0"/>
                <a:cs typeface="Lato Regular"/>
                <a:sym typeface="Bebas Neue" charset="0"/>
              </a:rPr>
              <a:t>OUTLINE</a:t>
            </a:r>
            <a:r>
              <a:rPr lang="en-US" sz="3600" b="1" dirty="0">
                <a:solidFill>
                  <a:schemeClr val="tx2">
                    <a:lumMod val="75000"/>
                  </a:schemeClr>
                </a:solidFill>
                <a:latin typeface="Lato Regular"/>
                <a:ea typeface="ＭＳ Ｐゴシック" charset="0"/>
                <a:cs typeface="Lato Regular"/>
                <a:sym typeface="Bebas Neue" charset="0"/>
              </a:rPr>
              <a:t> </a:t>
            </a:r>
          </a:p>
        </p:txBody>
      </p:sp>
    </p:spTree>
    <p:extLst>
      <p:ext uri="{BB962C8B-B14F-4D97-AF65-F5344CB8AC3E}">
        <p14:creationId xmlns:p14="http://schemas.microsoft.com/office/powerpoint/2010/main" val="425420271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Rectangle 1"/>
          <p:cNvSpPr>
            <a:spLocks/>
          </p:cNvSpPr>
          <p:nvPr/>
        </p:nvSpPr>
        <p:spPr bwMode="auto">
          <a:xfrm>
            <a:off x="4336544" y="874903"/>
            <a:ext cx="3518912" cy="5538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3599" b="1" dirty="0">
                <a:solidFill>
                  <a:srgbClr val="474747"/>
                </a:solidFill>
                <a:latin typeface="Lato Regular"/>
                <a:ea typeface="ＭＳ Ｐゴシック" charset="0"/>
                <a:cs typeface="Lato Regular"/>
                <a:sym typeface="Bebas Neue" charset="0"/>
              </a:rPr>
              <a:t>INTRODUCTION</a:t>
            </a:r>
          </a:p>
        </p:txBody>
      </p:sp>
      <p:sp>
        <p:nvSpPr>
          <p:cNvPr id="2" name="Slide Number Placeholder 1">
            <a:extLst>
              <a:ext uri="{FF2B5EF4-FFF2-40B4-BE49-F238E27FC236}">
                <a16:creationId xmlns:a16="http://schemas.microsoft.com/office/drawing/2014/main" xmlns="" id="{460DCDDA-1424-4E23-BE45-89A238D8829E}"/>
              </a:ext>
            </a:extLst>
          </p:cNvPr>
          <p:cNvSpPr>
            <a:spLocks noGrp="1"/>
          </p:cNvSpPr>
          <p:nvPr>
            <p:ph type="sldNum" sz="quarter" idx="4"/>
          </p:nvPr>
        </p:nvSpPr>
        <p:spPr/>
        <p:txBody>
          <a:bodyPr/>
          <a:lstStyle/>
          <a:p>
            <a:fld id="{59CA7671-0A98-4F3F-BA5F-08F8AF46D840}" type="slidenum">
              <a:rPr lang="en-IN" smtClean="0"/>
              <a:pPr/>
              <a:t>3</a:t>
            </a:fld>
            <a:endParaRPr lang="en-IN" dirty="0"/>
          </a:p>
        </p:txBody>
      </p:sp>
      <p:sp>
        <p:nvSpPr>
          <p:cNvPr id="3" name="Rectangle 2">
            <a:extLst>
              <a:ext uri="{FF2B5EF4-FFF2-40B4-BE49-F238E27FC236}">
                <a16:creationId xmlns:a16="http://schemas.microsoft.com/office/drawing/2014/main" xmlns="" id="{65002635-A8A6-4167-9560-357018EB36A9}"/>
              </a:ext>
            </a:extLst>
          </p:cNvPr>
          <p:cNvSpPr/>
          <p:nvPr/>
        </p:nvSpPr>
        <p:spPr>
          <a:xfrm>
            <a:off x="1256116" y="2065532"/>
            <a:ext cx="10220838" cy="2926442"/>
          </a:xfrm>
          <a:prstGeom prst="rect">
            <a:avLst/>
          </a:prstGeom>
        </p:spPr>
        <p:txBody>
          <a:bodyPr wrap="square">
            <a:spAutoFit/>
          </a:bodyPr>
          <a:lstStyle/>
          <a:p>
            <a:pPr>
              <a:lnSpc>
                <a:spcPts val="1700"/>
              </a:lnSpc>
              <a:defRPr/>
            </a:pPr>
            <a:r>
              <a:rPr lang="en-US" sz="1600" dirty="0">
                <a:solidFill>
                  <a:srgbClr val="6F6F6F"/>
                </a:solidFill>
                <a:cs typeface="Lato Light"/>
              </a:rPr>
              <a:t>At their most basic, TO-DO LIST  contain all of the tasks that you need to complete on a given day. It’s a great app for managing time that enables you to lay out everything that you need to accomplish and plan and prioritize your day from there. You can also make to-dos for major tasks like a work assignment or an overall goal. </a:t>
            </a:r>
          </a:p>
          <a:p>
            <a:pPr>
              <a:lnSpc>
                <a:spcPts val="1700"/>
              </a:lnSpc>
              <a:defRPr/>
            </a:pPr>
            <a:endParaRPr lang="en-US" sz="1600" dirty="0">
              <a:solidFill>
                <a:srgbClr val="6F6F6F"/>
              </a:solidFill>
              <a:cs typeface="Lato Light"/>
            </a:endParaRPr>
          </a:p>
          <a:p>
            <a:pPr>
              <a:lnSpc>
                <a:spcPts val="1700"/>
              </a:lnSpc>
              <a:defRPr/>
            </a:pPr>
            <a:r>
              <a:rPr lang="en-US" sz="1600" dirty="0">
                <a:solidFill>
                  <a:srgbClr val="6F6F6F"/>
                </a:solidFill>
                <a:cs typeface="Lato Light"/>
              </a:rPr>
              <a:t>Therefore, the overall purpose of creating a to-do is to remember tasks and create a plan of action to accomplish them.</a:t>
            </a:r>
          </a:p>
          <a:p>
            <a:pPr>
              <a:lnSpc>
                <a:spcPts val="1700"/>
              </a:lnSpc>
              <a:defRPr/>
            </a:pPr>
            <a:endParaRPr lang="en-US" sz="1600" dirty="0">
              <a:solidFill>
                <a:srgbClr val="6F6F6F"/>
              </a:solidFill>
              <a:cs typeface="Lato Light"/>
            </a:endParaRPr>
          </a:p>
          <a:p>
            <a:pPr>
              <a:lnSpc>
                <a:spcPts val="1700"/>
              </a:lnSpc>
              <a:defRPr/>
            </a:pPr>
            <a:r>
              <a:rPr lang="en-US" b="1" dirty="0">
                <a:solidFill>
                  <a:srgbClr val="474747"/>
                </a:solidFill>
                <a:cs typeface="Lato Light"/>
              </a:rPr>
              <a:t>What can you do with it?</a:t>
            </a:r>
          </a:p>
          <a:p>
            <a:pPr>
              <a:lnSpc>
                <a:spcPts val="1700"/>
              </a:lnSpc>
              <a:defRPr/>
            </a:pPr>
            <a:endParaRPr lang="en-US" b="1" dirty="0">
              <a:solidFill>
                <a:srgbClr val="474747"/>
              </a:solidFill>
              <a:cs typeface="Lato Light"/>
            </a:endParaRPr>
          </a:p>
          <a:p>
            <a:pPr>
              <a:lnSpc>
                <a:spcPts val="1700"/>
              </a:lnSpc>
              <a:defRPr/>
            </a:pPr>
            <a:r>
              <a:rPr lang="en-US" sz="1600" dirty="0">
                <a:solidFill>
                  <a:srgbClr val="6F6F6F"/>
                </a:solidFill>
                <a:cs typeface="Lato Light"/>
              </a:rPr>
              <a:t>For the most part, to-dos are used to follow daily tasks, but you can also use them for larger projects like planning a party. Longer-term to-dos allow you to break major tasks into smaller chunks that are easier to accomplish and allow you to visualize every step you need to take to attain your goal. To-dos are incredibly versatile as they serve the general purpose of laying out tasks that you need to accomplish.</a:t>
            </a:r>
          </a:p>
          <a:p>
            <a:pPr>
              <a:lnSpc>
                <a:spcPts val="1700"/>
              </a:lnSpc>
              <a:defRPr/>
            </a:pPr>
            <a:endParaRPr lang="en-US" sz="1600" dirty="0">
              <a:solidFill>
                <a:srgbClr val="6F6F6F"/>
              </a:solidFill>
              <a:cs typeface="Lato Light"/>
            </a:endParaRPr>
          </a:p>
        </p:txBody>
      </p:sp>
    </p:spTree>
    <p:extLst>
      <p:ext uri="{BB962C8B-B14F-4D97-AF65-F5344CB8AC3E}">
        <p14:creationId xmlns:p14="http://schemas.microsoft.com/office/powerpoint/2010/main" val="191493173"/>
      </p:ext>
    </p:extLst>
  </p:cSld>
  <p:clrMapOvr>
    <a:masterClrMapping/>
  </p:clrMapOvr>
  <mc:AlternateContent xmlns:mc="http://schemas.openxmlformats.org/markup-compatibility/2006" xmlns:p14="http://schemas.microsoft.com/office/powerpoint/2010/main">
    <mc:Choice Requires="p14">
      <p:transition spd="slow" p14:dur="1500" advClick="0">
        <p14:reveal/>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Rectangle 1"/>
          <p:cNvSpPr>
            <a:spLocks/>
          </p:cNvSpPr>
          <p:nvPr/>
        </p:nvSpPr>
        <p:spPr bwMode="auto">
          <a:xfrm>
            <a:off x="4918594" y="877152"/>
            <a:ext cx="2354812" cy="5538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3599" b="1" dirty="0">
                <a:solidFill>
                  <a:srgbClr val="474747"/>
                </a:solidFill>
                <a:latin typeface="Lato Regular"/>
                <a:ea typeface="ＭＳ Ｐゴシック" charset="0"/>
                <a:cs typeface="Lato Regular"/>
                <a:sym typeface="Bebas Neue" charset="0"/>
              </a:rPr>
              <a:t>OBJECTIVE</a:t>
            </a:r>
          </a:p>
        </p:txBody>
      </p:sp>
      <p:sp>
        <p:nvSpPr>
          <p:cNvPr id="2" name="Slide Number Placeholder 1">
            <a:extLst>
              <a:ext uri="{FF2B5EF4-FFF2-40B4-BE49-F238E27FC236}">
                <a16:creationId xmlns:a16="http://schemas.microsoft.com/office/drawing/2014/main" xmlns="" id="{460DCDDA-1424-4E23-BE45-89A238D8829E}"/>
              </a:ext>
            </a:extLst>
          </p:cNvPr>
          <p:cNvSpPr>
            <a:spLocks noGrp="1"/>
          </p:cNvSpPr>
          <p:nvPr>
            <p:ph type="sldNum" sz="quarter" idx="4"/>
          </p:nvPr>
        </p:nvSpPr>
        <p:spPr/>
        <p:txBody>
          <a:bodyPr/>
          <a:lstStyle/>
          <a:p>
            <a:fld id="{59CA7671-0A98-4F3F-BA5F-08F8AF46D840}" type="slidenum">
              <a:rPr lang="en-IN" smtClean="0"/>
              <a:pPr/>
              <a:t>4</a:t>
            </a:fld>
            <a:endParaRPr lang="en-IN" dirty="0"/>
          </a:p>
        </p:txBody>
      </p:sp>
      <p:sp>
        <p:nvSpPr>
          <p:cNvPr id="3" name="Rectangle 2">
            <a:extLst>
              <a:ext uri="{FF2B5EF4-FFF2-40B4-BE49-F238E27FC236}">
                <a16:creationId xmlns:a16="http://schemas.microsoft.com/office/drawing/2014/main" xmlns="" id="{65002635-A8A6-4167-9560-357018EB36A9}"/>
              </a:ext>
            </a:extLst>
          </p:cNvPr>
          <p:cNvSpPr/>
          <p:nvPr/>
        </p:nvSpPr>
        <p:spPr>
          <a:xfrm>
            <a:off x="826178" y="1886097"/>
            <a:ext cx="10539644" cy="4462760"/>
          </a:xfrm>
          <a:prstGeom prst="rect">
            <a:avLst/>
          </a:prstGeom>
        </p:spPr>
        <p:txBody>
          <a:bodyPr wrap="square">
            <a:spAutoFit/>
          </a:bodyPr>
          <a:lstStyle/>
          <a:p>
            <a:pPr marL="171450" indent="-171450">
              <a:buFont typeface="Arial" panose="020B0604020202020204" pitchFamily="34" charset="0"/>
              <a:buChar char="•"/>
            </a:pPr>
            <a:r>
              <a:rPr lang="en-US" sz="1600" dirty="0">
                <a:solidFill>
                  <a:srgbClr val="6F6F6F"/>
                </a:solidFill>
              </a:rPr>
              <a:t>The main purpose of a to-do is to help organize tasks, so it will benefit you by improving your time management abilities and decreasing your stress levels .</a:t>
            </a:r>
          </a:p>
          <a:p>
            <a:pPr marL="171450" indent="-171450">
              <a:buFont typeface="Arial" panose="020B0604020202020204" pitchFamily="34" charset="0"/>
              <a:buChar char="•"/>
            </a:pPr>
            <a:endParaRPr lang="en-US" sz="1600" dirty="0">
              <a:solidFill>
                <a:srgbClr val="6F6F6F"/>
              </a:solidFill>
            </a:endParaRPr>
          </a:p>
          <a:p>
            <a:pPr marL="171450" indent="-171450">
              <a:buFont typeface="Arial" panose="020B0604020202020204" pitchFamily="34" charset="0"/>
              <a:buChar char="•"/>
            </a:pPr>
            <a:r>
              <a:rPr lang="en-US" sz="1600" dirty="0">
                <a:solidFill>
                  <a:srgbClr val="6F6F6F"/>
                </a:solidFill>
              </a:rPr>
              <a:t>A to-do allows you to better manage your time by allowing you to </a:t>
            </a:r>
            <a:r>
              <a:rPr lang="en-US" sz="1600" b="1" dirty="0">
                <a:solidFill>
                  <a:srgbClr val="6F6F6F"/>
                </a:solidFill>
              </a:rPr>
              <a:t>lay out what you need to accomplish</a:t>
            </a:r>
            <a:r>
              <a:rPr lang="en-US" sz="1600" dirty="0">
                <a:solidFill>
                  <a:srgbClr val="6F6F6F"/>
                </a:solidFill>
              </a:rPr>
              <a:t> and then coordinate your time from there. When you first compose it, you’ll note the most important tasks and make time for them. You can also see if certain tasks can be easily coordinated. For example, if you have a business lunch near a store that you need to go to, you can plan to accomplish both on the same run.</a:t>
            </a:r>
          </a:p>
          <a:p>
            <a:pPr marL="171450" indent="-171450">
              <a:buFont typeface="Arial" panose="020B0604020202020204" pitchFamily="34" charset="0"/>
              <a:buChar char="•"/>
            </a:pPr>
            <a:endParaRPr lang="en-US" sz="1600" dirty="0">
              <a:solidFill>
                <a:srgbClr val="6F6F6F"/>
              </a:solidFill>
            </a:endParaRPr>
          </a:p>
          <a:p>
            <a:pPr marL="171450" indent="-171450">
              <a:buFont typeface="Arial" panose="020B0604020202020204" pitchFamily="34" charset="0"/>
              <a:buChar char="•"/>
            </a:pPr>
            <a:r>
              <a:rPr lang="en-US" sz="1600" dirty="0">
                <a:solidFill>
                  <a:srgbClr val="6F6F6F"/>
                </a:solidFill>
              </a:rPr>
              <a:t>Keeping organized with to-dos can reduce stress in three primary ways:</a:t>
            </a:r>
          </a:p>
          <a:p>
            <a:pPr marL="628650" lvl="1" indent="-171450">
              <a:buFont typeface="Arial" panose="020B0604020202020204" pitchFamily="34" charset="0"/>
              <a:buChar char="•"/>
            </a:pPr>
            <a:r>
              <a:rPr lang="en-US" sz="1600" b="1" dirty="0">
                <a:solidFill>
                  <a:srgbClr val="6F6F6F"/>
                </a:solidFill>
              </a:rPr>
              <a:t>Reducing forgetfulness - </a:t>
            </a:r>
            <a:r>
              <a:rPr lang="en-US" sz="1600" dirty="0">
                <a:solidFill>
                  <a:srgbClr val="6F6F6F"/>
                </a:solidFill>
              </a:rPr>
              <a:t>If you write something down on a to-do, you’re less likely to forget about it since you’ll have it in front of you and the act of adding it </a:t>
            </a:r>
            <a:r>
              <a:rPr lang="en-US" sz="1600" b="1" dirty="0">
                <a:solidFill>
                  <a:srgbClr val="6F6F6F"/>
                </a:solidFill>
              </a:rPr>
              <a:t>cements it in your memory</a:t>
            </a:r>
            <a:r>
              <a:rPr lang="en-US" sz="1600" dirty="0">
                <a:solidFill>
                  <a:srgbClr val="6F6F6F"/>
                </a:solidFill>
              </a:rPr>
              <a:t>.</a:t>
            </a:r>
          </a:p>
          <a:p>
            <a:pPr marL="628650" lvl="1" indent="-171450">
              <a:buFont typeface="Arial" panose="020B0604020202020204" pitchFamily="34" charset="0"/>
              <a:buChar char="•"/>
            </a:pPr>
            <a:r>
              <a:rPr lang="en-US" sz="1600" b="1" dirty="0">
                <a:solidFill>
                  <a:srgbClr val="6F6F6F"/>
                </a:solidFill>
              </a:rPr>
              <a:t>Breaking tasks down - </a:t>
            </a:r>
            <a:r>
              <a:rPr lang="en-US" sz="1600" dirty="0">
                <a:solidFill>
                  <a:srgbClr val="6F6F6F"/>
                </a:solidFill>
              </a:rPr>
              <a:t>Major tasks can be overwhelming, but if you break them down into </a:t>
            </a:r>
            <a:r>
              <a:rPr lang="en-US" sz="1600" b="1" dirty="0">
                <a:solidFill>
                  <a:srgbClr val="6F6F6F"/>
                </a:solidFill>
              </a:rPr>
              <a:t>smaller, manageable chunks</a:t>
            </a:r>
            <a:r>
              <a:rPr lang="en-US" sz="1600" dirty="0">
                <a:solidFill>
                  <a:srgbClr val="6F6F6F"/>
                </a:solidFill>
              </a:rPr>
              <a:t>, they can seem much less daunting. Breaking tasks down also enables you to more effectively and easily plan and set intermittent deadlines to ensure that you complete everything in time.</a:t>
            </a:r>
          </a:p>
          <a:p>
            <a:pPr marL="628650" lvl="1" indent="-171450">
              <a:buFont typeface="Arial" panose="020B0604020202020204" pitchFamily="34" charset="0"/>
              <a:buChar char="•"/>
            </a:pPr>
            <a:r>
              <a:rPr lang="en-US" sz="1600" b="1" dirty="0">
                <a:solidFill>
                  <a:srgbClr val="6F6F6F"/>
                </a:solidFill>
              </a:rPr>
              <a:t>Feeling productive -</a:t>
            </a:r>
            <a:r>
              <a:rPr lang="en-US" sz="1600" dirty="0">
                <a:solidFill>
                  <a:srgbClr val="6F6F6F"/>
                </a:solidFill>
              </a:rPr>
              <a:t>The act of writing out a to-do itself can give you a </a:t>
            </a:r>
            <a:r>
              <a:rPr lang="en-US" sz="1600" b="1" dirty="0">
                <a:solidFill>
                  <a:srgbClr val="6F6F6F"/>
                </a:solidFill>
              </a:rPr>
              <a:t>sense of accomplishment</a:t>
            </a:r>
            <a:r>
              <a:rPr lang="en-US" sz="1600" dirty="0">
                <a:solidFill>
                  <a:srgbClr val="6F6F6F"/>
                </a:solidFill>
              </a:rPr>
              <a:t>, giving you a boost in motivation that will help you complete your to-dos. Additionally, as you tick off items, you will be able to clearly see your progress and feel a sense of accomplishment as you move forward, which helps to relieve your stress.</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660859989"/>
      </p:ext>
    </p:extLst>
  </p:cSld>
  <p:clrMapOvr>
    <a:masterClrMapping/>
  </p:clrMapOvr>
  <mc:AlternateContent xmlns:mc="http://schemas.openxmlformats.org/markup-compatibility/2006" xmlns:p14="http://schemas.microsoft.com/office/powerpoint/2010/main">
    <mc:Choice Requires="p14">
      <p:transition spd="slow" p14:dur="1500" advClick="0">
        <p14:reveal/>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Rectangle 1"/>
          <p:cNvSpPr>
            <a:spLocks/>
          </p:cNvSpPr>
          <p:nvPr/>
        </p:nvSpPr>
        <p:spPr bwMode="auto">
          <a:xfrm>
            <a:off x="3535064" y="509143"/>
            <a:ext cx="5121915" cy="5538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3599" b="1" dirty="0">
                <a:solidFill>
                  <a:srgbClr val="474747"/>
                </a:solidFill>
                <a:latin typeface="Lato Regular"/>
                <a:ea typeface="ＭＳ Ｐゴシック" charset="0"/>
                <a:cs typeface="Lato Regular"/>
                <a:sym typeface="Bebas Neue" charset="0"/>
              </a:rPr>
              <a:t>SYSTEM </a:t>
            </a:r>
            <a:r>
              <a:rPr lang="en-US" sz="3599" b="1" dirty="0">
                <a:solidFill>
                  <a:srgbClr val="00B0F0"/>
                </a:solidFill>
                <a:latin typeface="Lato Regular"/>
                <a:ea typeface="ＭＳ Ｐゴシック" charset="0"/>
                <a:cs typeface="Lato Regular"/>
                <a:sym typeface="Bebas Neue" charset="0"/>
              </a:rPr>
              <a:t>REQUIREMENT</a:t>
            </a:r>
            <a:endParaRPr lang="en-US" sz="3599" b="1" dirty="0">
              <a:solidFill>
                <a:srgbClr val="474747"/>
              </a:solidFill>
              <a:latin typeface="Lato Regular"/>
              <a:ea typeface="ＭＳ Ｐゴシック" charset="0"/>
              <a:cs typeface="Lato Regular"/>
              <a:sym typeface="Bebas Neue" charset="0"/>
            </a:endParaRPr>
          </a:p>
        </p:txBody>
      </p:sp>
      <p:sp>
        <p:nvSpPr>
          <p:cNvPr id="2" name="Slide Number Placeholder 1">
            <a:extLst>
              <a:ext uri="{FF2B5EF4-FFF2-40B4-BE49-F238E27FC236}">
                <a16:creationId xmlns:a16="http://schemas.microsoft.com/office/drawing/2014/main" xmlns="" id="{460DCDDA-1424-4E23-BE45-89A238D8829E}"/>
              </a:ext>
            </a:extLst>
          </p:cNvPr>
          <p:cNvSpPr>
            <a:spLocks noGrp="1"/>
          </p:cNvSpPr>
          <p:nvPr>
            <p:ph type="sldNum" sz="quarter" idx="4"/>
          </p:nvPr>
        </p:nvSpPr>
        <p:spPr/>
        <p:txBody>
          <a:bodyPr/>
          <a:lstStyle/>
          <a:p>
            <a:fld id="{59CA7671-0A98-4F3F-BA5F-08F8AF46D840}" type="slidenum">
              <a:rPr lang="en-IN" smtClean="0"/>
              <a:pPr/>
              <a:t>5</a:t>
            </a:fld>
            <a:endParaRPr lang="en-IN" dirty="0"/>
          </a:p>
        </p:txBody>
      </p:sp>
      <p:pic>
        <p:nvPicPr>
          <p:cNvPr id="2050" name="Picture 2" descr="Image result for android logo with transparent background">
            <a:extLst>
              <a:ext uri="{FF2B5EF4-FFF2-40B4-BE49-F238E27FC236}">
                <a16:creationId xmlns:a16="http://schemas.microsoft.com/office/drawing/2014/main" xmlns="" id="{70FF044E-2A6C-436D-8B05-1E6AEFD4B4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090" y="1574800"/>
            <a:ext cx="3842590" cy="31597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BC08DDB4-88F8-4716-86ED-A49A95EC075C}"/>
              </a:ext>
            </a:extLst>
          </p:cNvPr>
          <p:cNvSpPr txBox="1"/>
          <p:nvPr/>
        </p:nvSpPr>
        <p:spPr>
          <a:xfrm>
            <a:off x="994450" y="4253094"/>
            <a:ext cx="3002745" cy="584775"/>
          </a:xfrm>
          <a:prstGeom prst="rect">
            <a:avLst/>
          </a:prstGeom>
          <a:noFill/>
        </p:spPr>
        <p:txBody>
          <a:bodyPr wrap="none" rtlCol="0">
            <a:spAutoFit/>
          </a:bodyPr>
          <a:lstStyle/>
          <a:p>
            <a:r>
              <a:rPr lang="en-IN" sz="3200" dirty="0">
                <a:solidFill>
                  <a:srgbClr val="82BC01"/>
                </a:solidFill>
              </a:rPr>
              <a:t>ANDRIOD</a:t>
            </a:r>
            <a:r>
              <a:rPr lang="en-IN" sz="3200" dirty="0">
                <a:solidFill>
                  <a:srgbClr val="474747"/>
                </a:solidFill>
              </a:rPr>
              <a:t> &gt;= </a:t>
            </a:r>
            <a:r>
              <a:rPr lang="en-IN" sz="3200" dirty="0">
                <a:solidFill>
                  <a:srgbClr val="00BFFF"/>
                </a:solidFill>
              </a:rPr>
              <a:t>4.4</a:t>
            </a:r>
            <a:r>
              <a:rPr lang="en-IN" sz="3200" dirty="0">
                <a:solidFill>
                  <a:srgbClr val="474747"/>
                </a:solidFill>
              </a:rPr>
              <a:t> </a:t>
            </a:r>
          </a:p>
        </p:txBody>
      </p:sp>
      <p:pic>
        <p:nvPicPr>
          <p:cNvPr id="2052" name="Picture 4" descr="Image result for computer ram  clipart">
            <a:extLst>
              <a:ext uri="{FF2B5EF4-FFF2-40B4-BE49-F238E27FC236}">
                <a16:creationId xmlns:a16="http://schemas.microsoft.com/office/drawing/2014/main" xmlns="" id="{554480AD-3641-4495-96C8-D29827919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356" y="2348094"/>
            <a:ext cx="2352675"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97E0F5B5-6535-471F-949B-C24DC798E851}"/>
              </a:ext>
            </a:extLst>
          </p:cNvPr>
          <p:cNvSpPr txBox="1"/>
          <p:nvPr/>
        </p:nvSpPr>
        <p:spPr>
          <a:xfrm>
            <a:off x="4908014" y="4253094"/>
            <a:ext cx="2375971" cy="584775"/>
          </a:xfrm>
          <a:prstGeom prst="rect">
            <a:avLst/>
          </a:prstGeom>
          <a:noFill/>
        </p:spPr>
        <p:txBody>
          <a:bodyPr wrap="none" rtlCol="0">
            <a:spAutoFit/>
          </a:bodyPr>
          <a:lstStyle/>
          <a:p>
            <a:r>
              <a:rPr lang="en-IN" sz="3200" dirty="0">
                <a:solidFill>
                  <a:srgbClr val="465D6D"/>
                </a:solidFill>
              </a:rPr>
              <a:t>RAM</a:t>
            </a:r>
            <a:r>
              <a:rPr lang="en-IN" sz="3200" dirty="0">
                <a:solidFill>
                  <a:srgbClr val="474747"/>
                </a:solidFill>
              </a:rPr>
              <a:t> &gt;= </a:t>
            </a:r>
            <a:r>
              <a:rPr lang="en-IN" sz="3200" dirty="0">
                <a:solidFill>
                  <a:srgbClr val="00BFFF"/>
                </a:solidFill>
              </a:rPr>
              <a:t>1GB</a:t>
            </a:r>
            <a:r>
              <a:rPr lang="en-IN" sz="3200" dirty="0">
                <a:solidFill>
                  <a:srgbClr val="474747"/>
                </a:solidFill>
              </a:rPr>
              <a:t> </a:t>
            </a:r>
          </a:p>
        </p:txBody>
      </p:sp>
      <p:pic>
        <p:nvPicPr>
          <p:cNvPr id="2054" name="Picture 6" descr="Image result for memory card clipart">
            <a:extLst>
              <a:ext uri="{FF2B5EF4-FFF2-40B4-BE49-F238E27FC236}">
                <a16:creationId xmlns:a16="http://schemas.microsoft.com/office/drawing/2014/main" xmlns="" id="{F08D4E4B-66AC-475C-9186-8A2304CCB7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2838" y="2109969"/>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xmlns="" id="{2C442111-71DC-4804-8517-761A8A2D880A}"/>
              </a:ext>
            </a:extLst>
          </p:cNvPr>
          <p:cNvSpPr txBox="1"/>
          <p:nvPr/>
        </p:nvSpPr>
        <p:spPr>
          <a:xfrm>
            <a:off x="8413214" y="4253094"/>
            <a:ext cx="3220946" cy="584775"/>
          </a:xfrm>
          <a:prstGeom prst="rect">
            <a:avLst/>
          </a:prstGeom>
          <a:noFill/>
        </p:spPr>
        <p:txBody>
          <a:bodyPr wrap="none" rtlCol="0">
            <a:spAutoFit/>
          </a:bodyPr>
          <a:lstStyle/>
          <a:p>
            <a:r>
              <a:rPr lang="en-IN" sz="3200" dirty="0">
                <a:solidFill>
                  <a:srgbClr val="6BB9E0"/>
                </a:solidFill>
              </a:rPr>
              <a:t>STORAGE</a:t>
            </a:r>
            <a:r>
              <a:rPr lang="en-IN" sz="3200" dirty="0">
                <a:solidFill>
                  <a:srgbClr val="474747"/>
                </a:solidFill>
              </a:rPr>
              <a:t> &gt;= </a:t>
            </a:r>
            <a:r>
              <a:rPr lang="en-IN" sz="3200" dirty="0">
                <a:solidFill>
                  <a:srgbClr val="00BFFF"/>
                </a:solidFill>
              </a:rPr>
              <a:t>3MB</a:t>
            </a:r>
            <a:r>
              <a:rPr lang="en-IN" sz="3200" dirty="0">
                <a:solidFill>
                  <a:srgbClr val="474747"/>
                </a:solidFill>
              </a:rPr>
              <a:t> </a:t>
            </a:r>
          </a:p>
        </p:txBody>
      </p:sp>
    </p:spTree>
    <p:extLst>
      <p:ext uri="{BB962C8B-B14F-4D97-AF65-F5344CB8AC3E}">
        <p14:creationId xmlns:p14="http://schemas.microsoft.com/office/powerpoint/2010/main" val="4170600344"/>
      </p:ext>
    </p:extLst>
  </p:cSld>
  <p:clrMapOvr>
    <a:masterClrMapping/>
  </p:clrMapOvr>
  <mc:AlternateContent xmlns:mc="http://schemas.openxmlformats.org/markup-compatibility/2006" xmlns:p14="http://schemas.microsoft.com/office/powerpoint/2010/main">
    <mc:Choice Requires="p14">
      <p:transition spd="slow" p14:dur="1500" advClick="0">
        <p14:reveal/>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Rectangle 1"/>
          <p:cNvSpPr>
            <a:spLocks/>
          </p:cNvSpPr>
          <p:nvPr/>
        </p:nvSpPr>
        <p:spPr bwMode="auto">
          <a:xfrm>
            <a:off x="3916869" y="509143"/>
            <a:ext cx="4358309" cy="5538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3599" b="1" dirty="0">
                <a:solidFill>
                  <a:srgbClr val="474747"/>
                </a:solidFill>
                <a:latin typeface="Lato Regular"/>
                <a:ea typeface="ＭＳ Ｐゴシック" charset="0"/>
                <a:cs typeface="Lato Regular"/>
                <a:sym typeface="Bebas Neue" charset="0"/>
              </a:rPr>
              <a:t>TECHNOLOGY </a:t>
            </a:r>
            <a:r>
              <a:rPr lang="en-US" sz="3599" b="1" dirty="0">
                <a:solidFill>
                  <a:srgbClr val="00B0F0"/>
                </a:solidFill>
                <a:latin typeface="Lato Regular"/>
                <a:ea typeface="ＭＳ Ｐゴシック" charset="0"/>
                <a:cs typeface="Lato Regular"/>
                <a:sym typeface="Bebas Neue" charset="0"/>
              </a:rPr>
              <a:t>USED</a:t>
            </a:r>
            <a:endParaRPr lang="en-US" sz="3599" b="1" dirty="0">
              <a:solidFill>
                <a:srgbClr val="474747"/>
              </a:solidFill>
              <a:latin typeface="Lato Regular"/>
              <a:ea typeface="ＭＳ Ｐゴシック" charset="0"/>
              <a:cs typeface="Lato Regular"/>
              <a:sym typeface="Bebas Neue" charset="0"/>
            </a:endParaRPr>
          </a:p>
        </p:txBody>
      </p:sp>
      <p:sp>
        <p:nvSpPr>
          <p:cNvPr id="2" name="Slide Number Placeholder 1">
            <a:extLst>
              <a:ext uri="{FF2B5EF4-FFF2-40B4-BE49-F238E27FC236}">
                <a16:creationId xmlns:a16="http://schemas.microsoft.com/office/drawing/2014/main" xmlns="" id="{460DCDDA-1424-4E23-BE45-89A238D8829E}"/>
              </a:ext>
            </a:extLst>
          </p:cNvPr>
          <p:cNvSpPr>
            <a:spLocks noGrp="1"/>
          </p:cNvSpPr>
          <p:nvPr>
            <p:ph type="sldNum" sz="quarter" idx="4"/>
          </p:nvPr>
        </p:nvSpPr>
        <p:spPr/>
        <p:txBody>
          <a:bodyPr/>
          <a:lstStyle/>
          <a:p>
            <a:fld id="{59CA7671-0A98-4F3F-BA5F-08F8AF46D840}" type="slidenum">
              <a:rPr lang="en-IN" smtClean="0"/>
              <a:pPr/>
              <a:t>6</a:t>
            </a:fld>
            <a:endParaRPr lang="en-IN" dirty="0"/>
          </a:p>
        </p:txBody>
      </p:sp>
      <p:pic>
        <p:nvPicPr>
          <p:cNvPr id="3074" name="Picture 2" descr="Image result for kotlin">
            <a:extLst>
              <a:ext uri="{FF2B5EF4-FFF2-40B4-BE49-F238E27FC236}">
                <a16:creationId xmlns:a16="http://schemas.microsoft.com/office/drawing/2014/main" xmlns="" id="{54A12618-07C1-4D7B-8E15-72ACB98D7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061"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48887DB5-FF75-4409-9503-72F2F2FFEDF3}"/>
              </a:ext>
            </a:extLst>
          </p:cNvPr>
          <p:cNvSpPr txBox="1"/>
          <p:nvPr/>
        </p:nvSpPr>
        <p:spPr>
          <a:xfrm>
            <a:off x="1393794" y="4669654"/>
            <a:ext cx="1382110" cy="584775"/>
          </a:xfrm>
          <a:prstGeom prst="rect">
            <a:avLst/>
          </a:prstGeom>
          <a:noFill/>
        </p:spPr>
        <p:txBody>
          <a:bodyPr wrap="none" rtlCol="0">
            <a:spAutoFit/>
          </a:bodyPr>
          <a:lstStyle/>
          <a:p>
            <a:r>
              <a:rPr lang="en-IN" sz="3200" dirty="0">
                <a:solidFill>
                  <a:srgbClr val="474747"/>
                </a:solidFill>
              </a:rPr>
              <a:t>KOT</a:t>
            </a:r>
            <a:r>
              <a:rPr lang="en-IN" sz="3200" dirty="0">
                <a:solidFill>
                  <a:srgbClr val="00B0F0"/>
                </a:solidFill>
              </a:rPr>
              <a:t>LIN</a:t>
            </a:r>
          </a:p>
        </p:txBody>
      </p:sp>
      <p:pic>
        <p:nvPicPr>
          <p:cNvPr id="3078" name="Picture 6" descr="Image result for android studio logo">
            <a:extLst>
              <a:ext uri="{FF2B5EF4-FFF2-40B4-BE49-F238E27FC236}">
                <a16:creationId xmlns:a16="http://schemas.microsoft.com/office/drawing/2014/main" xmlns="" id="{9CA36736-4891-443D-B133-26A63F5BF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5293" y="2357436"/>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AD3DB2AD-D71A-45C1-9D04-1CAC829E65C1}"/>
              </a:ext>
            </a:extLst>
          </p:cNvPr>
          <p:cNvSpPr txBox="1"/>
          <p:nvPr/>
        </p:nvSpPr>
        <p:spPr>
          <a:xfrm>
            <a:off x="4646358" y="4669653"/>
            <a:ext cx="3160994" cy="584775"/>
          </a:xfrm>
          <a:prstGeom prst="rect">
            <a:avLst/>
          </a:prstGeom>
          <a:noFill/>
        </p:spPr>
        <p:txBody>
          <a:bodyPr wrap="none" rtlCol="0">
            <a:spAutoFit/>
          </a:bodyPr>
          <a:lstStyle/>
          <a:p>
            <a:pPr algn="ctr"/>
            <a:r>
              <a:rPr lang="en-IN" sz="3200" dirty="0">
                <a:solidFill>
                  <a:srgbClr val="474747"/>
                </a:solidFill>
              </a:rPr>
              <a:t>ANDROID </a:t>
            </a:r>
            <a:r>
              <a:rPr lang="en-IN" sz="3200" dirty="0">
                <a:solidFill>
                  <a:srgbClr val="00B0F0"/>
                </a:solidFill>
              </a:rPr>
              <a:t>STUDIO</a:t>
            </a:r>
          </a:p>
        </p:txBody>
      </p:sp>
      <p:pic>
        <p:nvPicPr>
          <p:cNvPr id="6" name="Picture 5">
            <a:extLst>
              <a:ext uri="{FF2B5EF4-FFF2-40B4-BE49-F238E27FC236}">
                <a16:creationId xmlns:a16="http://schemas.microsoft.com/office/drawing/2014/main" xmlns="" id="{934B22FB-57DD-413E-A2E6-59360C055B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6635" y="2357436"/>
            <a:ext cx="2143125" cy="2143125"/>
          </a:xfrm>
          <a:prstGeom prst="rect">
            <a:avLst/>
          </a:prstGeom>
        </p:spPr>
      </p:pic>
      <p:sp>
        <p:nvSpPr>
          <p:cNvPr id="13" name="TextBox 12">
            <a:extLst>
              <a:ext uri="{FF2B5EF4-FFF2-40B4-BE49-F238E27FC236}">
                <a16:creationId xmlns:a16="http://schemas.microsoft.com/office/drawing/2014/main" xmlns="" id="{596C1162-E775-4DEC-9E24-FE6D20653CCF}"/>
              </a:ext>
            </a:extLst>
          </p:cNvPr>
          <p:cNvSpPr txBox="1"/>
          <p:nvPr/>
        </p:nvSpPr>
        <p:spPr>
          <a:xfrm>
            <a:off x="9394120" y="4669652"/>
            <a:ext cx="2053767" cy="584775"/>
          </a:xfrm>
          <a:prstGeom prst="rect">
            <a:avLst/>
          </a:prstGeom>
          <a:noFill/>
        </p:spPr>
        <p:txBody>
          <a:bodyPr wrap="none" rtlCol="0">
            <a:spAutoFit/>
          </a:bodyPr>
          <a:lstStyle/>
          <a:p>
            <a:pPr algn="ctr"/>
            <a:r>
              <a:rPr lang="en-IN" sz="3200" dirty="0">
                <a:solidFill>
                  <a:srgbClr val="474747"/>
                </a:solidFill>
              </a:rPr>
              <a:t>TO-DO </a:t>
            </a:r>
            <a:r>
              <a:rPr lang="en-IN" sz="3200" dirty="0">
                <a:solidFill>
                  <a:srgbClr val="00B0F0"/>
                </a:solidFill>
              </a:rPr>
              <a:t>LIST</a:t>
            </a:r>
          </a:p>
        </p:txBody>
      </p:sp>
      <p:pic>
        <p:nvPicPr>
          <p:cNvPr id="3082" name="Picture 10" descr="Image result for =">
            <a:extLst>
              <a:ext uri="{FF2B5EF4-FFF2-40B4-BE49-F238E27FC236}">
                <a16:creationId xmlns:a16="http://schemas.microsoft.com/office/drawing/2014/main" xmlns="" id="{1111A498-3B05-4176-83B2-D7C86041F1D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56904" y="2833411"/>
            <a:ext cx="1375621" cy="137562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
            <a:extLst>
              <a:ext uri="{FF2B5EF4-FFF2-40B4-BE49-F238E27FC236}">
                <a16:creationId xmlns:a16="http://schemas.microsoft.com/office/drawing/2014/main" xmlns="" id="{F51A1D9C-4B8C-4563-B417-3AF07150CF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9901" y="2796465"/>
            <a:ext cx="1412567" cy="1412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545718"/>
      </p:ext>
    </p:extLst>
  </p:cSld>
  <p:clrMapOvr>
    <a:masterClrMapping/>
  </p:clrMapOvr>
  <mc:AlternateContent xmlns:mc="http://schemas.openxmlformats.org/markup-compatibility/2006" xmlns:p14="http://schemas.microsoft.com/office/powerpoint/2010/main">
    <mc:Choice Requires="p14">
      <p:transition spd="slow" p14:dur="1500" advClick="0">
        <p14:reveal/>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B855DC0-8089-4CDF-A1C4-4E4E42D0A78F}"/>
              </a:ext>
            </a:extLst>
          </p:cNvPr>
          <p:cNvSpPr txBox="1"/>
          <p:nvPr/>
        </p:nvSpPr>
        <p:spPr>
          <a:xfrm>
            <a:off x="821573" y="1319658"/>
            <a:ext cx="5960967" cy="4031873"/>
          </a:xfrm>
          <a:prstGeom prst="rect">
            <a:avLst/>
          </a:prstGeom>
          <a:noFill/>
        </p:spPr>
        <p:txBody>
          <a:bodyPr wrap="square" rtlCol="0">
            <a:spAutoFit/>
          </a:bodyPr>
          <a:lstStyle/>
          <a:p>
            <a:r>
              <a:rPr lang="en-US" sz="8000" dirty="0">
                <a:solidFill>
                  <a:srgbClr val="474747"/>
                </a:solidFill>
              </a:rPr>
              <a:t>Organize Life </a:t>
            </a:r>
          </a:p>
          <a:p>
            <a:r>
              <a:rPr lang="en-US" sz="7200" b="1" dirty="0">
                <a:solidFill>
                  <a:srgbClr val="00B0F0"/>
                </a:solidFill>
              </a:rPr>
              <a:t>EASILY</a:t>
            </a:r>
          </a:p>
          <a:p>
            <a:endParaRPr lang="en-US" sz="2400" dirty="0">
              <a:solidFill>
                <a:srgbClr val="00B0F0"/>
              </a:solidFill>
            </a:endParaRPr>
          </a:p>
          <a:p>
            <a:r>
              <a:rPr lang="en-US" sz="2000" dirty="0">
                <a:solidFill>
                  <a:srgbClr val="6F6F6F"/>
                </a:solidFill>
              </a:rPr>
              <a:t>Life can feel overwhelming, but it doesn’t have to. </a:t>
            </a:r>
          </a:p>
          <a:p>
            <a:r>
              <a:rPr lang="en-US" sz="2000" dirty="0">
                <a:solidFill>
                  <a:srgbClr val="6F6F6F"/>
                </a:solidFill>
              </a:rPr>
              <a:t>To do List lets you keep track of everything in one place, so you can get it all done and enjoy more peace of mind along the way.</a:t>
            </a:r>
            <a:endParaRPr lang="en-IN" sz="2000" dirty="0">
              <a:solidFill>
                <a:srgbClr val="6F6F6F"/>
              </a:solidFill>
            </a:endParaRPr>
          </a:p>
        </p:txBody>
      </p:sp>
      <p:pic>
        <p:nvPicPr>
          <p:cNvPr id="4" name="Picture 3">
            <a:extLst>
              <a:ext uri="{FF2B5EF4-FFF2-40B4-BE49-F238E27FC236}">
                <a16:creationId xmlns:a16="http://schemas.microsoft.com/office/drawing/2014/main" xmlns="" id="{CFD5176F-56BD-48ED-AC32-1143D5513C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3060" y="377301"/>
            <a:ext cx="3433161" cy="6103398"/>
          </a:xfrm>
          <a:prstGeom prst="rect">
            <a:avLst/>
          </a:prstGeom>
        </p:spPr>
      </p:pic>
      <p:pic>
        <p:nvPicPr>
          <p:cNvPr id="5" name="Picture 4">
            <a:extLst>
              <a:ext uri="{FF2B5EF4-FFF2-40B4-BE49-F238E27FC236}">
                <a16:creationId xmlns:a16="http://schemas.microsoft.com/office/drawing/2014/main" xmlns="" id="{B2167F48-A189-4792-9906-BF1B34C279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8077" y="2264031"/>
            <a:ext cx="2143125" cy="2143125"/>
          </a:xfrm>
          <a:prstGeom prst="rect">
            <a:avLst/>
          </a:prstGeom>
        </p:spPr>
      </p:pic>
      <p:sp>
        <p:nvSpPr>
          <p:cNvPr id="6" name="Rectangle 5">
            <a:extLst>
              <a:ext uri="{FF2B5EF4-FFF2-40B4-BE49-F238E27FC236}">
                <a16:creationId xmlns:a16="http://schemas.microsoft.com/office/drawing/2014/main" xmlns="" id="{9CF32E9C-46D7-4F60-B130-FF6D9FA3D00D}"/>
              </a:ext>
            </a:extLst>
          </p:cNvPr>
          <p:cNvSpPr/>
          <p:nvPr/>
        </p:nvSpPr>
        <p:spPr>
          <a:xfrm>
            <a:off x="10647680" y="4866640"/>
            <a:ext cx="568960" cy="64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xmlns="" id="{FE72F823-5CAD-4C3F-A444-73FC2A0C30C0}"/>
              </a:ext>
            </a:extLst>
          </p:cNvPr>
          <p:cNvSpPr/>
          <p:nvPr/>
        </p:nvSpPr>
        <p:spPr>
          <a:xfrm>
            <a:off x="8780323" y="1336322"/>
            <a:ext cx="2482002" cy="64008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2724110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B855DC0-8089-4CDF-A1C4-4E4E42D0A78F}"/>
              </a:ext>
            </a:extLst>
          </p:cNvPr>
          <p:cNvSpPr txBox="1"/>
          <p:nvPr/>
        </p:nvSpPr>
        <p:spPr>
          <a:xfrm>
            <a:off x="501976" y="1843950"/>
            <a:ext cx="6973022" cy="3216265"/>
          </a:xfrm>
          <a:prstGeom prst="rect">
            <a:avLst/>
          </a:prstGeom>
          <a:noFill/>
        </p:spPr>
        <p:txBody>
          <a:bodyPr wrap="square" rtlCol="0">
            <a:spAutoFit/>
          </a:bodyPr>
          <a:lstStyle/>
          <a:p>
            <a:r>
              <a:rPr lang="en-US" sz="3500" b="1" dirty="0">
                <a:solidFill>
                  <a:srgbClr val="474747"/>
                </a:solidFill>
              </a:rPr>
              <a:t>NEVER WORRY ABOUT FORGETTING</a:t>
            </a:r>
            <a:r>
              <a:rPr lang="en-US" sz="3200" dirty="0">
                <a:solidFill>
                  <a:srgbClr val="474747"/>
                </a:solidFill>
              </a:rPr>
              <a:t> </a:t>
            </a:r>
            <a:r>
              <a:rPr lang="en-US" sz="8800" dirty="0">
                <a:solidFill>
                  <a:srgbClr val="00B0F0"/>
                </a:solidFill>
              </a:rPr>
              <a:t>THINGS AGAIN</a:t>
            </a:r>
          </a:p>
          <a:p>
            <a:endParaRPr lang="en-US" sz="2000" dirty="0">
              <a:solidFill>
                <a:srgbClr val="6F6F6F"/>
              </a:solidFill>
            </a:endParaRPr>
          </a:p>
          <a:p>
            <a:r>
              <a:rPr lang="en-US" sz="2000" dirty="0">
                <a:solidFill>
                  <a:srgbClr val="6F6F6F"/>
                </a:solidFill>
              </a:rPr>
              <a:t>Let To do list remember it all for you. You can get tasks out of your head and onto your to-do list anytime, anywhere, on your device</a:t>
            </a:r>
            <a:endParaRPr lang="en-IN" sz="2000" dirty="0">
              <a:solidFill>
                <a:srgbClr val="6F6F6F"/>
              </a:solidFill>
            </a:endParaRPr>
          </a:p>
        </p:txBody>
      </p:sp>
      <p:pic>
        <p:nvPicPr>
          <p:cNvPr id="6" name="Picture 5">
            <a:extLst>
              <a:ext uri="{FF2B5EF4-FFF2-40B4-BE49-F238E27FC236}">
                <a16:creationId xmlns:a16="http://schemas.microsoft.com/office/drawing/2014/main" xmlns="" id="{EE32AFEE-AC84-43C9-B5EB-8A7FDD39FD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5809" y="483833"/>
            <a:ext cx="3313313" cy="5890334"/>
          </a:xfrm>
          <a:prstGeom prst="rect">
            <a:avLst/>
          </a:prstGeom>
        </p:spPr>
      </p:pic>
    </p:spTree>
    <p:extLst>
      <p:ext uri="{BB962C8B-B14F-4D97-AF65-F5344CB8AC3E}">
        <p14:creationId xmlns:p14="http://schemas.microsoft.com/office/powerpoint/2010/main" val="8178393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xmlns="" id="{91FE29CC-12FD-45BC-BF2D-2EBB8015873C}"/>
              </a:ext>
            </a:extLst>
          </p:cNvPr>
          <p:cNvSpPr>
            <a:spLocks/>
          </p:cNvSpPr>
          <p:nvPr/>
        </p:nvSpPr>
        <p:spPr bwMode="auto">
          <a:xfrm>
            <a:off x="4270913" y="2728148"/>
            <a:ext cx="7921087" cy="1107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7200" b="1" dirty="0">
                <a:solidFill>
                  <a:srgbClr val="474747"/>
                </a:solidFill>
                <a:latin typeface="Lato Regular"/>
                <a:ea typeface="ＭＳ Ｐゴシック" charset="0"/>
                <a:cs typeface="Lato Regular"/>
                <a:sym typeface="Bebas Neue" charset="0"/>
              </a:rPr>
              <a:t>DESIGN </a:t>
            </a:r>
          </a:p>
        </p:txBody>
      </p:sp>
    </p:spTree>
    <p:extLst>
      <p:ext uri="{BB962C8B-B14F-4D97-AF65-F5344CB8AC3E}">
        <p14:creationId xmlns:p14="http://schemas.microsoft.com/office/powerpoint/2010/main" val="317239097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510</Words>
  <Application>Microsoft Office PowerPoint</Application>
  <PresentationFormat>Widescreen</PresentationFormat>
  <Paragraphs>88</Paragraphs>
  <Slides>19</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ＭＳ Ｐゴシック</vt:lpstr>
      <vt:lpstr>Arial</vt:lpstr>
      <vt:lpstr>Bebas Neue</vt:lpstr>
      <vt:lpstr>Calibri</vt:lpstr>
      <vt:lpstr>Calibri Light</vt:lpstr>
      <vt:lpstr>Lato Light</vt:lpstr>
      <vt:lpstr>Lato Regular</vt:lpstr>
      <vt:lpstr>Open Sans Light</vt:lpstr>
      <vt:lpstr>Poppins Bold</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maurya</dc:creator>
  <cp:lastModifiedBy>Syzio_99</cp:lastModifiedBy>
  <cp:revision>29</cp:revision>
  <dcterms:created xsi:type="dcterms:W3CDTF">2019-10-12T14:24:52Z</dcterms:created>
  <dcterms:modified xsi:type="dcterms:W3CDTF">2021-09-28T13:38:07Z</dcterms:modified>
</cp:coreProperties>
</file>