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sldIdLst>
    <p:sldId id="256" r:id="rId4"/>
    <p:sldId id="258" r:id="rId5"/>
    <p:sldId id="259" r:id="rId6"/>
    <p:sldId id="260" r:id="rId7"/>
    <p:sldId id="257" r:id="rId8"/>
    <p:sldId id="261" r:id="rId9"/>
    <p:sldId id="266" r:id="rId10"/>
    <p:sldId id="262" r:id="rId11"/>
    <p:sldId id="263" r:id="rId12"/>
    <p:sldId id="264" r:id="rId13"/>
    <p:sldId id="265" r:id="rId14"/>
    <p:sldId id="267" r:id="rId15"/>
  </p:sldIdLst>
  <p:sldSz cx="12192000" cy="6858000"/>
  <p:notesSz cx="6858000" cy="9144000"/>
  <p:embeddedFontLst>
    <p:embeddedFont>
      <p:font typeface="等线 Light" panose="02010600030101010101" charset="-122"/>
      <p:regular r:id="rId19"/>
    </p:embeddedFont>
    <p:embeddedFont>
      <p:font typeface="等线" panose="02010600030101010101" charset="-122"/>
      <p:regular r:id="rId20"/>
    </p:embeddedFont>
    <p:embeddedFont>
      <p:font typeface="金山云技术体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6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G</a:t>
          </a:r>
          <a:r>
            <a:rPr lang="en-US" altLang="zh-CN"/>
            <a:t>ame</a:t>
          </a:r>
          <a:r>
            <a:rPr lang="en-US" altLang="zh-CN"/>
            <a:t/>
          </a:r>
          <a:endParaRPr lang="en-US" altLang="zh-CN"/>
        </a:p>
      </dgm:t>
    </dgm:pt>
    <dgm:pt modelId="{2AFB1B2A-8749-4E5E-9CB9-0B60F81C46F8}" cxnId="{E4762F00-75F5-470E-93AB-BC983497919B}" type="parTrans">
      <dgm:prSet/>
      <dgm:spPr/>
      <dgm:t>
        <a:bodyPr/>
        <a:p>
          <a:endParaRPr lang="zh-CN" altLang="en-US"/>
        </a:p>
      </dgm:t>
    </dgm:pt>
    <dgm:pt modelId="{E0FFEB56-236E-4FE9-83BF-31494E265D5A}" cxnId="{E4762F00-75F5-470E-93AB-BC983497919B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manager</a:t>
          </a:r>
          <a:endParaRPr lang="en-US" altLang="zh-CN"/>
        </a:p>
      </dgm:t>
    </dgm:pt>
    <dgm:pt modelId="{AC2BFF99-DAE2-494A-88AB-85D75BC6D2EE}" cxnId="{934465D1-A80F-4F42-BCF7-E3AF3FF84A8E}" type="parTrans">
      <dgm:prSet/>
      <dgm:spPr/>
      <dgm:t>
        <a:bodyPr/>
        <a:p>
          <a:endParaRPr lang="zh-CN" altLang="en-US"/>
        </a:p>
      </dgm:t>
    </dgm:pt>
    <dgm:pt modelId="{B98A0394-6758-42EB-8D0E-4491BED52B6C}" cxnId="{934465D1-A80F-4F42-BCF7-E3AF3FF84A8E}" type="sibTrans">
      <dgm:prSet/>
      <dgm:spPr/>
      <dgm:t>
        <a:bodyPr/>
        <a:p>
          <a:endParaRPr lang="zh-CN" altLang="en-US"/>
        </a:p>
      </dgm:t>
    </dgm:pt>
    <dgm:pt modelId="{2C2A4BF3-AA22-4080-9546-909CF9AC3EC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scenemanager</a:t>
          </a:r>
          <a:r>
            <a:rPr lang="en-US" altLang="zh-CN"/>
            <a:t/>
          </a:r>
          <a:endParaRPr lang="en-US" altLang="zh-CN"/>
        </a:p>
      </dgm:t>
    </dgm:pt>
    <dgm:pt modelId="{4A6A0524-D9B7-4A37-8E78-5FE688BDCCE6}" cxnId="{A90E5BA9-275D-4667-A4B5-61E9C653C545}" type="parTrans">
      <dgm:prSet/>
      <dgm:spPr/>
      <dgm:t>
        <a:bodyPr/>
        <a:p>
          <a:endParaRPr lang="zh-CN" altLang="en-US"/>
        </a:p>
      </dgm:t>
    </dgm:pt>
    <dgm:pt modelId="{39CECE7E-7D7C-4022-9437-1E0813814145}" cxnId="{A90E5BA9-275D-4667-A4B5-61E9C653C545}" type="sibTrans">
      <dgm:prSet/>
      <dgm:spPr/>
      <dgm:t>
        <a:bodyPr/>
        <a:p>
          <a:endParaRPr lang="zh-CN" altLang="en-US"/>
        </a:p>
      </dgm:t>
    </dgm:pt>
    <dgm:pt modelId="{C78C4F92-AD69-46C8-910C-41059E8ED0A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levelmanager</a:t>
          </a:r>
          <a:r>
            <a:rPr lang="en-US" altLang="zh-CN"/>
            <a:t/>
          </a:r>
          <a:endParaRPr lang="en-US" altLang="zh-CN"/>
        </a:p>
      </dgm:t>
    </dgm:pt>
    <dgm:pt modelId="{581124B7-0397-40F7-9B1D-41220103BA68}" cxnId="{A30D990F-5D9C-47FE-A696-B8E15527D444}" type="parTrans">
      <dgm:prSet/>
      <dgm:spPr/>
      <dgm:t>
        <a:bodyPr/>
        <a:p>
          <a:endParaRPr lang="zh-CN" altLang="en-US"/>
        </a:p>
      </dgm:t>
    </dgm:pt>
    <dgm:pt modelId="{A23C44A9-E7A6-467B-BF93-DD0656347715}" cxnId="{A30D990F-5D9C-47FE-A696-B8E15527D444}" type="sibTrans">
      <dgm:prSet/>
      <dgm:spPr/>
      <dgm:t>
        <a:bodyPr/>
        <a:p>
          <a:endParaRPr lang="zh-CN" altLang="en-US"/>
        </a:p>
      </dgm:t>
    </dgm:pt>
    <dgm:pt modelId="{4E4A1E17-A3EC-4A54-9171-277E11A0B28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objects</a:t>
          </a:r>
          <a:r>
            <a:rPr lang="en-US" altLang="zh-CN"/>
            <a:t/>
          </a:r>
          <a:endParaRPr lang="en-US" altLang="zh-CN"/>
        </a:p>
      </dgm:t>
    </dgm:pt>
    <dgm:pt modelId="{367D7799-1E5C-4947-8AD1-85D1E0D367AF}" cxnId="{FCB4B027-F420-4D07-BBFC-DAF1FECFB5A4}" type="parTrans">
      <dgm:prSet/>
      <dgm:spPr/>
      <dgm:t>
        <a:bodyPr/>
        <a:p>
          <a:endParaRPr lang="zh-CN" altLang="en-US"/>
        </a:p>
      </dgm:t>
    </dgm:pt>
    <dgm:pt modelId="{7FFEBD18-7D5B-41C0-A8F3-60942A71708D}" cxnId="{FCB4B027-F420-4D07-BBFC-DAF1FECFB5A4}" type="sibTrans">
      <dgm:prSet/>
      <dgm:spPr/>
      <dgm:t>
        <a:bodyPr/>
        <a:p>
          <a:endParaRPr lang="zh-CN" altLang="en-US"/>
        </a:p>
      </dgm:t>
    </dgm:pt>
    <dgm:pt modelId="{2B9D6902-DCB2-4AC4-BFAC-AF964742FD3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platform</a:t>
          </a:r>
          <a:r>
            <a:rPr lang="en-US" altLang="zh-CN"/>
            <a:t/>
          </a:r>
          <a:endParaRPr lang="en-US" altLang="zh-CN"/>
        </a:p>
      </dgm:t>
    </dgm:pt>
    <dgm:pt modelId="{9EAB334F-AA91-4141-B6FE-557B19FCD964}" cxnId="{359EA78D-4428-4181-9E45-6EAEB906D647}" type="parTrans">
      <dgm:prSet/>
      <dgm:spPr/>
      <dgm:t>
        <a:bodyPr/>
        <a:p>
          <a:endParaRPr lang="zh-CN" altLang="en-US"/>
        </a:p>
      </dgm:t>
    </dgm:pt>
    <dgm:pt modelId="{EB4A7ACA-5833-4A98-973D-A8E863091431}" cxnId="{359EA78D-4428-4181-9E45-6EAEB906D647}" type="sibTrans">
      <dgm:prSet/>
      <dgm:spPr/>
      <dgm:t>
        <a:bodyPr/>
        <a:p>
          <a:endParaRPr lang="zh-CN" altLang="en-US"/>
        </a:p>
      </dgm:t>
    </dgm:pt>
    <dgm:pt modelId="{D33189F7-2A29-4F09-97E3-F6D970C78FD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surface</a:t>
          </a:r>
          <a:r>
            <a:rPr lang="en-US"/>
            <a:t/>
          </a:r>
          <a:endParaRPr lang="en-US"/>
        </a:p>
      </dgm:t>
    </dgm:pt>
    <dgm:pt modelId="{4451A0EC-1E69-45DE-B112-722AD9654C8D}" cxnId="{992ABDD4-7247-4909-B738-BF15F72E0A17}" type="parTrans">
      <dgm:prSet/>
      <dgm:spPr/>
    </dgm:pt>
    <dgm:pt modelId="{1EAE17CF-9149-459F-BD19-E65AB55B3D1B}" cxnId="{992ABDD4-7247-4909-B738-BF15F72E0A17}" type="sibTrans">
      <dgm:prSet/>
      <dgm:spPr/>
    </dgm:pt>
    <dgm:pt modelId="{1DD08783-4272-4947-A881-E5773EA02B8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button</a:t>
          </a:r>
          <a:r>
            <a:rPr lang="en-US"/>
            <a:t/>
          </a:r>
          <a:endParaRPr lang="en-US"/>
        </a:p>
      </dgm:t>
    </dgm:pt>
    <dgm:pt modelId="{A2B25D5F-AB9C-4F29-A586-BC72199DF8BB}" cxnId="{3D195885-DB7D-4618-A02F-1E62723871FA}" type="parTrans">
      <dgm:prSet/>
      <dgm:spPr/>
    </dgm:pt>
    <dgm:pt modelId="{5AC81F4F-2845-4D86-8C8E-225E9FCDAFE7}" cxnId="{3D195885-DB7D-4618-A02F-1E62723871FA}" type="sibTrans">
      <dgm:prSet/>
      <dgm:spPr/>
    </dgm:pt>
    <dgm:pt modelId="{7CA6BE05-3325-4298-8F1F-515942858D4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snow</a:t>
          </a:r>
          <a:r>
            <a:rPr lang="en-US"/>
            <a:t/>
          </a:r>
          <a:endParaRPr lang="en-US"/>
        </a:p>
      </dgm:t>
    </dgm:pt>
    <dgm:pt modelId="{3E843FBE-A599-4B33-A054-6254AD14412D}" cxnId="{882933E8-B2E6-40CE-BA78-D45C7696EF63}" type="parTrans">
      <dgm:prSet/>
      <dgm:spPr/>
    </dgm:pt>
    <dgm:pt modelId="{02EC9384-FCA3-4513-A392-A483459ABCCD}" cxnId="{882933E8-B2E6-40CE-BA78-D45C7696EF63}" type="sibTrans">
      <dgm:prSet/>
      <dgm:spPr/>
    </dgm:pt>
    <dgm:pt modelId="{212EDFE4-1BFA-4BD5-B0CD-0F0D3C4BD2B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signal</a:t>
          </a:r>
          <a:r>
            <a:rPr lang="en-US"/>
            <a:t/>
          </a:r>
          <a:endParaRPr lang="en-US"/>
        </a:p>
      </dgm:t>
    </dgm:pt>
    <dgm:pt modelId="{36BA120A-32C4-4CCF-B8F2-0D2F20F4B535}" cxnId="{77BC9B37-B3D7-4FEA-88D7-7D62FEAF4B1F}" type="parTrans">
      <dgm:prSet/>
      <dgm:spPr/>
    </dgm:pt>
    <dgm:pt modelId="{0FFB23B3-364A-42D5-94BD-941497B1A1C4}" cxnId="{77BC9B37-B3D7-4FEA-88D7-7D62FEAF4B1F}" type="sibTrans">
      <dgm:prSet/>
      <dgm:spPr/>
    </dgm:pt>
    <dgm:pt modelId="{30249446-CBDB-4C22-9E59-34977CB3982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etc...</a:t>
          </a:r>
          <a:r>
            <a:rPr lang="en-US"/>
            <a:t/>
          </a:r>
          <a:endParaRPr lang="en-US"/>
        </a:p>
      </dgm:t>
    </dgm:pt>
    <dgm:pt modelId="{C4D4D9D7-9161-4868-97A7-E2F994931BF4}" cxnId="{A11CA745-A369-4DD5-8AA0-F1526A24B9A3}" type="parTrans">
      <dgm:prSet/>
      <dgm:spPr/>
    </dgm:pt>
    <dgm:pt modelId="{7D32EAA6-9F37-49CB-B544-87DE24BAAFCC}" cxnId="{A11CA745-A369-4DD5-8AA0-F1526A24B9A3}" type="sibTrans">
      <dgm:prSet/>
      <dgm:spPr/>
    </dgm:pt>
    <dgm:pt modelId="{C399EA53-3BB9-46FA-8778-5F718D5AF68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utils</a:t>
          </a:r>
          <a:r>
            <a:rPr lang="en-US"/>
            <a:t/>
          </a:r>
          <a:endParaRPr lang="en-US"/>
        </a:p>
      </dgm:t>
    </dgm:pt>
    <dgm:pt modelId="{AA0ED1D7-ECE2-4A6D-99DF-68B9CFF51387}" cxnId="{5D03C667-BBEF-4F75-BD51-58F757C3E37D}" type="parTrans">
      <dgm:prSet/>
      <dgm:spPr/>
    </dgm:pt>
    <dgm:pt modelId="{7AD55F93-2305-4F0E-AFD9-65C30E535CBB}" cxnId="{5D03C667-BBEF-4F75-BD51-58F757C3E37D}" type="sibTrans">
      <dgm:prSet/>
      <dgm:spPr/>
    </dgm:pt>
    <dgm:pt modelId="{0702FB69-BFD9-42B2-A733-E08ACD82187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audio</a:t>
          </a:r>
          <a:r>
            <a:rPr lang="en-US"/>
            <a:t/>
          </a:r>
          <a:endParaRPr lang="en-US"/>
        </a:p>
      </dgm:t>
    </dgm:pt>
    <dgm:pt modelId="{E7C80EED-D103-459F-A017-86FCFFDF95D7}" cxnId="{15FE7681-DE2B-4A46-8AC5-D1B5C55F3C63}" type="parTrans">
      <dgm:prSet/>
      <dgm:spPr/>
    </dgm:pt>
    <dgm:pt modelId="{B5AB931C-C6A7-481B-B938-2FB6260EF82F}" cxnId="{15FE7681-DE2B-4A46-8AC5-D1B5C55F3C63}" type="sibTrans">
      <dgm:prSet/>
      <dgm:spPr/>
    </dgm:pt>
    <dgm:pt modelId="{8EC41B27-776B-4897-B2D4-DDDD98AE675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signal</a:t>
          </a:r>
          <a:r>
            <a:rPr lang="en-US"/>
            <a:t/>
          </a:r>
          <a:endParaRPr lang="en-US"/>
        </a:p>
      </dgm:t>
    </dgm:pt>
    <dgm:pt modelId="{8E6ADD93-23D4-442C-95F4-1C326F17BE30}" cxnId="{4FDBF4F1-0B08-4E0A-8A7A-2E64360BB5C9}" type="parTrans">
      <dgm:prSet/>
      <dgm:spPr/>
    </dgm:pt>
    <dgm:pt modelId="{AB2CC26E-02A6-4B04-9CD3-4A25958987C4}" cxnId="{4FDBF4F1-0B08-4E0A-8A7A-2E64360BB5C9}" type="sibTrans">
      <dgm:prSet/>
      <dgm:spPr/>
    </dgm:pt>
    <dgm:pt modelId="{1E2063A9-FA7D-4EBF-8DB3-D95128CB44D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level select box</a:t>
          </a:r>
          <a:endParaRPr lang="en-US"/>
        </a:p>
      </dgm:t>
    </dgm:pt>
    <dgm:pt modelId="{14E09481-40A8-4E51-A53E-46413459255A}" cxnId="{B401E811-448A-4209-A1A8-0F3FEB922B8B}" type="parTrans">
      <dgm:prSet/>
      <dgm:spPr/>
    </dgm:pt>
    <dgm:pt modelId="{AC18E830-E8AE-4878-BFF2-750C825DB8FF}" cxnId="{B401E811-448A-4209-A1A8-0F3FEB922B8B}" type="sibTrans">
      <dgm:prSet/>
      <dgm:spPr/>
    </dgm:pt>
    <dgm:pt modelId="{1ECCED0C-AB80-4222-8E3D-D48725FE52F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etc...</a:t>
          </a:r>
          <a:r>
            <a:rPr lang="en-US"/>
            <a:t/>
          </a:r>
          <a:endParaRPr lang="en-US"/>
        </a:p>
      </dgm:t>
    </dgm:pt>
    <dgm:pt modelId="{EAC2C57B-2A71-404D-A638-D5E662270AF1}" cxnId="{3B67FD76-C9DE-47AA-8ED9-A2C63B65E0EE}" type="parTrans">
      <dgm:prSet/>
      <dgm:spPr/>
    </dgm:pt>
    <dgm:pt modelId="{21D30907-A965-4C5D-BFD4-4B9B1C5A6C87}" cxnId="{3B67FD76-C9DE-47AA-8ED9-A2C63B65E0EE}" type="sibTrans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 custLinFactX="-100000" custLinFactNeighborX="-131074" custLinFactNeighborY="57746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3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3" custLinFactX="-50371" custLinFactY="87320" custLinFactNeighborX="-100000" custLinFactNeighborY="100000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12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12" custScaleX="237009" custLinFactY="30212" custLinFactNeighborX="799" custLinFactNeighborY="100000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E81582B1-A130-479F-ACE3-61EF727591CE}" type="pres">
      <dgm:prSet presAssocID="{581124B7-0397-40F7-9B1D-41220103BA68}" presName="conn2-1" presStyleLbl="parChTrans1D3" presStyleIdx="1" presStyleCnt="12"/>
      <dgm:spPr/>
    </dgm:pt>
    <dgm:pt modelId="{C3EBFA62-33AA-4455-9D61-7B96DA4B37A4}" type="pres">
      <dgm:prSet presAssocID="{581124B7-0397-40F7-9B1D-41220103BA68}" presName="connTx" presStyleCnt="0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3" presStyleIdx="1" presStyleCnt="12" custScaleX="235564" custLinFactY="16631" custLinFactNeighborX="802" custLinFactNeighborY="100000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3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3" custLinFactX="-51490" custLinFactY="15016" custLinFactNeighborX="-100000" custLinFactNeighborY="100000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2" presStyleCnt="12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2" presStyleCnt="12" custLinFactNeighborX="799" custLinFactNeighborY="98219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  <dgm:pt modelId="{76A4D875-CF55-4E40-9FE4-D4C094BD2A53}" type="pres">
      <dgm:prSet presAssocID="{4451A0EC-1E69-45DE-B112-722AD9654C8D}" presName="conn2-1" presStyleLbl="parChTrans1D3" presStyleIdx="3" presStyleCnt="12"/>
      <dgm:spPr/>
    </dgm:pt>
    <dgm:pt modelId="{4DEFA688-9CCB-4FA6-A975-F73384EC5D70}" type="pres">
      <dgm:prSet presAssocID="{4451A0EC-1E69-45DE-B112-722AD9654C8D}" presName="connTx" presStyleCnt="0"/>
      <dgm:spPr/>
    </dgm:pt>
    <dgm:pt modelId="{17F6608F-C92B-4907-8B2E-852476499575}" type="pres">
      <dgm:prSet presAssocID="{D33189F7-2A29-4F09-97E3-F6D970C78FD1}" presName="root2" presStyleCnt="0"/>
      <dgm:spPr/>
    </dgm:pt>
    <dgm:pt modelId="{CEA07658-B365-41D7-BC5B-4041C98D588F}" type="pres">
      <dgm:prSet presAssocID="{D33189F7-2A29-4F09-97E3-F6D970C78FD1}" presName="LevelTwoTextNode" presStyleLbl="node3" presStyleIdx="3" presStyleCnt="12" custLinFactNeighborX="799" custLinFactNeighborY="87502">
        <dgm:presLayoutVars>
          <dgm:chPref val="3"/>
        </dgm:presLayoutVars>
      </dgm:prSet>
      <dgm:spPr/>
    </dgm:pt>
    <dgm:pt modelId="{4CEA3603-63DC-43F0-BEEC-CF72879A7816}" type="pres">
      <dgm:prSet presAssocID="{D33189F7-2A29-4F09-97E3-F6D970C78FD1}" presName="level3hierChild" presStyleCnt="0"/>
      <dgm:spPr/>
    </dgm:pt>
    <dgm:pt modelId="{DC5B6957-A6C7-4EA1-98C5-B9A0F979981F}" type="pres">
      <dgm:prSet presAssocID="{A2B25D5F-AB9C-4F29-A586-BC72199DF8BB}" presName="conn2-1" presStyleLbl="parChTrans1D3" presStyleIdx="4" presStyleCnt="12"/>
      <dgm:spPr/>
    </dgm:pt>
    <dgm:pt modelId="{98156BF4-05DA-4D7D-AD33-CCBCF3753182}" type="pres">
      <dgm:prSet presAssocID="{A2B25D5F-AB9C-4F29-A586-BC72199DF8BB}" presName="connTx" presStyleCnt="0"/>
      <dgm:spPr/>
    </dgm:pt>
    <dgm:pt modelId="{11DCBB30-7D45-4F40-B7FD-2A3EC9D5673D}" type="pres">
      <dgm:prSet presAssocID="{1DD08783-4272-4947-A881-E5773EA02B8A}" presName="root2" presStyleCnt="0"/>
      <dgm:spPr/>
    </dgm:pt>
    <dgm:pt modelId="{C85DD97E-3EE9-4C93-A3DA-24E4E71E47D4}" type="pres">
      <dgm:prSet presAssocID="{1DD08783-4272-4947-A881-E5773EA02B8A}" presName="LevelTwoTextNode" presStyleLbl="node3" presStyleIdx="4" presStyleCnt="12" custLinFactNeighborX="799" custLinFactNeighborY="81103">
        <dgm:presLayoutVars>
          <dgm:chPref val="3"/>
        </dgm:presLayoutVars>
      </dgm:prSet>
      <dgm:spPr/>
    </dgm:pt>
    <dgm:pt modelId="{97BACB97-0F78-409E-80E2-D211FE371CBF}" type="pres">
      <dgm:prSet presAssocID="{1DD08783-4272-4947-A881-E5773EA02B8A}" presName="level3hierChild" presStyleCnt="0"/>
      <dgm:spPr/>
    </dgm:pt>
    <dgm:pt modelId="{4B093A90-17BD-4DC7-805B-B0795CF691D8}" type="pres">
      <dgm:prSet presAssocID="{3E843FBE-A599-4B33-A054-6254AD14412D}" presName="conn2-1" presStyleLbl="parChTrans1D3" presStyleIdx="5" presStyleCnt="12"/>
      <dgm:spPr/>
    </dgm:pt>
    <dgm:pt modelId="{3234FD5B-FFEB-4F89-A13C-AABA5BDDBE4A}" type="pres">
      <dgm:prSet presAssocID="{3E843FBE-A599-4B33-A054-6254AD14412D}" presName="connTx" presStyleCnt="0"/>
      <dgm:spPr/>
    </dgm:pt>
    <dgm:pt modelId="{800435D7-A340-4BA0-9CD1-AC386CFC31BF}" type="pres">
      <dgm:prSet presAssocID="{7CA6BE05-3325-4298-8F1F-515942858D48}" presName="root2" presStyleCnt="0"/>
      <dgm:spPr/>
    </dgm:pt>
    <dgm:pt modelId="{25C100E6-5D73-443F-9F9D-1D613AD4BFE8}" type="pres">
      <dgm:prSet presAssocID="{7CA6BE05-3325-4298-8F1F-515942858D48}" presName="LevelTwoTextNode" presStyleLbl="node3" presStyleIdx="5" presStyleCnt="12" custLinFactNeighborX="799" custLinFactNeighborY="72465">
        <dgm:presLayoutVars>
          <dgm:chPref val="3"/>
        </dgm:presLayoutVars>
      </dgm:prSet>
      <dgm:spPr/>
    </dgm:pt>
    <dgm:pt modelId="{EC2AC75E-0AFE-4A00-BC2E-A4CC6B292525}" type="pres">
      <dgm:prSet presAssocID="{7CA6BE05-3325-4298-8F1F-515942858D48}" presName="level3hierChild" presStyleCnt="0"/>
      <dgm:spPr/>
    </dgm:pt>
    <dgm:pt modelId="{DCA4B478-E5C3-4D6C-92CC-CABB19743710}" type="pres">
      <dgm:prSet presAssocID="{36BA120A-32C4-4CCF-B8F2-0D2F20F4B535}" presName="conn2-1" presStyleLbl="parChTrans1D3" presStyleIdx="6" presStyleCnt="12"/>
      <dgm:spPr/>
    </dgm:pt>
    <dgm:pt modelId="{A8634533-913E-4570-AC08-56A1DB55AD50}" type="pres">
      <dgm:prSet presAssocID="{36BA120A-32C4-4CCF-B8F2-0D2F20F4B535}" presName="connTx" presStyleCnt="0"/>
      <dgm:spPr/>
    </dgm:pt>
    <dgm:pt modelId="{AE7E7759-D31A-4826-B503-7D3597ACC797}" type="pres">
      <dgm:prSet presAssocID="{212EDFE4-1BFA-4BD5-B0CD-0F0D3C4BD2B4}" presName="root2" presStyleCnt="0"/>
      <dgm:spPr/>
    </dgm:pt>
    <dgm:pt modelId="{82EFE51F-C3E4-4EFA-8241-357804939E6F}" type="pres">
      <dgm:prSet presAssocID="{212EDFE4-1BFA-4BD5-B0CD-0F0D3C4BD2B4}" presName="LevelTwoTextNode" presStyleLbl="node3" presStyleIdx="6" presStyleCnt="12" custLinFactNeighborX="799" custLinFactNeighborY="59667">
        <dgm:presLayoutVars>
          <dgm:chPref val="3"/>
        </dgm:presLayoutVars>
      </dgm:prSet>
      <dgm:spPr/>
    </dgm:pt>
    <dgm:pt modelId="{14A7CAC9-EEA7-41F1-82FB-3E2E29D5BA49}" type="pres">
      <dgm:prSet presAssocID="{212EDFE4-1BFA-4BD5-B0CD-0F0D3C4BD2B4}" presName="level3hierChild" presStyleCnt="0"/>
      <dgm:spPr/>
    </dgm:pt>
    <dgm:pt modelId="{A3B7872C-3577-4E2B-BAA8-55DEC31EFAE7}" type="pres">
      <dgm:prSet presAssocID="{C4D4D9D7-9161-4868-97A7-E2F994931BF4}" presName="conn2-1" presStyleLbl="parChTrans1D3" presStyleIdx="7" presStyleCnt="12"/>
      <dgm:spPr/>
    </dgm:pt>
    <dgm:pt modelId="{21577EC3-0417-4662-A09D-804185E5ECAC}" type="pres">
      <dgm:prSet presAssocID="{C4D4D9D7-9161-4868-97A7-E2F994931BF4}" presName="connTx" presStyleCnt="0"/>
      <dgm:spPr/>
    </dgm:pt>
    <dgm:pt modelId="{3E883B34-77E0-43D8-B462-CF5BE25541B2}" type="pres">
      <dgm:prSet presAssocID="{30249446-CBDB-4C22-9E59-34977CB3982D}" presName="root2" presStyleCnt="0"/>
      <dgm:spPr/>
    </dgm:pt>
    <dgm:pt modelId="{A4FB7E9B-1DF5-4BF6-902E-2CDB6B169544}" type="pres">
      <dgm:prSet presAssocID="{30249446-CBDB-4C22-9E59-34977CB3982D}" presName="LevelTwoTextNode" presStyleLbl="node3" presStyleIdx="7" presStyleCnt="12" custLinFactNeighborX="799" custLinFactNeighborY="53429">
        <dgm:presLayoutVars>
          <dgm:chPref val="3"/>
        </dgm:presLayoutVars>
      </dgm:prSet>
      <dgm:spPr/>
    </dgm:pt>
    <dgm:pt modelId="{F4DE29A7-FBA9-44A5-9DFC-117BF64E77D5}" type="pres">
      <dgm:prSet presAssocID="{30249446-CBDB-4C22-9E59-34977CB3982D}" presName="level3hierChild" presStyleCnt="0"/>
      <dgm:spPr/>
    </dgm:pt>
    <dgm:pt modelId="{8DB8A6D3-9CFF-4B54-B24F-7B7ADE0EB9C3}" type="pres">
      <dgm:prSet presAssocID="{AA0ED1D7-ECE2-4A6D-99DF-68B9CFF51387}" presName="conn2-1" presStyleLbl="parChTrans1D2" presStyleIdx="2" presStyleCnt="3"/>
      <dgm:spPr/>
    </dgm:pt>
    <dgm:pt modelId="{4BAAD3EE-3703-4F79-A8F7-F728F8F6741C}" type="pres">
      <dgm:prSet presAssocID="{AA0ED1D7-ECE2-4A6D-99DF-68B9CFF51387}" presName="connTx" presStyleCnt="0"/>
      <dgm:spPr/>
    </dgm:pt>
    <dgm:pt modelId="{10052BD5-AAEF-421B-A431-CBA656DC9854}" type="pres">
      <dgm:prSet presAssocID="{C399EA53-3BB9-46FA-8778-5F718D5AF688}" presName="root2" presStyleCnt="0"/>
      <dgm:spPr/>
    </dgm:pt>
    <dgm:pt modelId="{91FE3528-6C40-4D4D-9FCF-D1E571E27516}" type="pres">
      <dgm:prSet presAssocID="{C399EA53-3BB9-46FA-8778-5F718D5AF688}" presName="LevelTwoTextNode" presStyleLbl="node2" presStyleIdx="2" presStyleCnt="3" custLinFactX="-48210" custLinFactNeighborX="-100000" custLinFactNeighborY="-8639">
        <dgm:presLayoutVars>
          <dgm:chPref val="3"/>
        </dgm:presLayoutVars>
      </dgm:prSet>
      <dgm:spPr/>
    </dgm:pt>
    <dgm:pt modelId="{A72F6D37-50E6-4917-BB62-50C57B11CEE5}" type="pres">
      <dgm:prSet presAssocID="{C399EA53-3BB9-46FA-8778-5F718D5AF688}" presName="level3hierChild" presStyleCnt="0"/>
      <dgm:spPr/>
    </dgm:pt>
    <dgm:pt modelId="{BA4C3440-7FAE-4AC3-89A6-0D1D7688ED0F}" type="pres">
      <dgm:prSet presAssocID="{E7C80EED-D103-459F-A017-86FCFFDF95D7}" presName="conn2-1" presStyleLbl="parChTrans1D3" presStyleIdx="8" presStyleCnt="12"/>
      <dgm:spPr/>
    </dgm:pt>
    <dgm:pt modelId="{DBD74FC1-2772-48CC-8378-B5E4F4CE7508}" type="pres">
      <dgm:prSet presAssocID="{E7C80EED-D103-459F-A017-86FCFFDF95D7}" presName="connTx" presStyleCnt="0"/>
      <dgm:spPr/>
    </dgm:pt>
    <dgm:pt modelId="{E3EE97A3-5A81-4FBB-B852-5AFB6F1DB7C0}" type="pres">
      <dgm:prSet presAssocID="{0702FB69-BFD9-42B2-A733-E08ACD821874}" presName="root2" presStyleCnt="0"/>
      <dgm:spPr/>
    </dgm:pt>
    <dgm:pt modelId="{3AA97666-A139-41AE-93C6-13EFE926BEDF}" type="pres">
      <dgm:prSet presAssocID="{0702FB69-BFD9-42B2-A733-E08ACD821874}" presName="LevelTwoTextNode" presStyleLbl="node3" presStyleIdx="8" presStyleCnt="12" custScaleX="199359" custLinFactNeighborX="799" custLinFactNeighborY="40631">
        <dgm:presLayoutVars>
          <dgm:chPref val="3"/>
        </dgm:presLayoutVars>
      </dgm:prSet>
      <dgm:spPr/>
    </dgm:pt>
    <dgm:pt modelId="{AD04E1A3-E331-4761-979A-D6988689EF0B}" type="pres">
      <dgm:prSet presAssocID="{0702FB69-BFD9-42B2-A733-E08ACD821874}" presName="level3hierChild" presStyleCnt="0"/>
      <dgm:spPr/>
    </dgm:pt>
    <dgm:pt modelId="{16AB0369-19CE-4336-A1E9-94D72C4BD330}" type="pres">
      <dgm:prSet presAssocID="{8E6ADD93-23D4-442C-95F4-1C326F17BE30}" presName="conn2-1" presStyleLbl="parChTrans1D3" presStyleIdx="9" presStyleCnt="12"/>
      <dgm:spPr/>
    </dgm:pt>
    <dgm:pt modelId="{08110FB9-E5FE-4794-8F51-6CBD51E557A5}" type="pres">
      <dgm:prSet presAssocID="{8E6ADD93-23D4-442C-95F4-1C326F17BE30}" presName="connTx" presStyleCnt="0"/>
      <dgm:spPr/>
    </dgm:pt>
    <dgm:pt modelId="{671AAEA2-0DB0-48CF-837C-7BB0367D95DD}" type="pres">
      <dgm:prSet presAssocID="{8EC41B27-776B-4897-B2D4-DDDD98AE675B}" presName="root2" presStyleCnt="0"/>
      <dgm:spPr/>
    </dgm:pt>
    <dgm:pt modelId="{7C4A5693-CB6F-4053-A91D-E2B9AE03FD27}" type="pres">
      <dgm:prSet presAssocID="{8EC41B27-776B-4897-B2D4-DDDD98AE675B}" presName="LevelTwoTextNode" presStyleLbl="node3" presStyleIdx="9" presStyleCnt="12" custScaleX="199560" custLinFactNeighborX="799" custLinFactNeighborY="27673">
        <dgm:presLayoutVars>
          <dgm:chPref val="3"/>
        </dgm:presLayoutVars>
      </dgm:prSet>
      <dgm:spPr/>
    </dgm:pt>
    <dgm:pt modelId="{19E32FC9-3B78-4C88-B85C-912C32B6843A}" type="pres">
      <dgm:prSet presAssocID="{8EC41B27-776B-4897-B2D4-DDDD98AE675B}" presName="level3hierChild" presStyleCnt="0"/>
      <dgm:spPr/>
    </dgm:pt>
    <dgm:pt modelId="{A1CC474F-4109-4751-9BC3-3A4704A97B55}" type="pres">
      <dgm:prSet presAssocID="{14E09481-40A8-4E51-A53E-46413459255A}" presName="conn2-1" presStyleLbl="parChTrans1D3" presStyleIdx="10" presStyleCnt="12"/>
      <dgm:spPr/>
    </dgm:pt>
    <dgm:pt modelId="{C5717C1B-8621-4B6A-ADA1-0C8A13A728DF}" type="pres">
      <dgm:prSet presAssocID="{14E09481-40A8-4E51-A53E-46413459255A}" presName="connTx" presStyleCnt="0"/>
      <dgm:spPr/>
    </dgm:pt>
    <dgm:pt modelId="{C45A5A68-FE12-4AE8-9A9B-9A96ADCE79E3}" type="pres">
      <dgm:prSet presAssocID="{1E2063A9-FA7D-4EBF-8DB3-D95128CB44DB}" presName="root2" presStyleCnt="0"/>
      <dgm:spPr/>
    </dgm:pt>
    <dgm:pt modelId="{E63F04DE-40CA-4653-A7F1-C022FBBEB7DA}" type="pres">
      <dgm:prSet presAssocID="{1E2063A9-FA7D-4EBF-8DB3-D95128CB44DB}" presName="LevelTwoTextNode" presStyleLbl="node3" presStyleIdx="10" presStyleCnt="12" custScaleX="281569" custLinFactNeighborX="799" custLinFactNeighborY="12636">
        <dgm:presLayoutVars>
          <dgm:chPref val="3"/>
        </dgm:presLayoutVars>
      </dgm:prSet>
      <dgm:spPr/>
    </dgm:pt>
    <dgm:pt modelId="{78ED4A26-B2A1-4C0A-9250-6345A9730549}" type="pres">
      <dgm:prSet presAssocID="{1E2063A9-FA7D-4EBF-8DB3-D95128CB44DB}" presName="level3hierChild" presStyleCnt="0"/>
      <dgm:spPr/>
    </dgm:pt>
    <dgm:pt modelId="{605B904C-9AA6-4BC2-ABED-58644CDFABD0}" type="pres">
      <dgm:prSet presAssocID="{EAC2C57B-2A71-404D-A638-D5E662270AF1}" presName="conn2-1" presStyleLbl="parChTrans1D3" presStyleIdx="11" presStyleCnt="12"/>
      <dgm:spPr/>
    </dgm:pt>
    <dgm:pt modelId="{1B6C9812-16FE-4066-A7A8-0C126BA9EAC7}" type="pres">
      <dgm:prSet presAssocID="{EAC2C57B-2A71-404D-A638-D5E662270AF1}" presName="connTx" presStyleCnt="0"/>
      <dgm:spPr/>
    </dgm:pt>
    <dgm:pt modelId="{5ECF0945-329C-402F-BBC4-D777D65D4F14}" type="pres">
      <dgm:prSet presAssocID="{1ECCED0C-AB80-4222-8E3D-D48725FE52F0}" presName="root2" presStyleCnt="0"/>
      <dgm:spPr/>
    </dgm:pt>
    <dgm:pt modelId="{A6BD1C6D-A212-4F4D-B924-B895E1011C60}" type="pres">
      <dgm:prSet presAssocID="{1ECCED0C-AB80-4222-8E3D-D48725FE52F0}" presName="LevelTwoTextNode" presStyleLbl="node3" presStyleIdx="11" presStyleCnt="12" custLinFactNeighborX="799" custLinFactNeighborY="36312">
        <dgm:presLayoutVars>
          <dgm:chPref val="3"/>
        </dgm:presLayoutVars>
      </dgm:prSet>
      <dgm:spPr/>
    </dgm:pt>
    <dgm:pt modelId="{500E4DF4-B03E-4E2F-AFBF-D35F563F0883}" type="pres">
      <dgm:prSet presAssocID="{1ECCED0C-AB80-4222-8E3D-D48725FE52F0}" presName="level3hierChild" presStyleCnt="0"/>
      <dgm:spPr/>
    </dgm:pt>
  </dgm:ptLst>
  <dgm:cxnLst>
    <dgm:cxn modelId="{E4762F00-75F5-470E-93AB-BC983497919B}" srcId="{EFE73B03-4D71-4565-8C52-4902BE6377A4}" destId="{0605F139-5EF0-48E7-A091-192233D2011D}" srcOrd="0" destOrd="0" parTransId="{2AFB1B2A-8749-4E5E-9CB9-0B60F81C46F8}" sibTransId="{E0FFEB56-236E-4FE9-83BF-31494E265D5A}"/>
    <dgm:cxn modelId="{934465D1-A80F-4F42-BCF7-E3AF3FF84A8E}" srcId="{0605F139-5EF0-48E7-A091-192233D2011D}" destId="{4530EE7D-F557-4815-9ED2-EABC47F46978}" srcOrd="0" destOrd="0" parTransId="{AC2BFF99-DAE2-494A-88AB-85D75BC6D2EE}" sibTransId="{B98A0394-6758-42EB-8D0E-4491BED52B6C}"/>
    <dgm:cxn modelId="{A90E5BA9-275D-4667-A4B5-61E9C653C545}" srcId="{4530EE7D-F557-4815-9ED2-EABC47F46978}" destId="{2C2A4BF3-AA22-4080-9546-909CF9AC3ECB}" srcOrd="0" destOrd="0" parTransId="{4A6A0524-D9B7-4A37-8E78-5FE688BDCCE6}" sibTransId="{39CECE7E-7D7C-4022-9437-1E0813814145}"/>
    <dgm:cxn modelId="{A30D990F-5D9C-47FE-A696-B8E15527D444}" srcId="{4530EE7D-F557-4815-9ED2-EABC47F46978}" destId="{C78C4F92-AD69-46C8-910C-41059E8ED0A9}" srcOrd="1" destOrd="0" parTransId="{581124B7-0397-40F7-9B1D-41220103BA68}" sibTransId="{A23C44A9-E7A6-467B-BF93-DD0656347715}"/>
    <dgm:cxn modelId="{FCB4B027-F420-4D07-BBFC-DAF1FECFB5A4}" srcId="{0605F139-5EF0-48E7-A091-192233D2011D}" destId="{4E4A1E17-A3EC-4A54-9171-277E11A0B287}" srcOrd="1" destOrd="0" parTransId="{367D7799-1E5C-4947-8AD1-85D1E0D367AF}" sibTransId="{7FFEBD18-7D5B-41C0-A8F3-60942A71708D}"/>
    <dgm:cxn modelId="{359EA78D-4428-4181-9E45-6EAEB906D647}" srcId="{4E4A1E17-A3EC-4A54-9171-277E11A0B287}" destId="{2B9D6902-DCB2-4AC4-BFAC-AF964742FD39}" srcOrd="0" destOrd="1" parTransId="{9EAB334F-AA91-4141-B6FE-557B19FCD964}" sibTransId="{EB4A7ACA-5833-4A98-973D-A8E863091431}"/>
    <dgm:cxn modelId="{992ABDD4-7247-4909-B738-BF15F72E0A17}" srcId="{4E4A1E17-A3EC-4A54-9171-277E11A0B287}" destId="{D33189F7-2A29-4F09-97E3-F6D970C78FD1}" srcOrd="1" destOrd="1" parTransId="{4451A0EC-1E69-45DE-B112-722AD9654C8D}" sibTransId="{1EAE17CF-9149-459F-BD19-E65AB55B3D1B}"/>
    <dgm:cxn modelId="{3D195885-DB7D-4618-A02F-1E62723871FA}" srcId="{4E4A1E17-A3EC-4A54-9171-277E11A0B287}" destId="{1DD08783-4272-4947-A881-E5773EA02B8A}" srcOrd="2" destOrd="1" parTransId="{A2B25D5F-AB9C-4F29-A586-BC72199DF8BB}" sibTransId="{5AC81F4F-2845-4D86-8C8E-225E9FCDAFE7}"/>
    <dgm:cxn modelId="{882933E8-B2E6-40CE-BA78-D45C7696EF63}" srcId="{4E4A1E17-A3EC-4A54-9171-277E11A0B287}" destId="{7CA6BE05-3325-4298-8F1F-515942858D48}" srcOrd="3" destOrd="1" parTransId="{3E843FBE-A599-4B33-A054-6254AD14412D}" sibTransId="{02EC9384-FCA3-4513-A392-A483459ABCCD}"/>
    <dgm:cxn modelId="{77BC9B37-B3D7-4FEA-88D7-7D62FEAF4B1F}" srcId="{4E4A1E17-A3EC-4A54-9171-277E11A0B287}" destId="{212EDFE4-1BFA-4BD5-B0CD-0F0D3C4BD2B4}" srcOrd="4" destOrd="1" parTransId="{36BA120A-32C4-4CCF-B8F2-0D2F20F4B535}" sibTransId="{0FFB23B3-364A-42D5-94BD-941497B1A1C4}"/>
    <dgm:cxn modelId="{A11CA745-A369-4DD5-8AA0-F1526A24B9A3}" srcId="{4E4A1E17-A3EC-4A54-9171-277E11A0B287}" destId="{30249446-CBDB-4C22-9E59-34977CB3982D}" srcOrd="5" destOrd="1" parTransId="{C4D4D9D7-9161-4868-97A7-E2F994931BF4}" sibTransId="{7D32EAA6-9F37-49CB-B544-87DE24BAAFCC}"/>
    <dgm:cxn modelId="{5D03C667-BBEF-4F75-BD51-58F757C3E37D}" srcId="{0605F139-5EF0-48E7-A091-192233D2011D}" destId="{C399EA53-3BB9-46FA-8778-5F718D5AF688}" srcOrd="2" destOrd="0" parTransId="{AA0ED1D7-ECE2-4A6D-99DF-68B9CFF51387}" sibTransId="{7AD55F93-2305-4F0E-AFD9-65C30E535CBB}"/>
    <dgm:cxn modelId="{15FE7681-DE2B-4A46-8AC5-D1B5C55F3C63}" srcId="{C399EA53-3BB9-46FA-8778-5F718D5AF688}" destId="{0702FB69-BFD9-42B2-A733-E08ACD821874}" srcOrd="0" destOrd="2" parTransId="{E7C80EED-D103-459F-A017-86FCFFDF95D7}" sibTransId="{B5AB931C-C6A7-481B-B938-2FB6260EF82F}"/>
    <dgm:cxn modelId="{4FDBF4F1-0B08-4E0A-8A7A-2E64360BB5C9}" srcId="{C399EA53-3BB9-46FA-8778-5F718D5AF688}" destId="{8EC41B27-776B-4897-B2D4-DDDD98AE675B}" srcOrd="1" destOrd="2" parTransId="{8E6ADD93-23D4-442C-95F4-1C326F17BE30}" sibTransId="{AB2CC26E-02A6-4B04-9CD3-4A25958987C4}"/>
    <dgm:cxn modelId="{B401E811-448A-4209-A1A8-0F3FEB922B8B}" srcId="{C399EA53-3BB9-46FA-8778-5F718D5AF688}" destId="{1E2063A9-FA7D-4EBF-8DB3-D95128CB44DB}" srcOrd="2" destOrd="2" parTransId="{14E09481-40A8-4E51-A53E-46413459255A}" sibTransId="{AC18E830-E8AE-4878-BFF2-750C825DB8FF}"/>
    <dgm:cxn modelId="{3B67FD76-C9DE-47AA-8ED9-A2C63B65E0EE}" srcId="{C399EA53-3BB9-46FA-8778-5F718D5AF688}" destId="{1ECCED0C-AB80-4222-8E3D-D48725FE52F0}" srcOrd="3" destOrd="2" parTransId="{EAC2C57B-2A71-404D-A638-D5E662270AF1}" sibTransId="{21D30907-A965-4C5D-BFD4-4B9B1C5A6C87}"/>
    <dgm:cxn modelId="{7C9B2F8D-2B95-4D4F-9137-4A5427EC8474}" type="presOf" srcId="{EFE73B03-4D71-4565-8C52-4902BE6377A4}" destId="{5FBAB40F-6011-4629-9B30-77C9439C91BF}" srcOrd="0" destOrd="0" presId="urn:microsoft.com/office/officeart/2005/8/layout/hierarchy2"/>
    <dgm:cxn modelId="{0F170E42-914A-4771-BF7F-7DA5883E6585}" type="presParOf" srcId="{5FBAB40F-6011-4629-9B30-77C9439C91BF}" destId="{2332AA2E-A989-4175-BB73-78EA4C3BDB65}" srcOrd="0" destOrd="0" presId="urn:microsoft.com/office/officeart/2005/8/layout/hierarchy2"/>
    <dgm:cxn modelId="{00ACD0F5-06B2-43CC-A639-B0A1D09F5F91}" type="presParOf" srcId="{2332AA2E-A989-4175-BB73-78EA4C3BDB65}" destId="{24E3F4AB-32FB-4CE0-9DAC-FC4DD26B5900}" srcOrd="0" destOrd="0" presId="urn:microsoft.com/office/officeart/2005/8/layout/hierarchy2"/>
    <dgm:cxn modelId="{888DC548-B69E-4F13-9AEF-B0AB792CCE60}" type="presOf" srcId="{0605F139-5EF0-48E7-A091-192233D2011D}" destId="{24E3F4AB-32FB-4CE0-9DAC-FC4DD26B5900}" srcOrd="0" destOrd="0" presId="urn:microsoft.com/office/officeart/2005/8/layout/hierarchy2"/>
    <dgm:cxn modelId="{44433E8A-C19F-4EDB-A2C8-8165452C6CAD}" type="presParOf" srcId="{2332AA2E-A989-4175-BB73-78EA4C3BDB65}" destId="{44F25638-8073-4DA7-9390-5AC06A304565}" srcOrd="1" destOrd="0" presId="urn:microsoft.com/office/officeart/2005/8/layout/hierarchy2"/>
    <dgm:cxn modelId="{DD9DF86E-4EF7-4113-A026-685EA307EC69}" type="presParOf" srcId="{44F25638-8073-4DA7-9390-5AC06A304565}" destId="{B47BD6C9-6D53-4A69-975F-9CF96E25F10F}" srcOrd="0" destOrd="1" presId="urn:microsoft.com/office/officeart/2005/8/layout/hierarchy2"/>
    <dgm:cxn modelId="{216223D2-1344-412F-B9B5-EF5EC6A41974}" type="presOf" srcId="{AC2BFF99-DAE2-494A-88AB-85D75BC6D2EE}" destId="{B47BD6C9-6D53-4A69-975F-9CF96E25F10F}" srcOrd="0" destOrd="0" presId="urn:microsoft.com/office/officeart/2005/8/layout/hierarchy2"/>
    <dgm:cxn modelId="{6F8F0ABE-B0BF-418F-9187-8D7130AB6A10}" type="presParOf" srcId="{B47BD6C9-6D53-4A69-975F-9CF96E25F10F}" destId="{C1833E64-0598-4ED8-B73B-4C820BB35531}" srcOrd="0" destOrd="0" presId="urn:microsoft.com/office/officeart/2005/8/layout/hierarchy2"/>
    <dgm:cxn modelId="{F442D0D5-F098-4EDA-9A79-8C5E3FF45BB8}" type="presOf" srcId="{AC2BFF99-DAE2-494A-88AB-85D75BC6D2EE}" destId="{C1833E64-0598-4ED8-B73B-4C820BB35531}" srcOrd="1" destOrd="0" presId="urn:microsoft.com/office/officeart/2005/8/layout/hierarchy2"/>
    <dgm:cxn modelId="{B23C5F31-27F1-4ABF-A7B1-474D2567AE5C}" type="presParOf" srcId="{44F25638-8073-4DA7-9390-5AC06A304565}" destId="{46F58ACF-5130-428E-B3EF-87D6FEC0C921}" srcOrd="1" destOrd="1" presId="urn:microsoft.com/office/officeart/2005/8/layout/hierarchy2"/>
    <dgm:cxn modelId="{E2D9A522-5107-4071-A775-6000B4E8CE35}" type="presParOf" srcId="{46F58ACF-5130-428E-B3EF-87D6FEC0C921}" destId="{3C0D5057-54F2-42F8-ADAD-AA27A1CC1A1B}" srcOrd="0" destOrd="1" presId="urn:microsoft.com/office/officeart/2005/8/layout/hierarchy2"/>
    <dgm:cxn modelId="{736E0640-4FC5-46EC-8999-8A24D163040D}" type="presOf" srcId="{4530EE7D-F557-4815-9ED2-EABC47F46978}" destId="{3C0D5057-54F2-42F8-ADAD-AA27A1CC1A1B}" srcOrd="0" destOrd="0" presId="urn:microsoft.com/office/officeart/2005/8/layout/hierarchy2"/>
    <dgm:cxn modelId="{B192ADCF-5FD1-43CF-8511-2CB97C36EF48}" type="presParOf" srcId="{46F58ACF-5130-428E-B3EF-87D6FEC0C921}" destId="{48673F39-879C-4946-8DC7-FD68F0552920}" srcOrd="1" destOrd="1" presId="urn:microsoft.com/office/officeart/2005/8/layout/hierarchy2"/>
    <dgm:cxn modelId="{89EBE58A-36B0-4012-A8EB-6141BC2C992C}" type="presParOf" srcId="{48673F39-879C-4946-8DC7-FD68F0552920}" destId="{FA61825B-C877-4D42-AAFB-0586288A9783}" srcOrd="0" destOrd="1" presId="urn:microsoft.com/office/officeart/2005/8/layout/hierarchy2"/>
    <dgm:cxn modelId="{5924B6CA-6829-446B-8158-500D3A9262D3}" type="presOf" srcId="{4A6A0524-D9B7-4A37-8E78-5FE688BDCCE6}" destId="{FA61825B-C877-4D42-AAFB-0586288A9783}" srcOrd="0" destOrd="0" presId="urn:microsoft.com/office/officeart/2005/8/layout/hierarchy2"/>
    <dgm:cxn modelId="{8EC0E95F-93A0-46CB-80C8-9473C4929520}" type="presParOf" srcId="{FA61825B-C877-4D42-AAFB-0586288A9783}" destId="{66B35CF0-1806-4E4A-8B50-99A64DECDBA9}" srcOrd="0" destOrd="0" presId="urn:microsoft.com/office/officeart/2005/8/layout/hierarchy2"/>
    <dgm:cxn modelId="{03134368-BB6C-4C8F-B55B-B5F05AF7C115}" type="presOf" srcId="{4A6A0524-D9B7-4A37-8E78-5FE688BDCCE6}" destId="{66B35CF0-1806-4E4A-8B50-99A64DECDBA9}" srcOrd="1" destOrd="0" presId="urn:microsoft.com/office/officeart/2005/8/layout/hierarchy2"/>
    <dgm:cxn modelId="{9565D065-D306-431B-A306-4F345BFE363A}" type="presParOf" srcId="{48673F39-879C-4946-8DC7-FD68F0552920}" destId="{F95D7524-EA0E-4F9D-9D6F-B10856D5C83F}" srcOrd="1" destOrd="1" presId="urn:microsoft.com/office/officeart/2005/8/layout/hierarchy2"/>
    <dgm:cxn modelId="{CAC9BB5E-3C65-4A6A-A917-D3A1714028C8}" type="presParOf" srcId="{F95D7524-EA0E-4F9D-9D6F-B10856D5C83F}" destId="{63712EDC-9AF8-41BC-8F72-ADF8D554FF07}" srcOrd="0" destOrd="1" presId="urn:microsoft.com/office/officeart/2005/8/layout/hierarchy2"/>
    <dgm:cxn modelId="{CC741DD2-8C75-44AA-85E3-163261B6A116}" type="presOf" srcId="{2C2A4BF3-AA22-4080-9546-909CF9AC3ECB}" destId="{63712EDC-9AF8-41BC-8F72-ADF8D554FF07}" srcOrd="0" destOrd="0" presId="urn:microsoft.com/office/officeart/2005/8/layout/hierarchy2"/>
    <dgm:cxn modelId="{1AAB7D06-150E-4D58-9CBD-CE00B247D33B}" type="presParOf" srcId="{F95D7524-EA0E-4F9D-9D6F-B10856D5C83F}" destId="{E0C65410-D9BC-4E23-87DE-EBBC54AD2166}" srcOrd="1" destOrd="1" presId="urn:microsoft.com/office/officeart/2005/8/layout/hierarchy2"/>
    <dgm:cxn modelId="{E37AF0C3-0C4A-4D24-BE03-7AB66975022D}" type="presParOf" srcId="{48673F39-879C-4946-8DC7-FD68F0552920}" destId="{E81582B1-A130-479F-ACE3-61EF727591CE}" srcOrd="2" destOrd="1" presId="urn:microsoft.com/office/officeart/2005/8/layout/hierarchy2"/>
    <dgm:cxn modelId="{3722B347-F76D-4866-BEEA-DBAECA456C0B}" type="presOf" srcId="{581124B7-0397-40F7-9B1D-41220103BA68}" destId="{E81582B1-A130-479F-ACE3-61EF727591CE}" srcOrd="0" destOrd="0" presId="urn:microsoft.com/office/officeart/2005/8/layout/hierarchy2"/>
    <dgm:cxn modelId="{1BDDC8BE-E87C-4744-8DAB-173919BE29C4}" type="presParOf" srcId="{E81582B1-A130-479F-ACE3-61EF727591CE}" destId="{C3EBFA62-33AA-4455-9D61-7B96DA4B37A4}" srcOrd="0" destOrd="2" presId="urn:microsoft.com/office/officeart/2005/8/layout/hierarchy2"/>
    <dgm:cxn modelId="{7FE4F03D-1599-420E-9BC2-0E96A5A8FADF}" type="presOf" srcId="{581124B7-0397-40F7-9B1D-41220103BA68}" destId="{C3EBFA62-33AA-4455-9D61-7B96DA4B37A4}" srcOrd="1" destOrd="0" presId="urn:microsoft.com/office/officeart/2005/8/layout/hierarchy2"/>
    <dgm:cxn modelId="{26A2A6DA-B5B9-46DD-8429-5D1022B688F8}" type="presParOf" srcId="{48673F39-879C-4946-8DC7-FD68F0552920}" destId="{2DF34A52-3962-401F-8488-13EE54243675}" srcOrd="3" destOrd="1" presId="urn:microsoft.com/office/officeart/2005/8/layout/hierarchy2"/>
    <dgm:cxn modelId="{AFBB0B18-8F00-4B67-A25F-EC127C8202EC}" type="presParOf" srcId="{2DF34A52-3962-401F-8488-13EE54243675}" destId="{29F748CF-C0E7-4DEA-B3A3-0E8AEB5CA964}" srcOrd="0" destOrd="3" presId="urn:microsoft.com/office/officeart/2005/8/layout/hierarchy2"/>
    <dgm:cxn modelId="{CFB7C89F-3A77-49DE-8220-C41D2E7C6372}" type="presOf" srcId="{C78C4F92-AD69-46C8-910C-41059E8ED0A9}" destId="{29F748CF-C0E7-4DEA-B3A3-0E8AEB5CA964}" srcOrd="0" destOrd="0" presId="urn:microsoft.com/office/officeart/2005/8/layout/hierarchy2"/>
    <dgm:cxn modelId="{335D6F7E-AF9E-4107-910D-D1EB0911D08E}" type="presParOf" srcId="{2DF34A52-3962-401F-8488-13EE54243675}" destId="{02AC44EF-F1FC-4C54-8D55-2436304955F9}" srcOrd="1" destOrd="3" presId="urn:microsoft.com/office/officeart/2005/8/layout/hierarchy2"/>
    <dgm:cxn modelId="{F0F6EAD5-8062-495B-8B4C-0BA69845A9F2}" type="presParOf" srcId="{44F25638-8073-4DA7-9390-5AC06A304565}" destId="{2E81B90F-7494-41FF-808F-F7F82B993B40}" srcOrd="2" destOrd="1" presId="urn:microsoft.com/office/officeart/2005/8/layout/hierarchy2"/>
    <dgm:cxn modelId="{E412C281-EBD6-4E46-91CB-8845DF49B41D}" type="presOf" srcId="{367D7799-1E5C-4947-8AD1-85D1E0D367AF}" destId="{2E81B90F-7494-41FF-808F-F7F82B993B40}" srcOrd="0" destOrd="0" presId="urn:microsoft.com/office/officeart/2005/8/layout/hierarchy2"/>
    <dgm:cxn modelId="{DF127794-7F4F-436F-8298-AA9FD9E449E1}" type="presParOf" srcId="{2E81B90F-7494-41FF-808F-F7F82B993B40}" destId="{0F4B7785-0023-487B-801C-9850969E1D34}" srcOrd="0" destOrd="2" presId="urn:microsoft.com/office/officeart/2005/8/layout/hierarchy2"/>
    <dgm:cxn modelId="{5F9AD928-D053-4BCC-B992-1341BB7C712D}" type="presOf" srcId="{367D7799-1E5C-4947-8AD1-85D1E0D367AF}" destId="{0F4B7785-0023-487B-801C-9850969E1D34}" srcOrd="1" destOrd="0" presId="urn:microsoft.com/office/officeart/2005/8/layout/hierarchy2"/>
    <dgm:cxn modelId="{DD1E724E-619E-45E4-AA08-654EB6637BD5}" type="presParOf" srcId="{44F25638-8073-4DA7-9390-5AC06A304565}" destId="{4925E953-147A-4210-9A9C-63730A307231}" srcOrd="3" destOrd="1" presId="urn:microsoft.com/office/officeart/2005/8/layout/hierarchy2"/>
    <dgm:cxn modelId="{142E0468-4AD0-478D-A5EB-A59D2FD7640F}" type="presParOf" srcId="{4925E953-147A-4210-9A9C-63730A307231}" destId="{3D382021-A429-4403-82FF-5A95DD3EBB20}" srcOrd="0" destOrd="3" presId="urn:microsoft.com/office/officeart/2005/8/layout/hierarchy2"/>
    <dgm:cxn modelId="{1B92FD12-1882-450F-87E6-312FB2AB0EDC}" type="presOf" srcId="{4E4A1E17-A3EC-4A54-9171-277E11A0B287}" destId="{3D382021-A429-4403-82FF-5A95DD3EBB20}" srcOrd="0" destOrd="0" presId="urn:microsoft.com/office/officeart/2005/8/layout/hierarchy2"/>
    <dgm:cxn modelId="{B229754B-10FC-4C02-B3A3-A63E7B8886AB}" type="presParOf" srcId="{4925E953-147A-4210-9A9C-63730A307231}" destId="{6D231649-1A42-47D5-A289-01058E6A05B6}" srcOrd="1" destOrd="3" presId="urn:microsoft.com/office/officeart/2005/8/layout/hierarchy2"/>
    <dgm:cxn modelId="{0BB25616-A417-4C5C-BC88-84D5A7FD1320}" type="presParOf" srcId="{6D231649-1A42-47D5-A289-01058E6A05B6}" destId="{B68D4CB7-ED76-4EEE-B7F0-455597F5F947}" srcOrd="0" destOrd="1" presId="urn:microsoft.com/office/officeart/2005/8/layout/hierarchy2"/>
    <dgm:cxn modelId="{CD0A6426-FB67-4D42-AC76-A3A8DD33C25F}" type="presOf" srcId="{9EAB334F-AA91-4141-B6FE-557B19FCD964}" destId="{B68D4CB7-ED76-4EEE-B7F0-455597F5F947}" srcOrd="0" destOrd="0" presId="urn:microsoft.com/office/officeart/2005/8/layout/hierarchy2"/>
    <dgm:cxn modelId="{D807C939-AEFB-4698-B5FF-7D7D26FE11B0}" type="presParOf" srcId="{B68D4CB7-ED76-4EEE-B7F0-455597F5F947}" destId="{5CB1AA4B-5999-455A-85BE-A2532A5BECF0}" srcOrd="0" destOrd="0" presId="urn:microsoft.com/office/officeart/2005/8/layout/hierarchy2"/>
    <dgm:cxn modelId="{02202B22-A2F1-4EA0-93C7-8B844FFE7E51}" type="presOf" srcId="{9EAB334F-AA91-4141-B6FE-557B19FCD964}" destId="{5CB1AA4B-5999-455A-85BE-A2532A5BECF0}" srcOrd="1" destOrd="0" presId="urn:microsoft.com/office/officeart/2005/8/layout/hierarchy2"/>
    <dgm:cxn modelId="{3989422B-6C12-4513-B7FF-2379965EC797}" type="presParOf" srcId="{6D231649-1A42-47D5-A289-01058E6A05B6}" destId="{A1B09372-2280-4FF7-9810-328BF9428FDA}" srcOrd="1" destOrd="1" presId="urn:microsoft.com/office/officeart/2005/8/layout/hierarchy2"/>
    <dgm:cxn modelId="{32EFC688-D036-4AE6-AFB9-096AF4CDC9CA}" type="presParOf" srcId="{A1B09372-2280-4FF7-9810-328BF9428FDA}" destId="{402901F7-4C4B-47C4-BE12-824FDFB99F9B}" srcOrd="0" destOrd="1" presId="urn:microsoft.com/office/officeart/2005/8/layout/hierarchy2"/>
    <dgm:cxn modelId="{3337C7EE-119F-4115-9B55-0779BADCCE2F}" type="presOf" srcId="{2B9D6902-DCB2-4AC4-BFAC-AF964742FD39}" destId="{402901F7-4C4B-47C4-BE12-824FDFB99F9B}" srcOrd="0" destOrd="0" presId="urn:microsoft.com/office/officeart/2005/8/layout/hierarchy2"/>
    <dgm:cxn modelId="{3A627C98-9C37-48B9-B80E-7B330A8B6801}" type="presParOf" srcId="{A1B09372-2280-4FF7-9810-328BF9428FDA}" destId="{48115C91-152F-4201-BB89-A30029998550}" srcOrd="1" destOrd="1" presId="urn:microsoft.com/office/officeart/2005/8/layout/hierarchy2"/>
    <dgm:cxn modelId="{5545ECEB-39E4-45A5-8EED-4CC4F8D8B279}" type="presParOf" srcId="{6D231649-1A42-47D5-A289-01058E6A05B6}" destId="{76A4D875-CF55-4E40-9FE4-D4C094BD2A53}" srcOrd="2" destOrd="1" presId="urn:microsoft.com/office/officeart/2005/8/layout/hierarchy2"/>
    <dgm:cxn modelId="{AD12B358-0C9F-4F9D-9A91-03CC39BC3D14}" type="presOf" srcId="{4451A0EC-1E69-45DE-B112-722AD9654C8D}" destId="{76A4D875-CF55-4E40-9FE4-D4C094BD2A53}" srcOrd="0" destOrd="0" presId="urn:microsoft.com/office/officeart/2005/8/layout/hierarchy2"/>
    <dgm:cxn modelId="{F1747ECB-4970-4F0D-AEC3-715E1A44841C}" type="presParOf" srcId="{76A4D875-CF55-4E40-9FE4-D4C094BD2A53}" destId="{4DEFA688-9CCB-4FA6-A975-F73384EC5D70}" srcOrd="0" destOrd="2" presId="urn:microsoft.com/office/officeart/2005/8/layout/hierarchy2"/>
    <dgm:cxn modelId="{FB601A88-DD9E-4A83-A35D-C0BAB30D5767}" type="presOf" srcId="{4451A0EC-1E69-45DE-B112-722AD9654C8D}" destId="{4DEFA688-9CCB-4FA6-A975-F73384EC5D70}" srcOrd="1" destOrd="0" presId="urn:microsoft.com/office/officeart/2005/8/layout/hierarchy2"/>
    <dgm:cxn modelId="{4449698A-4082-4921-88AA-88773A0FDE04}" type="presParOf" srcId="{6D231649-1A42-47D5-A289-01058E6A05B6}" destId="{17F6608F-C92B-4907-8B2E-852476499575}" srcOrd="3" destOrd="1" presId="urn:microsoft.com/office/officeart/2005/8/layout/hierarchy2"/>
    <dgm:cxn modelId="{649E2E67-56EE-4EC8-B7F6-9F394CC32627}" type="presParOf" srcId="{17F6608F-C92B-4907-8B2E-852476499575}" destId="{CEA07658-B365-41D7-BC5B-4041C98D588F}" srcOrd="0" destOrd="3" presId="urn:microsoft.com/office/officeart/2005/8/layout/hierarchy2"/>
    <dgm:cxn modelId="{F88B81FD-FA81-4E9E-A2D0-0BC8BD6227BE}" type="presOf" srcId="{D33189F7-2A29-4F09-97E3-F6D970C78FD1}" destId="{CEA07658-B365-41D7-BC5B-4041C98D588F}" srcOrd="0" destOrd="0" presId="urn:microsoft.com/office/officeart/2005/8/layout/hierarchy2"/>
    <dgm:cxn modelId="{97F3B453-F205-4395-ABD1-3DE70854D843}" type="presParOf" srcId="{17F6608F-C92B-4907-8B2E-852476499575}" destId="{4CEA3603-63DC-43F0-BEEC-CF72879A7816}" srcOrd="1" destOrd="3" presId="urn:microsoft.com/office/officeart/2005/8/layout/hierarchy2"/>
    <dgm:cxn modelId="{206AB3A8-A67A-4524-86B2-1E5A0BBBB367}" type="presParOf" srcId="{6D231649-1A42-47D5-A289-01058E6A05B6}" destId="{DC5B6957-A6C7-4EA1-98C5-B9A0F979981F}" srcOrd="4" destOrd="1" presId="urn:microsoft.com/office/officeart/2005/8/layout/hierarchy2"/>
    <dgm:cxn modelId="{8EBD23BC-2929-421A-A027-905C6AEA9630}" type="presOf" srcId="{A2B25D5F-AB9C-4F29-A586-BC72199DF8BB}" destId="{DC5B6957-A6C7-4EA1-98C5-B9A0F979981F}" srcOrd="0" destOrd="0" presId="urn:microsoft.com/office/officeart/2005/8/layout/hierarchy2"/>
    <dgm:cxn modelId="{BAC4B3DB-8434-43F4-B7E5-F6BA9F182B4A}" type="presParOf" srcId="{DC5B6957-A6C7-4EA1-98C5-B9A0F979981F}" destId="{98156BF4-05DA-4D7D-AD33-CCBCF3753182}" srcOrd="0" destOrd="4" presId="urn:microsoft.com/office/officeart/2005/8/layout/hierarchy2"/>
    <dgm:cxn modelId="{E992A5ED-03EC-46B6-A550-15880E616BE7}" type="presOf" srcId="{A2B25D5F-AB9C-4F29-A586-BC72199DF8BB}" destId="{98156BF4-05DA-4D7D-AD33-CCBCF3753182}" srcOrd="1" destOrd="0" presId="urn:microsoft.com/office/officeart/2005/8/layout/hierarchy2"/>
    <dgm:cxn modelId="{052B8D2B-7BBD-49A4-B262-AEA52BF056D2}" type="presParOf" srcId="{6D231649-1A42-47D5-A289-01058E6A05B6}" destId="{11DCBB30-7D45-4F40-B7FD-2A3EC9D5673D}" srcOrd="5" destOrd="1" presId="urn:microsoft.com/office/officeart/2005/8/layout/hierarchy2"/>
    <dgm:cxn modelId="{23E758CF-828C-4A82-9BAA-29FA81694C99}" type="presParOf" srcId="{11DCBB30-7D45-4F40-B7FD-2A3EC9D5673D}" destId="{C85DD97E-3EE9-4C93-A3DA-24E4E71E47D4}" srcOrd="0" destOrd="5" presId="urn:microsoft.com/office/officeart/2005/8/layout/hierarchy2"/>
    <dgm:cxn modelId="{03EE7363-8268-4B19-A51D-C928263AAF3E}" type="presOf" srcId="{1DD08783-4272-4947-A881-E5773EA02B8A}" destId="{C85DD97E-3EE9-4C93-A3DA-24E4E71E47D4}" srcOrd="0" destOrd="0" presId="urn:microsoft.com/office/officeart/2005/8/layout/hierarchy2"/>
    <dgm:cxn modelId="{2B5957FE-1284-4B8B-A309-7CC8E9E4D728}" type="presParOf" srcId="{11DCBB30-7D45-4F40-B7FD-2A3EC9D5673D}" destId="{97BACB97-0F78-409E-80E2-D211FE371CBF}" srcOrd="1" destOrd="5" presId="urn:microsoft.com/office/officeart/2005/8/layout/hierarchy2"/>
    <dgm:cxn modelId="{16D914D7-1686-449D-858B-F993C8887BDF}" type="presParOf" srcId="{6D231649-1A42-47D5-A289-01058E6A05B6}" destId="{4B093A90-17BD-4DC7-805B-B0795CF691D8}" srcOrd="6" destOrd="1" presId="urn:microsoft.com/office/officeart/2005/8/layout/hierarchy2"/>
    <dgm:cxn modelId="{958A67A7-8D18-4CEC-B091-E75EE9F2EF5D}" type="presOf" srcId="{3E843FBE-A599-4B33-A054-6254AD14412D}" destId="{4B093A90-17BD-4DC7-805B-B0795CF691D8}" srcOrd="0" destOrd="0" presId="urn:microsoft.com/office/officeart/2005/8/layout/hierarchy2"/>
    <dgm:cxn modelId="{3DDE6ACF-9807-4995-9CC5-EB9D949F04D3}" type="presParOf" srcId="{4B093A90-17BD-4DC7-805B-B0795CF691D8}" destId="{3234FD5B-FFEB-4F89-A13C-AABA5BDDBE4A}" srcOrd="0" destOrd="6" presId="urn:microsoft.com/office/officeart/2005/8/layout/hierarchy2"/>
    <dgm:cxn modelId="{727C52A1-38F4-4A28-8F84-7EAC02A18715}" type="presOf" srcId="{3E843FBE-A599-4B33-A054-6254AD14412D}" destId="{3234FD5B-FFEB-4F89-A13C-AABA5BDDBE4A}" srcOrd="1" destOrd="0" presId="urn:microsoft.com/office/officeart/2005/8/layout/hierarchy2"/>
    <dgm:cxn modelId="{9C0DD194-953D-4630-B9B6-6A5065B85E07}" type="presParOf" srcId="{6D231649-1A42-47D5-A289-01058E6A05B6}" destId="{800435D7-A340-4BA0-9CD1-AC386CFC31BF}" srcOrd="7" destOrd="1" presId="urn:microsoft.com/office/officeart/2005/8/layout/hierarchy2"/>
    <dgm:cxn modelId="{CA7055BD-A6A1-47B4-A58F-EF708656B75C}" type="presParOf" srcId="{800435D7-A340-4BA0-9CD1-AC386CFC31BF}" destId="{25C100E6-5D73-443F-9F9D-1D613AD4BFE8}" srcOrd="0" destOrd="7" presId="urn:microsoft.com/office/officeart/2005/8/layout/hierarchy2"/>
    <dgm:cxn modelId="{76A22A02-6076-4789-AEFE-2719AE5F00F0}" type="presOf" srcId="{7CA6BE05-3325-4298-8F1F-515942858D48}" destId="{25C100E6-5D73-443F-9F9D-1D613AD4BFE8}" srcOrd="0" destOrd="0" presId="urn:microsoft.com/office/officeart/2005/8/layout/hierarchy2"/>
    <dgm:cxn modelId="{1FCDDD6E-C2A1-4BE3-9C43-D5FB35BDA63B}" type="presParOf" srcId="{800435D7-A340-4BA0-9CD1-AC386CFC31BF}" destId="{EC2AC75E-0AFE-4A00-BC2E-A4CC6B292525}" srcOrd="1" destOrd="7" presId="urn:microsoft.com/office/officeart/2005/8/layout/hierarchy2"/>
    <dgm:cxn modelId="{914367C4-5EAB-4233-A917-DFDCEC937E10}" type="presParOf" srcId="{6D231649-1A42-47D5-A289-01058E6A05B6}" destId="{DCA4B478-E5C3-4D6C-92CC-CABB19743710}" srcOrd="8" destOrd="1" presId="urn:microsoft.com/office/officeart/2005/8/layout/hierarchy2"/>
    <dgm:cxn modelId="{35B112A3-A491-4425-A712-A1C65AF4EE25}" type="presOf" srcId="{36BA120A-32C4-4CCF-B8F2-0D2F20F4B535}" destId="{DCA4B478-E5C3-4D6C-92CC-CABB19743710}" srcOrd="0" destOrd="0" presId="urn:microsoft.com/office/officeart/2005/8/layout/hierarchy2"/>
    <dgm:cxn modelId="{3E5AC836-4AC9-4949-B3A3-75A7597B70E4}" type="presParOf" srcId="{DCA4B478-E5C3-4D6C-92CC-CABB19743710}" destId="{A8634533-913E-4570-AC08-56A1DB55AD50}" srcOrd="0" destOrd="8" presId="urn:microsoft.com/office/officeart/2005/8/layout/hierarchy2"/>
    <dgm:cxn modelId="{EF407E02-8B63-4A4D-9E9A-62959D0ECD53}" type="presOf" srcId="{36BA120A-32C4-4CCF-B8F2-0D2F20F4B535}" destId="{A8634533-913E-4570-AC08-56A1DB55AD50}" srcOrd="1" destOrd="0" presId="urn:microsoft.com/office/officeart/2005/8/layout/hierarchy2"/>
    <dgm:cxn modelId="{38553620-72F2-4B96-A01C-51E12EA99903}" type="presParOf" srcId="{6D231649-1A42-47D5-A289-01058E6A05B6}" destId="{AE7E7759-D31A-4826-B503-7D3597ACC797}" srcOrd="9" destOrd="1" presId="urn:microsoft.com/office/officeart/2005/8/layout/hierarchy2"/>
    <dgm:cxn modelId="{E1956833-99ED-462E-AB48-53FE408E795C}" type="presParOf" srcId="{AE7E7759-D31A-4826-B503-7D3597ACC797}" destId="{82EFE51F-C3E4-4EFA-8241-357804939E6F}" srcOrd="0" destOrd="9" presId="urn:microsoft.com/office/officeart/2005/8/layout/hierarchy2"/>
    <dgm:cxn modelId="{BA61F9F2-4F6F-476A-9D90-D9A08A1BB305}" type="presOf" srcId="{212EDFE4-1BFA-4BD5-B0CD-0F0D3C4BD2B4}" destId="{82EFE51F-C3E4-4EFA-8241-357804939E6F}" srcOrd="0" destOrd="0" presId="urn:microsoft.com/office/officeart/2005/8/layout/hierarchy2"/>
    <dgm:cxn modelId="{518F35D5-3F37-4CA8-AD0E-E4484DBA8B75}" type="presParOf" srcId="{AE7E7759-D31A-4826-B503-7D3597ACC797}" destId="{14A7CAC9-EEA7-41F1-82FB-3E2E29D5BA49}" srcOrd="1" destOrd="9" presId="urn:microsoft.com/office/officeart/2005/8/layout/hierarchy2"/>
    <dgm:cxn modelId="{9790A645-7A20-445F-AAF2-4183CC75BFF7}" type="presParOf" srcId="{6D231649-1A42-47D5-A289-01058E6A05B6}" destId="{A3B7872C-3577-4E2B-BAA8-55DEC31EFAE7}" srcOrd="10" destOrd="1" presId="urn:microsoft.com/office/officeart/2005/8/layout/hierarchy2"/>
    <dgm:cxn modelId="{563FA156-3056-4043-97D0-5D0DD31B6326}" type="presOf" srcId="{C4D4D9D7-9161-4868-97A7-E2F994931BF4}" destId="{A3B7872C-3577-4E2B-BAA8-55DEC31EFAE7}" srcOrd="0" destOrd="0" presId="urn:microsoft.com/office/officeart/2005/8/layout/hierarchy2"/>
    <dgm:cxn modelId="{0BE73625-C8A3-4144-8A7A-95BE550DC308}" type="presParOf" srcId="{A3B7872C-3577-4E2B-BAA8-55DEC31EFAE7}" destId="{21577EC3-0417-4662-A09D-804185E5ECAC}" srcOrd="0" destOrd="10" presId="urn:microsoft.com/office/officeart/2005/8/layout/hierarchy2"/>
    <dgm:cxn modelId="{E012D3D0-8986-4009-8FB6-8B255B6B8849}" type="presOf" srcId="{C4D4D9D7-9161-4868-97A7-E2F994931BF4}" destId="{21577EC3-0417-4662-A09D-804185E5ECAC}" srcOrd="1" destOrd="0" presId="urn:microsoft.com/office/officeart/2005/8/layout/hierarchy2"/>
    <dgm:cxn modelId="{92184C86-BC12-4B33-839C-5438AB13CA15}" type="presParOf" srcId="{6D231649-1A42-47D5-A289-01058E6A05B6}" destId="{3E883B34-77E0-43D8-B462-CF5BE25541B2}" srcOrd="11" destOrd="1" presId="urn:microsoft.com/office/officeart/2005/8/layout/hierarchy2"/>
    <dgm:cxn modelId="{4939AFDA-49A0-42E2-A074-43058193D2E5}" type="presParOf" srcId="{3E883B34-77E0-43D8-B462-CF5BE25541B2}" destId="{A4FB7E9B-1DF5-4BF6-902E-2CDB6B169544}" srcOrd="0" destOrd="11" presId="urn:microsoft.com/office/officeart/2005/8/layout/hierarchy2"/>
    <dgm:cxn modelId="{92E878C4-387C-4778-9BC3-4B62087A30C7}" type="presOf" srcId="{30249446-CBDB-4C22-9E59-34977CB3982D}" destId="{A4FB7E9B-1DF5-4BF6-902E-2CDB6B169544}" srcOrd="0" destOrd="0" presId="urn:microsoft.com/office/officeart/2005/8/layout/hierarchy2"/>
    <dgm:cxn modelId="{B9881C93-7A35-4466-BBF1-CE4AF8ABC0CC}" type="presParOf" srcId="{3E883B34-77E0-43D8-B462-CF5BE25541B2}" destId="{F4DE29A7-FBA9-44A5-9DFC-117BF64E77D5}" srcOrd="1" destOrd="11" presId="urn:microsoft.com/office/officeart/2005/8/layout/hierarchy2"/>
    <dgm:cxn modelId="{26396FD1-9180-4591-86A6-B7B9F5113FE1}" type="presParOf" srcId="{44F25638-8073-4DA7-9390-5AC06A304565}" destId="{8DB8A6D3-9CFF-4B54-B24F-7B7ADE0EB9C3}" srcOrd="4" destOrd="1" presId="urn:microsoft.com/office/officeart/2005/8/layout/hierarchy2"/>
    <dgm:cxn modelId="{637B783C-4A56-4DF3-B223-9EDC29BDD155}" type="presOf" srcId="{AA0ED1D7-ECE2-4A6D-99DF-68B9CFF51387}" destId="{8DB8A6D3-9CFF-4B54-B24F-7B7ADE0EB9C3}" srcOrd="0" destOrd="0" presId="urn:microsoft.com/office/officeart/2005/8/layout/hierarchy2"/>
    <dgm:cxn modelId="{6BBE8E6C-B4BC-46A6-9496-B43A62EC821A}" type="presParOf" srcId="{8DB8A6D3-9CFF-4B54-B24F-7B7ADE0EB9C3}" destId="{4BAAD3EE-3703-4F79-A8F7-F728F8F6741C}" srcOrd="0" destOrd="4" presId="urn:microsoft.com/office/officeart/2005/8/layout/hierarchy2"/>
    <dgm:cxn modelId="{A03E35C8-057E-41FF-B264-D7A1DC130CF7}" type="presOf" srcId="{AA0ED1D7-ECE2-4A6D-99DF-68B9CFF51387}" destId="{4BAAD3EE-3703-4F79-A8F7-F728F8F6741C}" srcOrd="1" destOrd="0" presId="urn:microsoft.com/office/officeart/2005/8/layout/hierarchy2"/>
    <dgm:cxn modelId="{C743DC0D-9F82-4618-A29D-A288BC14A00B}" type="presParOf" srcId="{44F25638-8073-4DA7-9390-5AC06A304565}" destId="{10052BD5-AAEF-421B-A431-CBA656DC9854}" srcOrd="5" destOrd="1" presId="urn:microsoft.com/office/officeart/2005/8/layout/hierarchy2"/>
    <dgm:cxn modelId="{125989B7-561D-4A62-820A-58FEE84778BB}" type="presParOf" srcId="{10052BD5-AAEF-421B-A431-CBA656DC9854}" destId="{91FE3528-6C40-4D4D-9FCF-D1E571E27516}" srcOrd="0" destOrd="5" presId="urn:microsoft.com/office/officeart/2005/8/layout/hierarchy2"/>
    <dgm:cxn modelId="{53CC9909-E50E-4181-A50D-7C3259CAA859}" type="presOf" srcId="{C399EA53-3BB9-46FA-8778-5F718D5AF688}" destId="{91FE3528-6C40-4D4D-9FCF-D1E571E27516}" srcOrd="0" destOrd="0" presId="urn:microsoft.com/office/officeart/2005/8/layout/hierarchy2"/>
    <dgm:cxn modelId="{6BC2D84C-0C4C-47E5-A8FA-84DC8FDA7A5B}" type="presParOf" srcId="{10052BD5-AAEF-421B-A431-CBA656DC9854}" destId="{A72F6D37-50E6-4917-BB62-50C57B11CEE5}" srcOrd="1" destOrd="5" presId="urn:microsoft.com/office/officeart/2005/8/layout/hierarchy2"/>
    <dgm:cxn modelId="{50AEEB58-AC8C-49DD-835B-8606DE1B7A98}" type="presParOf" srcId="{A72F6D37-50E6-4917-BB62-50C57B11CEE5}" destId="{BA4C3440-7FAE-4AC3-89A6-0D1D7688ED0F}" srcOrd="0" destOrd="1" presId="urn:microsoft.com/office/officeart/2005/8/layout/hierarchy2"/>
    <dgm:cxn modelId="{57ED4125-4481-4F34-A47E-E1AABA10589A}" type="presOf" srcId="{E7C80EED-D103-459F-A017-86FCFFDF95D7}" destId="{BA4C3440-7FAE-4AC3-89A6-0D1D7688ED0F}" srcOrd="0" destOrd="0" presId="urn:microsoft.com/office/officeart/2005/8/layout/hierarchy2"/>
    <dgm:cxn modelId="{5C52648E-22DA-492D-8DFA-48D21079C20E}" type="presParOf" srcId="{BA4C3440-7FAE-4AC3-89A6-0D1D7688ED0F}" destId="{DBD74FC1-2772-48CC-8378-B5E4F4CE7508}" srcOrd="0" destOrd="0" presId="urn:microsoft.com/office/officeart/2005/8/layout/hierarchy2"/>
    <dgm:cxn modelId="{85A8013F-68E3-4E29-84CF-F94F944BD2CA}" type="presOf" srcId="{E7C80EED-D103-459F-A017-86FCFFDF95D7}" destId="{DBD74FC1-2772-48CC-8378-B5E4F4CE7508}" srcOrd="1" destOrd="0" presId="urn:microsoft.com/office/officeart/2005/8/layout/hierarchy2"/>
    <dgm:cxn modelId="{12A7553D-7C83-4ACC-9786-FFFF560A629D}" type="presParOf" srcId="{A72F6D37-50E6-4917-BB62-50C57B11CEE5}" destId="{E3EE97A3-5A81-4FBB-B852-5AFB6F1DB7C0}" srcOrd="1" destOrd="1" presId="urn:microsoft.com/office/officeart/2005/8/layout/hierarchy2"/>
    <dgm:cxn modelId="{07C44576-0C73-4544-B809-9EE788FD5418}" type="presParOf" srcId="{E3EE97A3-5A81-4FBB-B852-5AFB6F1DB7C0}" destId="{3AA97666-A139-41AE-93C6-13EFE926BEDF}" srcOrd="0" destOrd="1" presId="urn:microsoft.com/office/officeart/2005/8/layout/hierarchy2"/>
    <dgm:cxn modelId="{7703EC46-3813-4AD0-98DC-E64E6191A338}" type="presOf" srcId="{0702FB69-BFD9-42B2-A733-E08ACD821874}" destId="{3AA97666-A139-41AE-93C6-13EFE926BEDF}" srcOrd="0" destOrd="0" presId="urn:microsoft.com/office/officeart/2005/8/layout/hierarchy2"/>
    <dgm:cxn modelId="{DC54DDFC-15D6-433D-A2C3-F2F3237CF5BD}" type="presParOf" srcId="{E3EE97A3-5A81-4FBB-B852-5AFB6F1DB7C0}" destId="{AD04E1A3-E331-4761-979A-D6988689EF0B}" srcOrd="1" destOrd="1" presId="urn:microsoft.com/office/officeart/2005/8/layout/hierarchy2"/>
    <dgm:cxn modelId="{5471E117-AA1B-4ED3-9FB3-D0D29D3F7689}" type="presParOf" srcId="{A72F6D37-50E6-4917-BB62-50C57B11CEE5}" destId="{16AB0369-19CE-4336-A1E9-94D72C4BD330}" srcOrd="2" destOrd="1" presId="urn:microsoft.com/office/officeart/2005/8/layout/hierarchy2"/>
    <dgm:cxn modelId="{C3B92E88-FB19-4892-97B5-3873D88BA203}" type="presOf" srcId="{8E6ADD93-23D4-442C-95F4-1C326F17BE30}" destId="{16AB0369-19CE-4336-A1E9-94D72C4BD330}" srcOrd="0" destOrd="0" presId="urn:microsoft.com/office/officeart/2005/8/layout/hierarchy2"/>
    <dgm:cxn modelId="{E7D5E30B-4AE3-4BBE-85AE-DCEE701BE3C6}" type="presParOf" srcId="{16AB0369-19CE-4336-A1E9-94D72C4BD330}" destId="{08110FB9-E5FE-4794-8F51-6CBD51E557A5}" srcOrd="0" destOrd="2" presId="urn:microsoft.com/office/officeart/2005/8/layout/hierarchy2"/>
    <dgm:cxn modelId="{338D487A-454A-453F-8234-531389F7AD0C}" type="presOf" srcId="{8E6ADD93-23D4-442C-95F4-1C326F17BE30}" destId="{08110FB9-E5FE-4794-8F51-6CBD51E557A5}" srcOrd="1" destOrd="0" presId="urn:microsoft.com/office/officeart/2005/8/layout/hierarchy2"/>
    <dgm:cxn modelId="{9A7A4FFB-813B-4F0B-8037-9886627D71FA}" type="presParOf" srcId="{A72F6D37-50E6-4917-BB62-50C57B11CEE5}" destId="{671AAEA2-0DB0-48CF-837C-7BB0367D95DD}" srcOrd="3" destOrd="1" presId="urn:microsoft.com/office/officeart/2005/8/layout/hierarchy2"/>
    <dgm:cxn modelId="{7F7A9824-A5DA-4B4F-A893-5BD9F30CEC03}" type="presParOf" srcId="{671AAEA2-0DB0-48CF-837C-7BB0367D95DD}" destId="{7C4A5693-CB6F-4053-A91D-E2B9AE03FD27}" srcOrd="0" destOrd="3" presId="urn:microsoft.com/office/officeart/2005/8/layout/hierarchy2"/>
    <dgm:cxn modelId="{7612FFD2-4A55-431B-9A8D-3561FBC2FB81}" type="presOf" srcId="{8EC41B27-776B-4897-B2D4-DDDD98AE675B}" destId="{7C4A5693-CB6F-4053-A91D-E2B9AE03FD27}" srcOrd="0" destOrd="0" presId="urn:microsoft.com/office/officeart/2005/8/layout/hierarchy2"/>
    <dgm:cxn modelId="{2E072F7B-128A-425E-A8EE-A536AD82273B}" type="presParOf" srcId="{671AAEA2-0DB0-48CF-837C-7BB0367D95DD}" destId="{19E32FC9-3B78-4C88-B85C-912C32B6843A}" srcOrd="1" destOrd="3" presId="urn:microsoft.com/office/officeart/2005/8/layout/hierarchy2"/>
    <dgm:cxn modelId="{634C0995-2039-421D-BC29-1D5D021C9F49}" type="presParOf" srcId="{A72F6D37-50E6-4917-BB62-50C57B11CEE5}" destId="{A1CC474F-4109-4751-9BC3-3A4704A97B55}" srcOrd="4" destOrd="1" presId="urn:microsoft.com/office/officeart/2005/8/layout/hierarchy2"/>
    <dgm:cxn modelId="{99C0E28C-8BBD-415D-8876-87B5119DD274}" type="presOf" srcId="{14E09481-40A8-4E51-A53E-46413459255A}" destId="{A1CC474F-4109-4751-9BC3-3A4704A97B55}" srcOrd="0" destOrd="0" presId="urn:microsoft.com/office/officeart/2005/8/layout/hierarchy2"/>
    <dgm:cxn modelId="{FFEEC6A9-E6F8-4E63-9CA6-91BBABC655F6}" type="presParOf" srcId="{A1CC474F-4109-4751-9BC3-3A4704A97B55}" destId="{C5717C1B-8621-4B6A-ADA1-0C8A13A728DF}" srcOrd="0" destOrd="4" presId="urn:microsoft.com/office/officeart/2005/8/layout/hierarchy2"/>
    <dgm:cxn modelId="{DB86D2AC-5B17-4D22-80AF-D5965B42A335}" type="presOf" srcId="{14E09481-40A8-4E51-A53E-46413459255A}" destId="{C5717C1B-8621-4B6A-ADA1-0C8A13A728DF}" srcOrd="1" destOrd="0" presId="urn:microsoft.com/office/officeart/2005/8/layout/hierarchy2"/>
    <dgm:cxn modelId="{26864134-54FF-4118-8598-C77CF2FDF48A}" type="presParOf" srcId="{A72F6D37-50E6-4917-BB62-50C57B11CEE5}" destId="{C45A5A68-FE12-4AE8-9A9B-9A96ADCE79E3}" srcOrd="5" destOrd="1" presId="urn:microsoft.com/office/officeart/2005/8/layout/hierarchy2"/>
    <dgm:cxn modelId="{18A3C8F6-5B97-44B0-878D-9C6B82A46BE7}" type="presParOf" srcId="{C45A5A68-FE12-4AE8-9A9B-9A96ADCE79E3}" destId="{E63F04DE-40CA-4653-A7F1-C022FBBEB7DA}" srcOrd="0" destOrd="5" presId="urn:microsoft.com/office/officeart/2005/8/layout/hierarchy2"/>
    <dgm:cxn modelId="{69C5FACD-515D-421F-8BD1-68D904B40DA1}" type="presOf" srcId="{1E2063A9-FA7D-4EBF-8DB3-D95128CB44DB}" destId="{E63F04DE-40CA-4653-A7F1-C022FBBEB7DA}" srcOrd="0" destOrd="0" presId="urn:microsoft.com/office/officeart/2005/8/layout/hierarchy2"/>
    <dgm:cxn modelId="{712E8393-036C-4B47-95D1-2F8579633A65}" type="presParOf" srcId="{C45A5A68-FE12-4AE8-9A9B-9A96ADCE79E3}" destId="{78ED4A26-B2A1-4C0A-9250-6345A9730549}" srcOrd="1" destOrd="5" presId="urn:microsoft.com/office/officeart/2005/8/layout/hierarchy2"/>
    <dgm:cxn modelId="{67872649-E731-4F80-A2A6-C0087B30DCC7}" type="presParOf" srcId="{A72F6D37-50E6-4917-BB62-50C57B11CEE5}" destId="{605B904C-9AA6-4BC2-ABED-58644CDFABD0}" srcOrd="6" destOrd="1" presId="urn:microsoft.com/office/officeart/2005/8/layout/hierarchy2"/>
    <dgm:cxn modelId="{1BD27A02-491C-4370-A07A-BDDACB963DEA}" type="presOf" srcId="{EAC2C57B-2A71-404D-A638-D5E662270AF1}" destId="{605B904C-9AA6-4BC2-ABED-58644CDFABD0}" srcOrd="0" destOrd="0" presId="urn:microsoft.com/office/officeart/2005/8/layout/hierarchy2"/>
    <dgm:cxn modelId="{EBF82A1F-C524-4119-8402-45D662F62970}" type="presParOf" srcId="{605B904C-9AA6-4BC2-ABED-58644CDFABD0}" destId="{1B6C9812-16FE-4066-A7A8-0C126BA9EAC7}" srcOrd="0" destOrd="6" presId="urn:microsoft.com/office/officeart/2005/8/layout/hierarchy2"/>
    <dgm:cxn modelId="{BDFCCAAB-07DA-48FC-8835-9ED0EEBF331F}" type="presOf" srcId="{EAC2C57B-2A71-404D-A638-D5E662270AF1}" destId="{1B6C9812-16FE-4066-A7A8-0C126BA9EAC7}" srcOrd="1" destOrd="0" presId="urn:microsoft.com/office/officeart/2005/8/layout/hierarchy2"/>
    <dgm:cxn modelId="{4E09F59E-AFAD-4E40-84DB-2F1B50B7DB44}" type="presParOf" srcId="{A72F6D37-50E6-4917-BB62-50C57B11CEE5}" destId="{5ECF0945-329C-402F-BBC4-D777D65D4F14}" srcOrd="7" destOrd="1" presId="urn:microsoft.com/office/officeart/2005/8/layout/hierarchy2"/>
    <dgm:cxn modelId="{F898DC3D-CAB2-4F96-869D-D513CB9F5B96}" type="presParOf" srcId="{5ECF0945-329C-402F-BBC4-D777D65D4F14}" destId="{A6BD1C6D-A212-4F4D-B924-B895E1011C60}" srcOrd="0" destOrd="7" presId="urn:microsoft.com/office/officeart/2005/8/layout/hierarchy2"/>
    <dgm:cxn modelId="{10C21625-205C-492E-9B2D-3E5E0F7B358E}" type="presOf" srcId="{1ECCED0C-AB80-4222-8E3D-D48725FE52F0}" destId="{A6BD1C6D-A212-4F4D-B924-B895E1011C60}" srcOrd="0" destOrd="0" presId="urn:microsoft.com/office/officeart/2005/8/layout/hierarchy2"/>
    <dgm:cxn modelId="{F4DE05EE-4B8F-4BA5-B839-5475FE571319}" type="presParOf" srcId="{5ECF0945-329C-402F-BBC4-D777D65D4F14}" destId="{500E4DF4-B03E-4E2F-AFBF-D35F563F0883}" srcOrd="1" destOrd="7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G</a:t>
          </a:r>
          <a:r>
            <a:rPr lang="en-US" altLang="zh-CN"/>
            <a:t>ame</a:t>
          </a:r>
          <a:r>
            <a:rPr lang="en-US" altLang="zh-CN"/>
            <a:t/>
          </a:r>
          <a:endParaRPr lang="en-US" altLang="zh-CN"/>
        </a:p>
      </dgm:t>
    </dgm:pt>
    <dgm:pt modelId="{2AFB1B2A-8749-4E5E-9CB9-0B60F81C46F8}" cxnId="{673DFD44-16DB-4592-8694-BA37F76C0F29}" type="parTrans">
      <dgm:prSet/>
      <dgm:spPr/>
      <dgm:t>
        <a:bodyPr/>
        <a:p>
          <a:endParaRPr lang="zh-CN" altLang="en-US"/>
        </a:p>
      </dgm:t>
    </dgm:pt>
    <dgm:pt modelId="{E0FFEB56-236E-4FE9-83BF-31494E265D5A}" cxnId="{673DFD44-16DB-4592-8694-BA37F76C0F29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manager</a:t>
          </a:r>
          <a:endParaRPr lang="en-US" altLang="zh-CN"/>
        </a:p>
      </dgm:t>
    </dgm:pt>
    <dgm:pt modelId="{AC2BFF99-DAE2-494A-88AB-85D75BC6D2EE}" cxnId="{904E225B-9FE7-4E35-AC90-69C063238E8E}" type="parTrans">
      <dgm:prSet/>
      <dgm:spPr/>
      <dgm:t>
        <a:bodyPr/>
        <a:p>
          <a:endParaRPr lang="zh-CN" altLang="en-US"/>
        </a:p>
      </dgm:t>
    </dgm:pt>
    <dgm:pt modelId="{B98A0394-6758-42EB-8D0E-4491BED52B6C}" cxnId="{904E225B-9FE7-4E35-AC90-69C063238E8E}" type="sibTrans">
      <dgm:prSet/>
      <dgm:spPr/>
      <dgm:t>
        <a:bodyPr/>
        <a:p>
          <a:endParaRPr lang="zh-CN" altLang="en-US"/>
        </a:p>
      </dgm:t>
    </dgm:pt>
    <dgm:pt modelId="{2C2A4BF3-AA22-4080-9546-909CF9AC3EC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scenemanager</a:t>
          </a:r>
          <a:r>
            <a:rPr lang="en-US" altLang="zh-CN"/>
            <a:t/>
          </a:r>
          <a:endParaRPr lang="en-US" altLang="zh-CN"/>
        </a:p>
      </dgm:t>
    </dgm:pt>
    <dgm:pt modelId="{4A6A0524-D9B7-4A37-8E78-5FE688BDCCE6}" cxnId="{A9717FC1-FB75-4499-8487-985261A12B7C}" type="parTrans">
      <dgm:prSet/>
      <dgm:spPr/>
      <dgm:t>
        <a:bodyPr/>
        <a:p>
          <a:endParaRPr lang="zh-CN" altLang="en-US"/>
        </a:p>
      </dgm:t>
    </dgm:pt>
    <dgm:pt modelId="{39CECE7E-7D7C-4022-9437-1E0813814145}" cxnId="{A9717FC1-FB75-4499-8487-985261A12B7C}" type="sibTrans">
      <dgm:prSet/>
      <dgm:spPr/>
      <dgm:t>
        <a:bodyPr/>
        <a:p>
          <a:endParaRPr lang="zh-CN" altLang="en-US"/>
        </a:p>
      </dgm:t>
    </dgm:pt>
    <dgm:pt modelId="{C78C4F92-AD69-46C8-910C-41059E8ED0A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levelmanager</a:t>
          </a:r>
          <a:r>
            <a:rPr lang="en-US" altLang="zh-CN"/>
            <a:t/>
          </a:r>
          <a:endParaRPr lang="en-US" altLang="zh-CN"/>
        </a:p>
      </dgm:t>
    </dgm:pt>
    <dgm:pt modelId="{581124B7-0397-40F7-9B1D-41220103BA68}" cxnId="{C53E7E15-075F-4286-A60A-527702910EF5}" type="parTrans">
      <dgm:prSet/>
      <dgm:spPr/>
      <dgm:t>
        <a:bodyPr/>
        <a:p>
          <a:endParaRPr lang="zh-CN" altLang="en-US"/>
        </a:p>
      </dgm:t>
    </dgm:pt>
    <dgm:pt modelId="{A23C44A9-E7A6-467B-BF93-DD0656347715}" cxnId="{C53E7E15-075F-4286-A60A-527702910EF5}" type="sibTrans">
      <dgm:prSet/>
      <dgm:spPr/>
      <dgm:t>
        <a:bodyPr/>
        <a:p>
          <a:endParaRPr lang="zh-CN" altLang="en-US"/>
        </a:p>
      </dgm:t>
    </dgm:pt>
    <dgm:pt modelId="{4E4A1E17-A3EC-4A54-9171-277E11A0B28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objects</a:t>
          </a:r>
          <a:r>
            <a:rPr lang="en-US" altLang="zh-CN"/>
            <a:t/>
          </a:r>
          <a:endParaRPr lang="en-US" altLang="zh-CN"/>
        </a:p>
      </dgm:t>
    </dgm:pt>
    <dgm:pt modelId="{367D7799-1E5C-4947-8AD1-85D1E0D367AF}" cxnId="{7AD8AC28-7D13-43EC-A3EA-658B768C0710}" type="parTrans">
      <dgm:prSet/>
      <dgm:spPr/>
      <dgm:t>
        <a:bodyPr/>
        <a:p>
          <a:endParaRPr lang="zh-CN" altLang="en-US"/>
        </a:p>
      </dgm:t>
    </dgm:pt>
    <dgm:pt modelId="{7FFEBD18-7D5B-41C0-A8F3-60942A71708D}" cxnId="{7AD8AC28-7D13-43EC-A3EA-658B768C0710}" type="sibTrans">
      <dgm:prSet/>
      <dgm:spPr/>
      <dgm:t>
        <a:bodyPr/>
        <a:p>
          <a:endParaRPr lang="zh-CN" altLang="en-US"/>
        </a:p>
      </dgm:t>
    </dgm:pt>
    <dgm:pt modelId="{2B9D6902-DCB2-4AC4-BFAC-AF964742FD3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platform</a:t>
          </a:r>
          <a:r>
            <a:rPr lang="en-US" altLang="zh-CN"/>
            <a:t/>
          </a:r>
          <a:endParaRPr lang="en-US" altLang="zh-CN"/>
        </a:p>
      </dgm:t>
    </dgm:pt>
    <dgm:pt modelId="{9EAB334F-AA91-4141-B6FE-557B19FCD964}" cxnId="{CAD4AAFC-9346-49B5-A22E-B60488715337}" type="parTrans">
      <dgm:prSet/>
      <dgm:spPr/>
      <dgm:t>
        <a:bodyPr/>
        <a:p>
          <a:endParaRPr lang="zh-CN" altLang="en-US"/>
        </a:p>
      </dgm:t>
    </dgm:pt>
    <dgm:pt modelId="{EB4A7ACA-5833-4A98-973D-A8E863091431}" cxnId="{CAD4AAFC-9346-49B5-A22E-B60488715337}" type="sibTrans">
      <dgm:prSet/>
      <dgm:spPr/>
      <dgm:t>
        <a:bodyPr/>
        <a:p>
          <a:endParaRPr lang="zh-CN" altLang="en-US"/>
        </a:p>
      </dgm:t>
    </dgm:pt>
    <dgm:pt modelId="{D33189F7-2A29-4F09-97E3-F6D970C78FD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surface</a:t>
          </a:r>
          <a:r>
            <a:rPr lang="en-US"/>
            <a:t/>
          </a:r>
          <a:endParaRPr lang="en-US"/>
        </a:p>
      </dgm:t>
    </dgm:pt>
    <dgm:pt modelId="{4451A0EC-1E69-45DE-B112-722AD9654C8D}" cxnId="{39AD7B3F-1E70-472E-B063-6620D0FD883E}" type="parTrans">
      <dgm:prSet/>
      <dgm:spPr/>
    </dgm:pt>
    <dgm:pt modelId="{1EAE17CF-9149-459F-BD19-E65AB55B3D1B}" cxnId="{39AD7B3F-1E70-472E-B063-6620D0FD883E}" type="sibTrans">
      <dgm:prSet/>
      <dgm:spPr/>
    </dgm:pt>
    <dgm:pt modelId="{1DD08783-4272-4947-A881-E5773EA02B8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button</a:t>
          </a:r>
          <a:r>
            <a:rPr lang="en-US"/>
            <a:t/>
          </a:r>
          <a:endParaRPr lang="en-US"/>
        </a:p>
      </dgm:t>
    </dgm:pt>
    <dgm:pt modelId="{A2B25D5F-AB9C-4F29-A586-BC72199DF8BB}" cxnId="{EB4CAFFB-69B3-468B-B6D8-CB10BCF8DDA3}" type="parTrans">
      <dgm:prSet/>
      <dgm:spPr/>
    </dgm:pt>
    <dgm:pt modelId="{5AC81F4F-2845-4D86-8C8E-225E9FCDAFE7}" cxnId="{EB4CAFFB-69B3-468B-B6D8-CB10BCF8DDA3}" type="sibTrans">
      <dgm:prSet/>
      <dgm:spPr/>
    </dgm:pt>
    <dgm:pt modelId="{7CA6BE05-3325-4298-8F1F-515942858D4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snow</a:t>
          </a:r>
          <a:r>
            <a:rPr lang="en-US"/>
            <a:t/>
          </a:r>
          <a:endParaRPr lang="en-US"/>
        </a:p>
      </dgm:t>
    </dgm:pt>
    <dgm:pt modelId="{3E843FBE-A599-4B33-A054-6254AD14412D}" cxnId="{5C1156E1-E28F-4112-88D3-1328AA37C725}" type="parTrans">
      <dgm:prSet/>
      <dgm:spPr/>
    </dgm:pt>
    <dgm:pt modelId="{02EC9384-FCA3-4513-A392-A483459ABCCD}" cxnId="{5C1156E1-E28F-4112-88D3-1328AA37C725}" type="sibTrans">
      <dgm:prSet/>
      <dgm:spPr/>
    </dgm:pt>
    <dgm:pt modelId="{212EDFE4-1BFA-4BD5-B0CD-0F0D3C4BD2B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accent2"/>
              </a:solidFill>
            </a:rPr>
            <a:t>signal</a:t>
          </a:r>
          <a:r>
            <a:rPr lang="en-US" b="1">
              <a:solidFill>
                <a:schemeClr val="accent2"/>
              </a:solidFill>
            </a:rPr>
            <a:t/>
          </a:r>
          <a:endParaRPr lang="en-US" b="1">
            <a:solidFill>
              <a:schemeClr val="accent2"/>
            </a:solidFill>
          </a:endParaRPr>
        </a:p>
      </dgm:t>
    </dgm:pt>
    <dgm:pt modelId="{36BA120A-32C4-4CCF-B8F2-0D2F20F4B535}" cxnId="{DA870E75-F5B3-412D-9630-429975AB8436}" type="parTrans">
      <dgm:prSet/>
      <dgm:spPr/>
    </dgm:pt>
    <dgm:pt modelId="{0FFB23B3-364A-42D5-94BD-941497B1A1C4}" cxnId="{DA870E75-F5B3-412D-9630-429975AB8436}" type="sibTrans">
      <dgm:prSet/>
      <dgm:spPr/>
    </dgm:pt>
    <dgm:pt modelId="{30249446-CBDB-4C22-9E59-34977CB3982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etc...</a:t>
          </a:r>
          <a:r>
            <a:rPr lang="en-US"/>
            <a:t/>
          </a:r>
          <a:endParaRPr lang="en-US"/>
        </a:p>
      </dgm:t>
    </dgm:pt>
    <dgm:pt modelId="{C4D4D9D7-9161-4868-97A7-E2F994931BF4}" cxnId="{428731F1-7769-479C-9AAB-B93F361FB7EA}" type="parTrans">
      <dgm:prSet/>
      <dgm:spPr/>
    </dgm:pt>
    <dgm:pt modelId="{7D32EAA6-9F37-49CB-B544-87DE24BAAFCC}" cxnId="{428731F1-7769-479C-9AAB-B93F361FB7EA}" type="sibTrans">
      <dgm:prSet/>
      <dgm:spPr/>
    </dgm:pt>
    <dgm:pt modelId="{C399EA53-3BB9-46FA-8778-5F718D5AF68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utils</a:t>
          </a:r>
          <a:r>
            <a:rPr lang="en-US"/>
            <a:t/>
          </a:r>
          <a:endParaRPr lang="en-US"/>
        </a:p>
      </dgm:t>
    </dgm:pt>
    <dgm:pt modelId="{AA0ED1D7-ECE2-4A6D-99DF-68B9CFF51387}" cxnId="{A67EFAA9-9203-4264-B52A-460A292EB6B1}" type="parTrans">
      <dgm:prSet/>
      <dgm:spPr/>
    </dgm:pt>
    <dgm:pt modelId="{7AD55F93-2305-4F0E-AFD9-65C30E535CBB}" cxnId="{A67EFAA9-9203-4264-B52A-460A292EB6B1}" type="sibTrans">
      <dgm:prSet/>
      <dgm:spPr/>
    </dgm:pt>
    <dgm:pt modelId="{0702FB69-BFD9-42B2-A733-E08ACD82187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audio</a:t>
          </a:r>
          <a:r>
            <a:rPr lang="en-US"/>
            <a:t/>
          </a:r>
          <a:endParaRPr lang="en-US"/>
        </a:p>
      </dgm:t>
    </dgm:pt>
    <dgm:pt modelId="{E7C80EED-D103-459F-A017-86FCFFDF95D7}" cxnId="{596A2092-5065-4B1B-B9DC-CFD3AF3A9041}" type="parTrans">
      <dgm:prSet/>
      <dgm:spPr/>
    </dgm:pt>
    <dgm:pt modelId="{B5AB931C-C6A7-481B-B938-2FB6260EF82F}" cxnId="{596A2092-5065-4B1B-B9DC-CFD3AF3A9041}" type="sibTrans">
      <dgm:prSet/>
      <dgm:spPr/>
    </dgm:pt>
    <dgm:pt modelId="{8EC41B27-776B-4897-B2D4-DDDD98AE675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accent2"/>
              </a:solidFill>
            </a:rPr>
            <a:t>signal</a:t>
          </a:r>
          <a:r>
            <a:rPr lang="en-US" b="1">
              <a:solidFill>
                <a:schemeClr val="accent2"/>
              </a:solidFill>
            </a:rPr>
            <a:t/>
          </a:r>
          <a:endParaRPr lang="en-US" b="1">
            <a:solidFill>
              <a:schemeClr val="accent2"/>
            </a:solidFill>
          </a:endParaRPr>
        </a:p>
      </dgm:t>
    </dgm:pt>
    <dgm:pt modelId="{8E6ADD93-23D4-442C-95F4-1C326F17BE30}" cxnId="{CE939466-EE0B-434D-BA75-AA7EC7442F42}" type="parTrans">
      <dgm:prSet/>
      <dgm:spPr/>
    </dgm:pt>
    <dgm:pt modelId="{AB2CC26E-02A6-4B04-9CD3-4A25958987C4}" cxnId="{CE939466-EE0B-434D-BA75-AA7EC7442F42}" type="sibTrans">
      <dgm:prSet/>
      <dgm:spPr/>
    </dgm:pt>
    <dgm:pt modelId="{1E2063A9-FA7D-4EBF-8DB3-D95128CB44D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level select box</a:t>
          </a:r>
          <a:endParaRPr lang="en-US"/>
        </a:p>
      </dgm:t>
    </dgm:pt>
    <dgm:pt modelId="{14E09481-40A8-4E51-A53E-46413459255A}" cxnId="{2515D4F0-3D92-42F9-A333-9AF682B83BD5}" type="parTrans">
      <dgm:prSet/>
      <dgm:spPr/>
    </dgm:pt>
    <dgm:pt modelId="{AC18E830-E8AE-4878-BFF2-750C825DB8FF}" cxnId="{2515D4F0-3D92-42F9-A333-9AF682B83BD5}" type="sibTrans">
      <dgm:prSet/>
      <dgm:spPr/>
    </dgm:pt>
    <dgm:pt modelId="{1ECCED0C-AB80-4222-8E3D-D48725FE52F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etc...</a:t>
          </a:r>
          <a:r>
            <a:rPr lang="en-US"/>
            <a:t/>
          </a:r>
          <a:endParaRPr lang="en-US"/>
        </a:p>
      </dgm:t>
    </dgm:pt>
    <dgm:pt modelId="{EAC2C57B-2A71-404D-A638-D5E662270AF1}" cxnId="{3024B11E-1C2D-4076-A227-9FA03ED5063E}" type="parTrans">
      <dgm:prSet/>
      <dgm:spPr/>
    </dgm:pt>
    <dgm:pt modelId="{21D30907-A965-4C5D-BFD4-4B9B1C5A6C87}" cxnId="{3024B11E-1C2D-4076-A227-9FA03ED5063E}" type="sibTrans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 custLinFactX="-100000" custLinFactNeighborX="-131074" custLinFactNeighborY="57746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3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3" custLinFactX="-50371" custLinFactY="87320" custLinFactNeighborX="-100000" custLinFactNeighborY="100000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12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12" custScaleX="237008" custLinFactY="30212" custLinFactNeighborX="799" custLinFactNeighborY="100000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E81582B1-A130-479F-ACE3-61EF727591CE}" type="pres">
      <dgm:prSet presAssocID="{581124B7-0397-40F7-9B1D-41220103BA68}" presName="conn2-1" presStyleLbl="parChTrans1D3" presStyleIdx="1" presStyleCnt="12"/>
      <dgm:spPr/>
    </dgm:pt>
    <dgm:pt modelId="{C3EBFA62-33AA-4455-9D61-7B96DA4B37A4}" type="pres">
      <dgm:prSet presAssocID="{581124B7-0397-40F7-9B1D-41220103BA68}" presName="connTx" presStyleCnt="0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3" presStyleIdx="1" presStyleCnt="12" custScaleX="235564" custLinFactY="16631" custLinFactNeighborX="801" custLinFactNeighborY="100000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3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3" custLinFactX="-51490" custLinFactY="15015" custLinFactNeighborX="-100000" custLinFactNeighborY="100000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2" presStyleCnt="12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2" presStyleCnt="12" custLinFactNeighborX="799" custLinFactNeighborY="98219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  <dgm:pt modelId="{76A4D875-CF55-4E40-9FE4-D4C094BD2A53}" type="pres">
      <dgm:prSet presAssocID="{4451A0EC-1E69-45DE-B112-722AD9654C8D}" presName="conn2-1" presStyleLbl="parChTrans1D3" presStyleIdx="3" presStyleCnt="12"/>
      <dgm:spPr/>
    </dgm:pt>
    <dgm:pt modelId="{4DEFA688-9CCB-4FA6-A975-F73384EC5D70}" type="pres">
      <dgm:prSet presAssocID="{4451A0EC-1E69-45DE-B112-722AD9654C8D}" presName="connTx" presStyleCnt="0"/>
      <dgm:spPr/>
    </dgm:pt>
    <dgm:pt modelId="{17F6608F-C92B-4907-8B2E-852476499575}" type="pres">
      <dgm:prSet presAssocID="{D33189F7-2A29-4F09-97E3-F6D970C78FD1}" presName="root2" presStyleCnt="0"/>
      <dgm:spPr/>
    </dgm:pt>
    <dgm:pt modelId="{CEA07658-B365-41D7-BC5B-4041C98D588F}" type="pres">
      <dgm:prSet presAssocID="{D33189F7-2A29-4F09-97E3-F6D970C78FD1}" presName="LevelTwoTextNode" presStyleLbl="node3" presStyleIdx="3" presStyleCnt="12" custLinFactNeighborX="799" custLinFactNeighborY="87502">
        <dgm:presLayoutVars>
          <dgm:chPref val="3"/>
        </dgm:presLayoutVars>
      </dgm:prSet>
      <dgm:spPr/>
    </dgm:pt>
    <dgm:pt modelId="{4CEA3603-63DC-43F0-BEEC-CF72879A7816}" type="pres">
      <dgm:prSet presAssocID="{D33189F7-2A29-4F09-97E3-F6D970C78FD1}" presName="level3hierChild" presStyleCnt="0"/>
      <dgm:spPr/>
    </dgm:pt>
    <dgm:pt modelId="{DC5B6957-A6C7-4EA1-98C5-B9A0F979981F}" type="pres">
      <dgm:prSet presAssocID="{A2B25D5F-AB9C-4F29-A586-BC72199DF8BB}" presName="conn2-1" presStyleLbl="parChTrans1D3" presStyleIdx="4" presStyleCnt="12"/>
      <dgm:spPr/>
    </dgm:pt>
    <dgm:pt modelId="{98156BF4-05DA-4D7D-AD33-CCBCF3753182}" type="pres">
      <dgm:prSet presAssocID="{A2B25D5F-AB9C-4F29-A586-BC72199DF8BB}" presName="connTx" presStyleCnt="0"/>
      <dgm:spPr/>
    </dgm:pt>
    <dgm:pt modelId="{11DCBB30-7D45-4F40-B7FD-2A3EC9D5673D}" type="pres">
      <dgm:prSet presAssocID="{1DD08783-4272-4947-A881-E5773EA02B8A}" presName="root2" presStyleCnt="0"/>
      <dgm:spPr/>
    </dgm:pt>
    <dgm:pt modelId="{C85DD97E-3EE9-4C93-A3DA-24E4E71E47D4}" type="pres">
      <dgm:prSet presAssocID="{1DD08783-4272-4947-A881-E5773EA02B8A}" presName="LevelTwoTextNode" presStyleLbl="node3" presStyleIdx="4" presStyleCnt="12" custLinFactNeighborX="799" custLinFactNeighborY="81103">
        <dgm:presLayoutVars>
          <dgm:chPref val="3"/>
        </dgm:presLayoutVars>
      </dgm:prSet>
      <dgm:spPr/>
    </dgm:pt>
    <dgm:pt modelId="{97BACB97-0F78-409E-80E2-D211FE371CBF}" type="pres">
      <dgm:prSet presAssocID="{1DD08783-4272-4947-A881-E5773EA02B8A}" presName="level3hierChild" presStyleCnt="0"/>
      <dgm:spPr/>
    </dgm:pt>
    <dgm:pt modelId="{4B093A90-17BD-4DC7-805B-B0795CF691D8}" type="pres">
      <dgm:prSet presAssocID="{3E843FBE-A599-4B33-A054-6254AD14412D}" presName="conn2-1" presStyleLbl="parChTrans1D3" presStyleIdx="5" presStyleCnt="12"/>
      <dgm:spPr/>
    </dgm:pt>
    <dgm:pt modelId="{3234FD5B-FFEB-4F89-A13C-AABA5BDDBE4A}" type="pres">
      <dgm:prSet presAssocID="{3E843FBE-A599-4B33-A054-6254AD14412D}" presName="connTx" presStyleCnt="0"/>
      <dgm:spPr/>
    </dgm:pt>
    <dgm:pt modelId="{800435D7-A340-4BA0-9CD1-AC386CFC31BF}" type="pres">
      <dgm:prSet presAssocID="{7CA6BE05-3325-4298-8F1F-515942858D48}" presName="root2" presStyleCnt="0"/>
      <dgm:spPr/>
    </dgm:pt>
    <dgm:pt modelId="{25C100E6-5D73-443F-9F9D-1D613AD4BFE8}" type="pres">
      <dgm:prSet presAssocID="{7CA6BE05-3325-4298-8F1F-515942858D48}" presName="LevelTwoTextNode" presStyleLbl="node3" presStyleIdx="5" presStyleCnt="12" custLinFactNeighborX="799" custLinFactNeighborY="72465">
        <dgm:presLayoutVars>
          <dgm:chPref val="3"/>
        </dgm:presLayoutVars>
      </dgm:prSet>
      <dgm:spPr/>
    </dgm:pt>
    <dgm:pt modelId="{EC2AC75E-0AFE-4A00-BC2E-A4CC6B292525}" type="pres">
      <dgm:prSet presAssocID="{7CA6BE05-3325-4298-8F1F-515942858D48}" presName="level3hierChild" presStyleCnt="0"/>
      <dgm:spPr/>
    </dgm:pt>
    <dgm:pt modelId="{DCA4B478-E5C3-4D6C-92CC-CABB19743710}" type="pres">
      <dgm:prSet presAssocID="{36BA120A-32C4-4CCF-B8F2-0D2F20F4B535}" presName="conn2-1" presStyleLbl="parChTrans1D3" presStyleIdx="6" presStyleCnt="12"/>
      <dgm:spPr/>
    </dgm:pt>
    <dgm:pt modelId="{A8634533-913E-4570-AC08-56A1DB55AD50}" type="pres">
      <dgm:prSet presAssocID="{36BA120A-32C4-4CCF-B8F2-0D2F20F4B535}" presName="connTx" presStyleCnt="0"/>
      <dgm:spPr/>
    </dgm:pt>
    <dgm:pt modelId="{AE7E7759-D31A-4826-B503-7D3597ACC797}" type="pres">
      <dgm:prSet presAssocID="{212EDFE4-1BFA-4BD5-B0CD-0F0D3C4BD2B4}" presName="root2" presStyleCnt="0"/>
      <dgm:spPr/>
    </dgm:pt>
    <dgm:pt modelId="{82EFE51F-C3E4-4EFA-8241-357804939E6F}" type="pres">
      <dgm:prSet presAssocID="{212EDFE4-1BFA-4BD5-B0CD-0F0D3C4BD2B4}" presName="LevelTwoTextNode" presStyleLbl="node3" presStyleIdx="6" presStyleCnt="12" custLinFactNeighborX="799" custLinFactNeighborY="59667">
        <dgm:presLayoutVars>
          <dgm:chPref val="3"/>
        </dgm:presLayoutVars>
      </dgm:prSet>
      <dgm:spPr/>
    </dgm:pt>
    <dgm:pt modelId="{14A7CAC9-EEA7-41F1-82FB-3E2E29D5BA49}" type="pres">
      <dgm:prSet presAssocID="{212EDFE4-1BFA-4BD5-B0CD-0F0D3C4BD2B4}" presName="level3hierChild" presStyleCnt="0"/>
      <dgm:spPr/>
    </dgm:pt>
    <dgm:pt modelId="{A3B7872C-3577-4E2B-BAA8-55DEC31EFAE7}" type="pres">
      <dgm:prSet presAssocID="{C4D4D9D7-9161-4868-97A7-E2F994931BF4}" presName="conn2-1" presStyleLbl="parChTrans1D3" presStyleIdx="7" presStyleCnt="12"/>
      <dgm:spPr/>
    </dgm:pt>
    <dgm:pt modelId="{21577EC3-0417-4662-A09D-804185E5ECAC}" type="pres">
      <dgm:prSet presAssocID="{C4D4D9D7-9161-4868-97A7-E2F994931BF4}" presName="connTx" presStyleCnt="0"/>
      <dgm:spPr/>
    </dgm:pt>
    <dgm:pt modelId="{3E883B34-77E0-43D8-B462-CF5BE25541B2}" type="pres">
      <dgm:prSet presAssocID="{30249446-CBDB-4C22-9E59-34977CB3982D}" presName="root2" presStyleCnt="0"/>
      <dgm:spPr/>
    </dgm:pt>
    <dgm:pt modelId="{A4FB7E9B-1DF5-4BF6-902E-2CDB6B169544}" type="pres">
      <dgm:prSet presAssocID="{30249446-CBDB-4C22-9E59-34977CB3982D}" presName="LevelTwoTextNode" presStyleLbl="node3" presStyleIdx="7" presStyleCnt="12" custLinFactNeighborX="799" custLinFactNeighborY="53429">
        <dgm:presLayoutVars>
          <dgm:chPref val="3"/>
        </dgm:presLayoutVars>
      </dgm:prSet>
      <dgm:spPr/>
    </dgm:pt>
    <dgm:pt modelId="{F4DE29A7-FBA9-44A5-9DFC-117BF64E77D5}" type="pres">
      <dgm:prSet presAssocID="{30249446-CBDB-4C22-9E59-34977CB3982D}" presName="level3hierChild" presStyleCnt="0"/>
      <dgm:spPr/>
    </dgm:pt>
    <dgm:pt modelId="{8DB8A6D3-9CFF-4B54-B24F-7B7ADE0EB9C3}" type="pres">
      <dgm:prSet presAssocID="{AA0ED1D7-ECE2-4A6D-99DF-68B9CFF51387}" presName="conn2-1" presStyleLbl="parChTrans1D2" presStyleIdx="2" presStyleCnt="3"/>
      <dgm:spPr/>
    </dgm:pt>
    <dgm:pt modelId="{4BAAD3EE-3703-4F79-A8F7-F728F8F6741C}" type="pres">
      <dgm:prSet presAssocID="{AA0ED1D7-ECE2-4A6D-99DF-68B9CFF51387}" presName="connTx" presStyleCnt="0"/>
      <dgm:spPr/>
    </dgm:pt>
    <dgm:pt modelId="{10052BD5-AAEF-421B-A431-CBA656DC9854}" type="pres">
      <dgm:prSet presAssocID="{C399EA53-3BB9-46FA-8778-5F718D5AF688}" presName="root2" presStyleCnt="0"/>
      <dgm:spPr/>
    </dgm:pt>
    <dgm:pt modelId="{91FE3528-6C40-4D4D-9FCF-D1E571E27516}" type="pres">
      <dgm:prSet presAssocID="{C399EA53-3BB9-46FA-8778-5F718D5AF688}" presName="LevelTwoTextNode" presStyleLbl="node2" presStyleIdx="2" presStyleCnt="3" custLinFactX="-48210" custLinFactNeighborX="-100000" custLinFactNeighborY="-8639">
        <dgm:presLayoutVars>
          <dgm:chPref val="3"/>
        </dgm:presLayoutVars>
      </dgm:prSet>
      <dgm:spPr/>
    </dgm:pt>
    <dgm:pt modelId="{A72F6D37-50E6-4917-BB62-50C57B11CEE5}" type="pres">
      <dgm:prSet presAssocID="{C399EA53-3BB9-46FA-8778-5F718D5AF688}" presName="level3hierChild" presStyleCnt="0"/>
      <dgm:spPr/>
    </dgm:pt>
    <dgm:pt modelId="{BA4C3440-7FAE-4AC3-89A6-0D1D7688ED0F}" type="pres">
      <dgm:prSet presAssocID="{E7C80EED-D103-459F-A017-86FCFFDF95D7}" presName="conn2-1" presStyleLbl="parChTrans1D3" presStyleIdx="8" presStyleCnt="12"/>
      <dgm:spPr/>
    </dgm:pt>
    <dgm:pt modelId="{DBD74FC1-2772-48CC-8378-B5E4F4CE7508}" type="pres">
      <dgm:prSet presAssocID="{E7C80EED-D103-459F-A017-86FCFFDF95D7}" presName="connTx" presStyleCnt="0"/>
      <dgm:spPr/>
    </dgm:pt>
    <dgm:pt modelId="{E3EE97A3-5A81-4FBB-B852-5AFB6F1DB7C0}" type="pres">
      <dgm:prSet presAssocID="{0702FB69-BFD9-42B2-A733-E08ACD821874}" presName="root2" presStyleCnt="0"/>
      <dgm:spPr/>
    </dgm:pt>
    <dgm:pt modelId="{3AA97666-A139-41AE-93C6-13EFE926BEDF}" type="pres">
      <dgm:prSet presAssocID="{0702FB69-BFD9-42B2-A733-E08ACD821874}" presName="LevelTwoTextNode" presStyleLbl="node3" presStyleIdx="8" presStyleCnt="12" custScaleX="199359" custLinFactNeighborX="799" custLinFactNeighborY="40631">
        <dgm:presLayoutVars>
          <dgm:chPref val="3"/>
        </dgm:presLayoutVars>
      </dgm:prSet>
      <dgm:spPr/>
    </dgm:pt>
    <dgm:pt modelId="{AD04E1A3-E331-4761-979A-D6988689EF0B}" type="pres">
      <dgm:prSet presAssocID="{0702FB69-BFD9-42B2-A733-E08ACD821874}" presName="level3hierChild" presStyleCnt="0"/>
      <dgm:spPr/>
    </dgm:pt>
    <dgm:pt modelId="{16AB0369-19CE-4336-A1E9-94D72C4BD330}" type="pres">
      <dgm:prSet presAssocID="{8E6ADD93-23D4-442C-95F4-1C326F17BE30}" presName="conn2-1" presStyleLbl="parChTrans1D3" presStyleIdx="9" presStyleCnt="12"/>
      <dgm:spPr/>
    </dgm:pt>
    <dgm:pt modelId="{08110FB9-E5FE-4794-8F51-6CBD51E557A5}" type="pres">
      <dgm:prSet presAssocID="{8E6ADD93-23D4-442C-95F4-1C326F17BE30}" presName="connTx" presStyleCnt="0"/>
      <dgm:spPr/>
    </dgm:pt>
    <dgm:pt modelId="{671AAEA2-0DB0-48CF-837C-7BB0367D95DD}" type="pres">
      <dgm:prSet presAssocID="{8EC41B27-776B-4897-B2D4-DDDD98AE675B}" presName="root2" presStyleCnt="0"/>
      <dgm:spPr/>
    </dgm:pt>
    <dgm:pt modelId="{7C4A5693-CB6F-4053-A91D-E2B9AE03FD27}" type="pres">
      <dgm:prSet presAssocID="{8EC41B27-776B-4897-B2D4-DDDD98AE675B}" presName="LevelTwoTextNode" presStyleLbl="node3" presStyleIdx="9" presStyleCnt="12" custScaleX="199560" custLinFactNeighborX="799" custLinFactNeighborY="27672">
        <dgm:presLayoutVars>
          <dgm:chPref val="3"/>
        </dgm:presLayoutVars>
      </dgm:prSet>
      <dgm:spPr/>
    </dgm:pt>
    <dgm:pt modelId="{19E32FC9-3B78-4C88-B85C-912C32B6843A}" type="pres">
      <dgm:prSet presAssocID="{8EC41B27-776B-4897-B2D4-DDDD98AE675B}" presName="level3hierChild" presStyleCnt="0"/>
      <dgm:spPr/>
    </dgm:pt>
    <dgm:pt modelId="{A1CC474F-4109-4751-9BC3-3A4704A97B55}" type="pres">
      <dgm:prSet presAssocID="{14E09481-40A8-4E51-A53E-46413459255A}" presName="conn2-1" presStyleLbl="parChTrans1D3" presStyleIdx="10" presStyleCnt="12"/>
      <dgm:spPr/>
    </dgm:pt>
    <dgm:pt modelId="{C5717C1B-8621-4B6A-ADA1-0C8A13A728DF}" type="pres">
      <dgm:prSet presAssocID="{14E09481-40A8-4E51-A53E-46413459255A}" presName="connTx" presStyleCnt="0"/>
      <dgm:spPr/>
    </dgm:pt>
    <dgm:pt modelId="{C45A5A68-FE12-4AE8-9A9B-9A96ADCE79E3}" type="pres">
      <dgm:prSet presAssocID="{1E2063A9-FA7D-4EBF-8DB3-D95128CB44DB}" presName="root2" presStyleCnt="0"/>
      <dgm:spPr/>
    </dgm:pt>
    <dgm:pt modelId="{E63F04DE-40CA-4653-A7F1-C022FBBEB7DA}" type="pres">
      <dgm:prSet presAssocID="{1E2063A9-FA7D-4EBF-8DB3-D95128CB44DB}" presName="LevelTwoTextNode" presStyleLbl="node3" presStyleIdx="10" presStyleCnt="12" custScaleX="281569" custLinFactNeighborX="799" custLinFactNeighborY="12636">
        <dgm:presLayoutVars>
          <dgm:chPref val="3"/>
        </dgm:presLayoutVars>
      </dgm:prSet>
      <dgm:spPr/>
    </dgm:pt>
    <dgm:pt modelId="{78ED4A26-B2A1-4C0A-9250-6345A9730549}" type="pres">
      <dgm:prSet presAssocID="{1E2063A9-FA7D-4EBF-8DB3-D95128CB44DB}" presName="level3hierChild" presStyleCnt="0"/>
      <dgm:spPr/>
    </dgm:pt>
    <dgm:pt modelId="{605B904C-9AA6-4BC2-ABED-58644CDFABD0}" type="pres">
      <dgm:prSet presAssocID="{EAC2C57B-2A71-404D-A638-D5E662270AF1}" presName="conn2-1" presStyleLbl="parChTrans1D3" presStyleIdx="11" presStyleCnt="12"/>
      <dgm:spPr/>
    </dgm:pt>
    <dgm:pt modelId="{1B6C9812-16FE-4066-A7A8-0C126BA9EAC7}" type="pres">
      <dgm:prSet presAssocID="{EAC2C57B-2A71-404D-A638-D5E662270AF1}" presName="connTx" presStyleCnt="0"/>
      <dgm:spPr/>
    </dgm:pt>
    <dgm:pt modelId="{5ECF0945-329C-402F-BBC4-D777D65D4F14}" type="pres">
      <dgm:prSet presAssocID="{1ECCED0C-AB80-4222-8E3D-D48725FE52F0}" presName="root2" presStyleCnt="0"/>
      <dgm:spPr/>
    </dgm:pt>
    <dgm:pt modelId="{A6BD1C6D-A212-4F4D-B924-B895E1011C60}" type="pres">
      <dgm:prSet presAssocID="{1ECCED0C-AB80-4222-8E3D-D48725FE52F0}" presName="LevelTwoTextNode" presStyleLbl="node3" presStyleIdx="11" presStyleCnt="12" custLinFactNeighborX="799" custLinFactNeighborY="36312">
        <dgm:presLayoutVars>
          <dgm:chPref val="3"/>
        </dgm:presLayoutVars>
      </dgm:prSet>
      <dgm:spPr/>
    </dgm:pt>
    <dgm:pt modelId="{500E4DF4-B03E-4E2F-AFBF-D35F563F0883}" type="pres">
      <dgm:prSet presAssocID="{1ECCED0C-AB80-4222-8E3D-D48725FE52F0}" presName="level3hierChild" presStyleCnt="0"/>
      <dgm:spPr/>
    </dgm:pt>
  </dgm:ptLst>
  <dgm:cxnLst>
    <dgm:cxn modelId="{673DFD44-16DB-4592-8694-BA37F76C0F29}" srcId="{EFE73B03-4D71-4565-8C52-4902BE6377A4}" destId="{0605F139-5EF0-48E7-A091-192233D2011D}" srcOrd="0" destOrd="0" parTransId="{2AFB1B2A-8749-4E5E-9CB9-0B60F81C46F8}" sibTransId="{E0FFEB56-236E-4FE9-83BF-31494E265D5A}"/>
    <dgm:cxn modelId="{904E225B-9FE7-4E35-AC90-69C063238E8E}" srcId="{0605F139-5EF0-48E7-A091-192233D2011D}" destId="{4530EE7D-F557-4815-9ED2-EABC47F46978}" srcOrd="0" destOrd="0" parTransId="{AC2BFF99-DAE2-494A-88AB-85D75BC6D2EE}" sibTransId="{B98A0394-6758-42EB-8D0E-4491BED52B6C}"/>
    <dgm:cxn modelId="{A9717FC1-FB75-4499-8487-985261A12B7C}" srcId="{4530EE7D-F557-4815-9ED2-EABC47F46978}" destId="{2C2A4BF3-AA22-4080-9546-909CF9AC3ECB}" srcOrd="0" destOrd="0" parTransId="{4A6A0524-D9B7-4A37-8E78-5FE688BDCCE6}" sibTransId="{39CECE7E-7D7C-4022-9437-1E0813814145}"/>
    <dgm:cxn modelId="{C53E7E15-075F-4286-A60A-527702910EF5}" srcId="{4530EE7D-F557-4815-9ED2-EABC47F46978}" destId="{C78C4F92-AD69-46C8-910C-41059E8ED0A9}" srcOrd="1" destOrd="0" parTransId="{581124B7-0397-40F7-9B1D-41220103BA68}" sibTransId="{A23C44A9-E7A6-467B-BF93-DD0656347715}"/>
    <dgm:cxn modelId="{7AD8AC28-7D13-43EC-A3EA-658B768C0710}" srcId="{0605F139-5EF0-48E7-A091-192233D2011D}" destId="{4E4A1E17-A3EC-4A54-9171-277E11A0B287}" srcOrd="1" destOrd="0" parTransId="{367D7799-1E5C-4947-8AD1-85D1E0D367AF}" sibTransId="{7FFEBD18-7D5B-41C0-A8F3-60942A71708D}"/>
    <dgm:cxn modelId="{CAD4AAFC-9346-49B5-A22E-B60488715337}" srcId="{4E4A1E17-A3EC-4A54-9171-277E11A0B287}" destId="{2B9D6902-DCB2-4AC4-BFAC-AF964742FD39}" srcOrd="0" destOrd="1" parTransId="{9EAB334F-AA91-4141-B6FE-557B19FCD964}" sibTransId="{EB4A7ACA-5833-4A98-973D-A8E863091431}"/>
    <dgm:cxn modelId="{39AD7B3F-1E70-472E-B063-6620D0FD883E}" srcId="{4E4A1E17-A3EC-4A54-9171-277E11A0B287}" destId="{D33189F7-2A29-4F09-97E3-F6D970C78FD1}" srcOrd="1" destOrd="1" parTransId="{4451A0EC-1E69-45DE-B112-722AD9654C8D}" sibTransId="{1EAE17CF-9149-459F-BD19-E65AB55B3D1B}"/>
    <dgm:cxn modelId="{EB4CAFFB-69B3-468B-B6D8-CB10BCF8DDA3}" srcId="{4E4A1E17-A3EC-4A54-9171-277E11A0B287}" destId="{1DD08783-4272-4947-A881-E5773EA02B8A}" srcOrd="2" destOrd="1" parTransId="{A2B25D5F-AB9C-4F29-A586-BC72199DF8BB}" sibTransId="{5AC81F4F-2845-4D86-8C8E-225E9FCDAFE7}"/>
    <dgm:cxn modelId="{5C1156E1-E28F-4112-88D3-1328AA37C725}" srcId="{4E4A1E17-A3EC-4A54-9171-277E11A0B287}" destId="{7CA6BE05-3325-4298-8F1F-515942858D48}" srcOrd="3" destOrd="1" parTransId="{3E843FBE-A599-4B33-A054-6254AD14412D}" sibTransId="{02EC9384-FCA3-4513-A392-A483459ABCCD}"/>
    <dgm:cxn modelId="{DA870E75-F5B3-412D-9630-429975AB8436}" srcId="{4E4A1E17-A3EC-4A54-9171-277E11A0B287}" destId="{212EDFE4-1BFA-4BD5-B0CD-0F0D3C4BD2B4}" srcOrd="4" destOrd="1" parTransId="{36BA120A-32C4-4CCF-B8F2-0D2F20F4B535}" sibTransId="{0FFB23B3-364A-42D5-94BD-941497B1A1C4}"/>
    <dgm:cxn modelId="{428731F1-7769-479C-9AAB-B93F361FB7EA}" srcId="{4E4A1E17-A3EC-4A54-9171-277E11A0B287}" destId="{30249446-CBDB-4C22-9E59-34977CB3982D}" srcOrd="5" destOrd="1" parTransId="{C4D4D9D7-9161-4868-97A7-E2F994931BF4}" sibTransId="{7D32EAA6-9F37-49CB-B544-87DE24BAAFCC}"/>
    <dgm:cxn modelId="{A67EFAA9-9203-4264-B52A-460A292EB6B1}" srcId="{0605F139-5EF0-48E7-A091-192233D2011D}" destId="{C399EA53-3BB9-46FA-8778-5F718D5AF688}" srcOrd="2" destOrd="0" parTransId="{AA0ED1D7-ECE2-4A6D-99DF-68B9CFF51387}" sibTransId="{7AD55F93-2305-4F0E-AFD9-65C30E535CBB}"/>
    <dgm:cxn modelId="{596A2092-5065-4B1B-B9DC-CFD3AF3A9041}" srcId="{C399EA53-3BB9-46FA-8778-5F718D5AF688}" destId="{0702FB69-BFD9-42B2-A733-E08ACD821874}" srcOrd="0" destOrd="2" parTransId="{E7C80EED-D103-459F-A017-86FCFFDF95D7}" sibTransId="{B5AB931C-C6A7-481B-B938-2FB6260EF82F}"/>
    <dgm:cxn modelId="{CE939466-EE0B-434D-BA75-AA7EC7442F42}" srcId="{C399EA53-3BB9-46FA-8778-5F718D5AF688}" destId="{8EC41B27-776B-4897-B2D4-DDDD98AE675B}" srcOrd="1" destOrd="2" parTransId="{8E6ADD93-23D4-442C-95F4-1C326F17BE30}" sibTransId="{AB2CC26E-02A6-4B04-9CD3-4A25958987C4}"/>
    <dgm:cxn modelId="{2515D4F0-3D92-42F9-A333-9AF682B83BD5}" srcId="{C399EA53-3BB9-46FA-8778-5F718D5AF688}" destId="{1E2063A9-FA7D-4EBF-8DB3-D95128CB44DB}" srcOrd="2" destOrd="2" parTransId="{14E09481-40A8-4E51-A53E-46413459255A}" sibTransId="{AC18E830-E8AE-4878-BFF2-750C825DB8FF}"/>
    <dgm:cxn modelId="{3024B11E-1C2D-4076-A227-9FA03ED5063E}" srcId="{C399EA53-3BB9-46FA-8778-5F718D5AF688}" destId="{1ECCED0C-AB80-4222-8E3D-D48725FE52F0}" srcOrd="3" destOrd="2" parTransId="{EAC2C57B-2A71-404D-A638-D5E662270AF1}" sibTransId="{21D30907-A965-4C5D-BFD4-4B9B1C5A6C87}"/>
    <dgm:cxn modelId="{A5A1F298-966C-4E9B-A4E3-53DB9C3947FA}" type="presOf" srcId="{EFE73B03-4D71-4565-8C52-4902BE6377A4}" destId="{5FBAB40F-6011-4629-9B30-77C9439C91BF}" srcOrd="0" destOrd="0" presId="urn:microsoft.com/office/officeart/2005/8/layout/hierarchy2"/>
    <dgm:cxn modelId="{09631BE6-1A60-4153-BA7E-648463AA5EFA}" type="presParOf" srcId="{5FBAB40F-6011-4629-9B30-77C9439C91BF}" destId="{2332AA2E-A989-4175-BB73-78EA4C3BDB65}" srcOrd="0" destOrd="0" presId="urn:microsoft.com/office/officeart/2005/8/layout/hierarchy2"/>
    <dgm:cxn modelId="{130522FA-4372-4F03-9A93-03180733F7B9}" type="presParOf" srcId="{2332AA2E-A989-4175-BB73-78EA4C3BDB65}" destId="{24E3F4AB-32FB-4CE0-9DAC-FC4DD26B5900}" srcOrd="0" destOrd="0" presId="urn:microsoft.com/office/officeart/2005/8/layout/hierarchy2"/>
    <dgm:cxn modelId="{EB1C7119-7F6D-4E50-A639-FCC630D6E890}" type="presOf" srcId="{0605F139-5EF0-48E7-A091-192233D2011D}" destId="{24E3F4AB-32FB-4CE0-9DAC-FC4DD26B5900}" srcOrd="0" destOrd="0" presId="urn:microsoft.com/office/officeart/2005/8/layout/hierarchy2"/>
    <dgm:cxn modelId="{D6386130-9FD0-4C0C-96A1-56D15C906B77}" type="presParOf" srcId="{2332AA2E-A989-4175-BB73-78EA4C3BDB65}" destId="{44F25638-8073-4DA7-9390-5AC06A304565}" srcOrd="1" destOrd="0" presId="urn:microsoft.com/office/officeart/2005/8/layout/hierarchy2"/>
    <dgm:cxn modelId="{EED1E3CA-0695-4065-8018-3E032D580096}" type="presParOf" srcId="{44F25638-8073-4DA7-9390-5AC06A304565}" destId="{B47BD6C9-6D53-4A69-975F-9CF96E25F10F}" srcOrd="0" destOrd="1" presId="urn:microsoft.com/office/officeart/2005/8/layout/hierarchy2"/>
    <dgm:cxn modelId="{031AA712-F75F-4769-91CA-9D98199226E9}" type="presOf" srcId="{AC2BFF99-DAE2-494A-88AB-85D75BC6D2EE}" destId="{B47BD6C9-6D53-4A69-975F-9CF96E25F10F}" srcOrd="0" destOrd="0" presId="urn:microsoft.com/office/officeart/2005/8/layout/hierarchy2"/>
    <dgm:cxn modelId="{3B300311-E722-4E3B-BB1F-9D3C612CC11D}" type="presParOf" srcId="{B47BD6C9-6D53-4A69-975F-9CF96E25F10F}" destId="{C1833E64-0598-4ED8-B73B-4C820BB35531}" srcOrd="0" destOrd="0" presId="urn:microsoft.com/office/officeart/2005/8/layout/hierarchy2"/>
    <dgm:cxn modelId="{33B19EAC-7289-4CA7-84F2-555826AA7E5C}" type="presOf" srcId="{AC2BFF99-DAE2-494A-88AB-85D75BC6D2EE}" destId="{C1833E64-0598-4ED8-B73B-4C820BB35531}" srcOrd="1" destOrd="0" presId="urn:microsoft.com/office/officeart/2005/8/layout/hierarchy2"/>
    <dgm:cxn modelId="{4ABD7325-9BF1-41F5-A7F3-A067826A8DC8}" type="presParOf" srcId="{44F25638-8073-4DA7-9390-5AC06A304565}" destId="{46F58ACF-5130-428E-B3EF-87D6FEC0C921}" srcOrd="1" destOrd="1" presId="urn:microsoft.com/office/officeart/2005/8/layout/hierarchy2"/>
    <dgm:cxn modelId="{C26F6125-B90D-4A93-BD23-741CB1A94A31}" type="presParOf" srcId="{46F58ACF-5130-428E-B3EF-87D6FEC0C921}" destId="{3C0D5057-54F2-42F8-ADAD-AA27A1CC1A1B}" srcOrd="0" destOrd="1" presId="urn:microsoft.com/office/officeart/2005/8/layout/hierarchy2"/>
    <dgm:cxn modelId="{DE099739-0DC6-4AA9-9690-46AA52E798DD}" type="presOf" srcId="{4530EE7D-F557-4815-9ED2-EABC47F46978}" destId="{3C0D5057-54F2-42F8-ADAD-AA27A1CC1A1B}" srcOrd="0" destOrd="0" presId="urn:microsoft.com/office/officeart/2005/8/layout/hierarchy2"/>
    <dgm:cxn modelId="{B971C09C-68ED-4878-9469-54109229215F}" type="presParOf" srcId="{46F58ACF-5130-428E-B3EF-87D6FEC0C921}" destId="{48673F39-879C-4946-8DC7-FD68F0552920}" srcOrd="1" destOrd="1" presId="urn:microsoft.com/office/officeart/2005/8/layout/hierarchy2"/>
    <dgm:cxn modelId="{D51A4FF7-C5C4-4878-8FE3-36BD4B5AD8A8}" type="presParOf" srcId="{48673F39-879C-4946-8DC7-FD68F0552920}" destId="{FA61825B-C877-4D42-AAFB-0586288A9783}" srcOrd="0" destOrd="1" presId="urn:microsoft.com/office/officeart/2005/8/layout/hierarchy2"/>
    <dgm:cxn modelId="{C9A86AC0-D056-452C-BE2D-0B8045B3E471}" type="presOf" srcId="{4A6A0524-D9B7-4A37-8E78-5FE688BDCCE6}" destId="{FA61825B-C877-4D42-AAFB-0586288A9783}" srcOrd="0" destOrd="0" presId="urn:microsoft.com/office/officeart/2005/8/layout/hierarchy2"/>
    <dgm:cxn modelId="{2640FD0A-D0AC-41DB-8FDC-B0C3C3275F75}" type="presParOf" srcId="{FA61825B-C877-4D42-AAFB-0586288A9783}" destId="{66B35CF0-1806-4E4A-8B50-99A64DECDBA9}" srcOrd="0" destOrd="0" presId="urn:microsoft.com/office/officeart/2005/8/layout/hierarchy2"/>
    <dgm:cxn modelId="{FE11327E-49D1-4FF4-90F7-D95FAA85334E}" type="presOf" srcId="{4A6A0524-D9B7-4A37-8E78-5FE688BDCCE6}" destId="{66B35CF0-1806-4E4A-8B50-99A64DECDBA9}" srcOrd="1" destOrd="0" presId="urn:microsoft.com/office/officeart/2005/8/layout/hierarchy2"/>
    <dgm:cxn modelId="{CA0BD3E7-13DE-4D56-B5AA-2740740CECDE}" type="presParOf" srcId="{48673F39-879C-4946-8DC7-FD68F0552920}" destId="{F95D7524-EA0E-4F9D-9D6F-B10856D5C83F}" srcOrd="1" destOrd="1" presId="urn:microsoft.com/office/officeart/2005/8/layout/hierarchy2"/>
    <dgm:cxn modelId="{537DB3EB-F975-4337-AE66-42D93B00A808}" type="presParOf" srcId="{F95D7524-EA0E-4F9D-9D6F-B10856D5C83F}" destId="{63712EDC-9AF8-41BC-8F72-ADF8D554FF07}" srcOrd="0" destOrd="1" presId="urn:microsoft.com/office/officeart/2005/8/layout/hierarchy2"/>
    <dgm:cxn modelId="{3DF9F589-7130-4058-913D-149530EC8EC8}" type="presOf" srcId="{2C2A4BF3-AA22-4080-9546-909CF9AC3ECB}" destId="{63712EDC-9AF8-41BC-8F72-ADF8D554FF07}" srcOrd="0" destOrd="0" presId="urn:microsoft.com/office/officeart/2005/8/layout/hierarchy2"/>
    <dgm:cxn modelId="{CBC50673-F65D-4E85-BB5E-015DBADDE04F}" type="presParOf" srcId="{F95D7524-EA0E-4F9D-9D6F-B10856D5C83F}" destId="{E0C65410-D9BC-4E23-87DE-EBBC54AD2166}" srcOrd="1" destOrd="1" presId="urn:microsoft.com/office/officeart/2005/8/layout/hierarchy2"/>
    <dgm:cxn modelId="{9D90D5CD-D4A9-4218-BDE3-C7196D6B1DC4}" type="presParOf" srcId="{48673F39-879C-4946-8DC7-FD68F0552920}" destId="{E81582B1-A130-479F-ACE3-61EF727591CE}" srcOrd="2" destOrd="1" presId="urn:microsoft.com/office/officeart/2005/8/layout/hierarchy2"/>
    <dgm:cxn modelId="{E3AEF70A-E7E3-4495-809F-8E014261CB00}" type="presOf" srcId="{581124B7-0397-40F7-9B1D-41220103BA68}" destId="{E81582B1-A130-479F-ACE3-61EF727591CE}" srcOrd="0" destOrd="0" presId="urn:microsoft.com/office/officeart/2005/8/layout/hierarchy2"/>
    <dgm:cxn modelId="{2EF1E1F4-AE60-435F-A4C3-025B12BECC58}" type="presParOf" srcId="{E81582B1-A130-479F-ACE3-61EF727591CE}" destId="{C3EBFA62-33AA-4455-9D61-7B96DA4B37A4}" srcOrd="0" destOrd="2" presId="urn:microsoft.com/office/officeart/2005/8/layout/hierarchy2"/>
    <dgm:cxn modelId="{E66210AB-E749-4FA6-B0C3-791464095C09}" type="presOf" srcId="{581124B7-0397-40F7-9B1D-41220103BA68}" destId="{C3EBFA62-33AA-4455-9D61-7B96DA4B37A4}" srcOrd="1" destOrd="0" presId="urn:microsoft.com/office/officeart/2005/8/layout/hierarchy2"/>
    <dgm:cxn modelId="{73EB8F07-A24C-412F-AD21-99CED1C7B656}" type="presParOf" srcId="{48673F39-879C-4946-8DC7-FD68F0552920}" destId="{2DF34A52-3962-401F-8488-13EE54243675}" srcOrd="3" destOrd="1" presId="urn:microsoft.com/office/officeart/2005/8/layout/hierarchy2"/>
    <dgm:cxn modelId="{1BC0DACF-7D34-4A16-B4B4-5B77EF6D90A7}" type="presParOf" srcId="{2DF34A52-3962-401F-8488-13EE54243675}" destId="{29F748CF-C0E7-4DEA-B3A3-0E8AEB5CA964}" srcOrd="0" destOrd="3" presId="urn:microsoft.com/office/officeart/2005/8/layout/hierarchy2"/>
    <dgm:cxn modelId="{6370606A-65A9-4C29-B15A-C5FDC5A7648D}" type="presOf" srcId="{C78C4F92-AD69-46C8-910C-41059E8ED0A9}" destId="{29F748CF-C0E7-4DEA-B3A3-0E8AEB5CA964}" srcOrd="0" destOrd="0" presId="urn:microsoft.com/office/officeart/2005/8/layout/hierarchy2"/>
    <dgm:cxn modelId="{21040419-7F62-4FAF-8912-C7D79FFF096B}" type="presParOf" srcId="{2DF34A52-3962-401F-8488-13EE54243675}" destId="{02AC44EF-F1FC-4C54-8D55-2436304955F9}" srcOrd="1" destOrd="3" presId="urn:microsoft.com/office/officeart/2005/8/layout/hierarchy2"/>
    <dgm:cxn modelId="{02539080-FB89-49A8-A47F-E95C7C41AA19}" type="presParOf" srcId="{44F25638-8073-4DA7-9390-5AC06A304565}" destId="{2E81B90F-7494-41FF-808F-F7F82B993B40}" srcOrd="2" destOrd="1" presId="urn:microsoft.com/office/officeart/2005/8/layout/hierarchy2"/>
    <dgm:cxn modelId="{E8DAC533-E13D-41DA-8FA9-F765E22AD556}" type="presOf" srcId="{367D7799-1E5C-4947-8AD1-85D1E0D367AF}" destId="{2E81B90F-7494-41FF-808F-F7F82B993B40}" srcOrd="0" destOrd="0" presId="urn:microsoft.com/office/officeart/2005/8/layout/hierarchy2"/>
    <dgm:cxn modelId="{9AACD2D2-7E1E-4E1A-AB6E-5577D9A0C52D}" type="presParOf" srcId="{2E81B90F-7494-41FF-808F-F7F82B993B40}" destId="{0F4B7785-0023-487B-801C-9850969E1D34}" srcOrd="0" destOrd="2" presId="urn:microsoft.com/office/officeart/2005/8/layout/hierarchy2"/>
    <dgm:cxn modelId="{D13C921A-A2E1-40BE-A1E8-499926A21096}" type="presOf" srcId="{367D7799-1E5C-4947-8AD1-85D1E0D367AF}" destId="{0F4B7785-0023-487B-801C-9850969E1D34}" srcOrd="1" destOrd="0" presId="urn:microsoft.com/office/officeart/2005/8/layout/hierarchy2"/>
    <dgm:cxn modelId="{86486757-F917-4141-873F-A774FF02FAB5}" type="presParOf" srcId="{44F25638-8073-4DA7-9390-5AC06A304565}" destId="{4925E953-147A-4210-9A9C-63730A307231}" srcOrd="3" destOrd="1" presId="urn:microsoft.com/office/officeart/2005/8/layout/hierarchy2"/>
    <dgm:cxn modelId="{2D3FA682-4D67-491B-BEA8-4929B2B9D3CD}" type="presParOf" srcId="{4925E953-147A-4210-9A9C-63730A307231}" destId="{3D382021-A429-4403-82FF-5A95DD3EBB20}" srcOrd="0" destOrd="3" presId="urn:microsoft.com/office/officeart/2005/8/layout/hierarchy2"/>
    <dgm:cxn modelId="{606E7109-49F2-4BF6-ADDC-E67C303AAB1F}" type="presOf" srcId="{4E4A1E17-A3EC-4A54-9171-277E11A0B287}" destId="{3D382021-A429-4403-82FF-5A95DD3EBB20}" srcOrd="0" destOrd="0" presId="urn:microsoft.com/office/officeart/2005/8/layout/hierarchy2"/>
    <dgm:cxn modelId="{99E81272-9AD5-46EA-B062-ECB113833A0C}" type="presParOf" srcId="{4925E953-147A-4210-9A9C-63730A307231}" destId="{6D231649-1A42-47D5-A289-01058E6A05B6}" srcOrd="1" destOrd="3" presId="urn:microsoft.com/office/officeart/2005/8/layout/hierarchy2"/>
    <dgm:cxn modelId="{368CF1D9-E7F9-4F9A-9C4B-D0F938A643F1}" type="presParOf" srcId="{6D231649-1A42-47D5-A289-01058E6A05B6}" destId="{B68D4CB7-ED76-4EEE-B7F0-455597F5F947}" srcOrd="0" destOrd="1" presId="urn:microsoft.com/office/officeart/2005/8/layout/hierarchy2"/>
    <dgm:cxn modelId="{239739FF-E9EE-44E3-95A4-222B9593F834}" type="presOf" srcId="{9EAB334F-AA91-4141-B6FE-557B19FCD964}" destId="{B68D4CB7-ED76-4EEE-B7F0-455597F5F947}" srcOrd="0" destOrd="0" presId="urn:microsoft.com/office/officeart/2005/8/layout/hierarchy2"/>
    <dgm:cxn modelId="{80772F7B-5038-4060-9817-0324D9456EFB}" type="presParOf" srcId="{B68D4CB7-ED76-4EEE-B7F0-455597F5F947}" destId="{5CB1AA4B-5999-455A-85BE-A2532A5BECF0}" srcOrd="0" destOrd="0" presId="urn:microsoft.com/office/officeart/2005/8/layout/hierarchy2"/>
    <dgm:cxn modelId="{0B943257-1688-4A51-BDD5-03320C67CBEF}" type="presOf" srcId="{9EAB334F-AA91-4141-B6FE-557B19FCD964}" destId="{5CB1AA4B-5999-455A-85BE-A2532A5BECF0}" srcOrd="1" destOrd="0" presId="urn:microsoft.com/office/officeart/2005/8/layout/hierarchy2"/>
    <dgm:cxn modelId="{37D0D95B-4D8D-4B5F-AF5D-2DDD8C993E8B}" type="presParOf" srcId="{6D231649-1A42-47D5-A289-01058E6A05B6}" destId="{A1B09372-2280-4FF7-9810-328BF9428FDA}" srcOrd="1" destOrd="1" presId="urn:microsoft.com/office/officeart/2005/8/layout/hierarchy2"/>
    <dgm:cxn modelId="{28ED9E1E-5F72-4F5E-B010-64D8C6E59D81}" type="presParOf" srcId="{A1B09372-2280-4FF7-9810-328BF9428FDA}" destId="{402901F7-4C4B-47C4-BE12-824FDFB99F9B}" srcOrd="0" destOrd="1" presId="urn:microsoft.com/office/officeart/2005/8/layout/hierarchy2"/>
    <dgm:cxn modelId="{6F249164-4800-4747-A7C7-7660BC32FF54}" type="presOf" srcId="{2B9D6902-DCB2-4AC4-BFAC-AF964742FD39}" destId="{402901F7-4C4B-47C4-BE12-824FDFB99F9B}" srcOrd="0" destOrd="0" presId="urn:microsoft.com/office/officeart/2005/8/layout/hierarchy2"/>
    <dgm:cxn modelId="{21D9E7BB-32DB-44E1-96E8-1CB0304F579C}" type="presParOf" srcId="{A1B09372-2280-4FF7-9810-328BF9428FDA}" destId="{48115C91-152F-4201-BB89-A30029998550}" srcOrd="1" destOrd="1" presId="urn:microsoft.com/office/officeart/2005/8/layout/hierarchy2"/>
    <dgm:cxn modelId="{95CDD7B3-3FD7-4A9E-88EF-C0C3CDF29537}" type="presParOf" srcId="{6D231649-1A42-47D5-A289-01058E6A05B6}" destId="{76A4D875-CF55-4E40-9FE4-D4C094BD2A53}" srcOrd="2" destOrd="1" presId="urn:microsoft.com/office/officeart/2005/8/layout/hierarchy2"/>
    <dgm:cxn modelId="{5E125C3B-A279-4FAC-9862-667AF2F1C3F4}" type="presOf" srcId="{4451A0EC-1E69-45DE-B112-722AD9654C8D}" destId="{76A4D875-CF55-4E40-9FE4-D4C094BD2A53}" srcOrd="0" destOrd="0" presId="urn:microsoft.com/office/officeart/2005/8/layout/hierarchy2"/>
    <dgm:cxn modelId="{EEBEE6C0-7C16-4059-A7DD-3AE7DF80B848}" type="presParOf" srcId="{76A4D875-CF55-4E40-9FE4-D4C094BD2A53}" destId="{4DEFA688-9CCB-4FA6-A975-F73384EC5D70}" srcOrd="0" destOrd="2" presId="urn:microsoft.com/office/officeart/2005/8/layout/hierarchy2"/>
    <dgm:cxn modelId="{0F8495CC-A69A-43FF-BDFC-936F60504295}" type="presOf" srcId="{4451A0EC-1E69-45DE-B112-722AD9654C8D}" destId="{4DEFA688-9CCB-4FA6-A975-F73384EC5D70}" srcOrd="1" destOrd="0" presId="urn:microsoft.com/office/officeart/2005/8/layout/hierarchy2"/>
    <dgm:cxn modelId="{6AAFC1CC-F55C-4CE8-AD0B-4737C47A6FB7}" type="presParOf" srcId="{6D231649-1A42-47D5-A289-01058E6A05B6}" destId="{17F6608F-C92B-4907-8B2E-852476499575}" srcOrd="3" destOrd="1" presId="urn:microsoft.com/office/officeart/2005/8/layout/hierarchy2"/>
    <dgm:cxn modelId="{06191C89-21A0-4ADF-8ABF-DC3C87BE95FE}" type="presParOf" srcId="{17F6608F-C92B-4907-8B2E-852476499575}" destId="{CEA07658-B365-41D7-BC5B-4041C98D588F}" srcOrd="0" destOrd="3" presId="urn:microsoft.com/office/officeart/2005/8/layout/hierarchy2"/>
    <dgm:cxn modelId="{240B5285-5C88-4C23-8D78-B487FB7F4954}" type="presOf" srcId="{D33189F7-2A29-4F09-97E3-F6D970C78FD1}" destId="{CEA07658-B365-41D7-BC5B-4041C98D588F}" srcOrd="0" destOrd="0" presId="urn:microsoft.com/office/officeart/2005/8/layout/hierarchy2"/>
    <dgm:cxn modelId="{D1E5183B-7B84-45A7-93BA-E3495BA1D2E7}" type="presParOf" srcId="{17F6608F-C92B-4907-8B2E-852476499575}" destId="{4CEA3603-63DC-43F0-BEEC-CF72879A7816}" srcOrd="1" destOrd="3" presId="urn:microsoft.com/office/officeart/2005/8/layout/hierarchy2"/>
    <dgm:cxn modelId="{49019DC5-1BA3-4239-974C-E18FDF3BAF43}" type="presParOf" srcId="{6D231649-1A42-47D5-A289-01058E6A05B6}" destId="{DC5B6957-A6C7-4EA1-98C5-B9A0F979981F}" srcOrd="4" destOrd="1" presId="urn:microsoft.com/office/officeart/2005/8/layout/hierarchy2"/>
    <dgm:cxn modelId="{31D64525-7091-4CDA-AA58-2E68EEC9FD70}" type="presOf" srcId="{A2B25D5F-AB9C-4F29-A586-BC72199DF8BB}" destId="{DC5B6957-A6C7-4EA1-98C5-B9A0F979981F}" srcOrd="0" destOrd="0" presId="urn:microsoft.com/office/officeart/2005/8/layout/hierarchy2"/>
    <dgm:cxn modelId="{7CAA0AD4-E53C-41E5-8455-BCDF26517425}" type="presParOf" srcId="{DC5B6957-A6C7-4EA1-98C5-B9A0F979981F}" destId="{98156BF4-05DA-4D7D-AD33-CCBCF3753182}" srcOrd="0" destOrd="4" presId="urn:microsoft.com/office/officeart/2005/8/layout/hierarchy2"/>
    <dgm:cxn modelId="{17585467-39F7-47FF-92C0-7B8E276D9210}" type="presOf" srcId="{A2B25D5F-AB9C-4F29-A586-BC72199DF8BB}" destId="{98156BF4-05DA-4D7D-AD33-CCBCF3753182}" srcOrd="1" destOrd="0" presId="urn:microsoft.com/office/officeart/2005/8/layout/hierarchy2"/>
    <dgm:cxn modelId="{83030DAF-AF70-43EF-94FF-0FCCD1FB1C57}" type="presParOf" srcId="{6D231649-1A42-47D5-A289-01058E6A05B6}" destId="{11DCBB30-7D45-4F40-B7FD-2A3EC9D5673D}" srcOrd="5" destOrd="1" presId="urn:microsoft.com/office/officeart/2005/8/layout/hierarchy2"/>
    <dgm:cxn modelId="{7B9115B1-BC33-47D9-8D9A-E5391F349F22}" type="presParOf" srcId="{11DCBB30-7D45-4F40-B7FD-2A3EC9D5673D}" destId="{C85DD97E-3EE9-4C93-A3DA-24E4E71E47D4}" srcOrd="0" destOrd="5" presId="urn:microsoft.com/office/officeart/2005/8/layout/hierarchy2"/>
    <dgm:cxn modelId="{FDEF9F8D-C537-4E6A-BB6C-42E2D4AB2874}" type="presOf" srcId="{1DD08783-4272-4947-A881-E5773EA02B8A}" destId="{C85DD97E-3EE9-4C93-A3DA-24E4E71E47D4}" srcOrd="0" destOrd="0" presId="urn:microsoft.com/office/officeart/2005/8/layout/hierarchy2"/>
    <dgm:cxn modelId="{BF1CF93E-192D-4CC7-9B3B-12AC1594C5B2}" type="presParOf" srcId="{11DCBB30-7D45-4F40-B7FD-2A3EC9D5673D}" destId="{97BACB97-0F78-409E-80E2-D211FE371CBF}" srcOrd="1" destOrd="5" presId="urn:microsoft.com/office/officeart/2005/8/layout/hierarchy2"/>
    <dgm:cxn modelId="{8011A872-10D0-4051-81B5-0992F549FA70}" type="presParOf" srcId="{6D231649-1A42-47D5-A289-01058E6A05B6}" destId="{4B093A90-17BD-4DC7-805B-B0795CF691D8}" srcOrd="6" destOrd="1" presId="urn:microsoft.com/office/officeart/2005/8/layout/hierarchy2"/>
    <dgm:cxn modelId="{1424234E-A91C-4CD5-A4C6-194982A2E3DD}" type="presOf" srcId="{3E843FBE-A599-4B33-A054-6254AD14412D}" destId="{4B093A90-17BD-4DC7-805B-B0795CF691D8}" srcOrd="0" destOrd="0" presId="urn:microsoft.com/office/officeart/2005/8/layout/hierarchy2"/>
    <dgm:cxn modelId="{F2E08962-C2F2-480B-8075-61467B3C657A}" type="presParOf" srcId="{4B093A90-17BD-4DC7-805B-B0795CF691D8}" destId="{3234FD5B-FFEB-4F89-A13C-AABA5BDDBE4A}" srcOrd="0" destOrd="6" presId="urn:microsoft.com/office/officeart/2005/8/layout/hierarchy2"/>
    <dgm:cxn modelId="{C3EA6048-2ED5-47E4-9595-036DD083546B}" type="presOf" srcId="{3E843FBE-A599-4B33-A054-6254AD14412D}" destId="{3234FD5B-FFEB-4F89-A13C-AABA5BDDBE4A}" srcOrd="1" destOrd="0" presId="urn:microsoft.com/office/officeart/2005/8/layout/hierarchy2"/>
    <dgm:cxn modelId="{85020F10-85D3-4707-8CD4-9FAA24AE5981}" type="presParOf" srcId="{6D231649-1A42-47D5-A289-01058E6A05B6}" destId="{800435D7-A340-4BA0-9CD1-AC386CFC31BF}" srcOrd="7" destOrd="1" presId="urn:microsoft.com/office/officeart/2005/8/layout/hierarchy2"/>
    <dgm:cxn modelId="{A9452C16-9AD8-4B05-AD04-FD5CEA38F067}" type="presParOf" srcId="{800435D7-A340-4BA0-9CD1-AC386CFC31BF}" destId="{25C100E6-5D73-443F-9F9D-1D613AD4BFE8}" srcOrd="0" destOrd="7" presId="urn:microsoft.com/office/officeart/2005/8/layout/hierarchy2"/>
    <dgm:cxn modelId="{BF62B7C5-CE6F-4C2F-B1BA-90300E5A6CF6}" type="presOf" srcId="{7CA6BE05-3325-4298-8F1F-515942858D48}" destId="{25C100E6-5D73-443F-9F9D-1D613AD4BFE8}" srcOrd="0" destOrd="0" presId="urn:microsoft.com/office/officeart/2005/8/layout/hierarchy2"/>
    <dgm:cxn modelId="{C1BC8F10-F53C-4BBA-96E5-95057210A2B4}" type="presParOf" srcId="{800435D7-A340-4BA0-9CD1-AC386CFC31BF}" destId="{EC2AC75E-0AFE-4A00-BC2E-A4CC6B292525}" srcOrd="1" destOrd="7" presId="urn:microsoft.com/office/officeart/2005/8/layout/hierarchy2"/>
    <dgm:cxn modelId="{A4320887-17FF-43E3-8620-6FFE7571D909}" type="presParOf" srcId="{6D231649-1A42-47D5-A289-01058E6A05B6}" destId="{DCA4B478-E5C3-4D6C-92CC-CABB19743710}" srcOrd="8" destOrd="1" presId="urn:microsoft.com/office/officeart/2005/8/layout/hierarchy2"/>
    <dgm:cxn modelId="{92F6B907-63BE-4A86-9A71-A231B99E5F79}" type="presOf" srcId="{36BA120A-32C4-4CCF-B8F2-0D2F20F4B535}" destId="{DCA4B478-E5C3-4D6C-92CC-CABB19743710}" srcOrd="0" destOrd="0" presId="urn:microsoft.com/office/officeart/2005/8/layout/hierarchy2"/>
    <dgm:cxn modelId="{C259FAB6-E4FD-4368-BA73-F027477B4035}" type="presParOf" srcId="{DCA4B478-E5C3-4D6C-92CC-CABB19743710}" destId="{A8634533-913E-4570-AC08-56A1DB55AD50}" srcOrd="0" destOrd="8" presId="urn:microsoft.com/office/officeart/2005/8/layout/hierarchy2"/>
    <dgm:cxn modelId="{33D1DBC9-76E6-4618-9FFC-D2334633ABEC}" type="presOf" srcId="{36BA120A-32C4-4CCF-B8F2-0D2F20F4B535}" destId="{A8634533-913E-4570-AC08-56A1DB55AD50}" srcOrd="1" destOrd="0" presId="urn:microsoft.com/office/officeart/2005/8/layout/hierarchy2"/>
    <dgm:cxn modelId="{78EEEFC9-F6C0-4F29-A9E4-BB5EF2838AD2}" type="presParOf" srcId="{6D231649-1A42-47D5-A289-01058E6A05B6}" destId="{AE7E7759-D31A-4826-B503-7D3597ACC797}" srcOrd="9" destOrd="1" presId="urn:microsoft.com/office/officeart/2005/8/layout/hierarchy2"/>
    <dgm:cxn modelId="{7AF6DC9A-F65F-4213-BDEB-8D8A1DCF5E89}" type="presParOf" srcId="{AE7E7759-D31A-4826-B503-7D3597ACC797}" destId="{82EFE51F-C3E4-4EFA-8241-357804939E6F}" srcOrd="0" destOrd="9" presId="urn:microsoft.com/office/officeart/2005/8/layout/hierarchy2"/>
    <dgm:cxn modelId="{D30E1880-F102-4629-96AB-B0895099F07D}" type="presOf" srcId="{212EDFE4-1BFA-4BD5-B0CD-0F0D3C4BD2B4}" destId="{82EFE51F-C3E4-4EFA-8241-357804939E6F}" srcOrd="0" destOrd="0" presId="urn:microsoft.com/office/officeart/2005/8/layout/hierarchy2"/>
    <dgm:cxn modelId="{71A5E339-41E1-4CB9-99B6-B8407F3A8AE8}" type="presParOf" srcId="{AE7E7759-D31A-4826-B503-7D3597ACC797}" destId="{14A7CAC9-EEA7-41F1-82FB-3E2E29D5BA49}" srcOrd="1" destOrd="9" presId="urn:microsoft.com/office/officeart/2005/8/layout/hierarchy2"/>
    <dgm:cxn modelId="{C028F4D2-F962-4EAD-9A6E-181E316F17DF}" type="presParOf" srcId="{6D231649-1A42-47D5-A289-01058E6A05B6}" destId="{A3B7872C-3577-4E2B-BAA8-55DEC31EFAE7}" srcOrd="10" destOrd="1" presId="urn:microsoft.com/office/officeart/2005/8/layout/hierarchy2"/>
    <dgm:cxn modelId="{2C256149-43E7-4D0F-A16A-242AAE493EE9}" type="presOf" srcId="{C4D4D9D7-9161-4868-97A7-E2F994931BF4}" destId="{A3B7872C-3577-4E2B-BAA8-55DEC31EFAE7}" srcOrd="0" destOrd="0" presId="urn:microsoft.com/office/officeart/2005/8/layout/hierarchy2"/>
    <dgm:cxn modelId="{DBD89E27-4AB1-47CD-82DB-F69AF690EAE3}" type="presParOf" srcId="{A3B7872C-3577-4E2B-BAA8-55DEC31EFAE7}" destId="{21577EC3-0417-4662-A09D-804185E5ECAC}" srcOrd="0" destOrd="10" presId="urn:microsoft.com/office/officeart/2005/8/layout/hierarchy2"/>
    <dgm:cxn modelId="{57EC2D7F-E782-43B6-87A3-34B2AA1DAC39}" type="presOf" srcId="{C4D4D9D7-9161-4868-97A7-E2F994931BF4}" destId="{21577EC3-0417-4662-A09D-804185E5ECAC}" srcOrd="1" destOrd="0" presId="urn:microsoft.com/office/officeart/2005/8/layout/hierarchy2"/>
    <dgm:cxn modelId="{E5724BF3-D69D-4F53-BFEB-5074A0EFE289}" type="presParOf" srcId="{6D231649-1A42-47D5-A289-01058E6A05B6}" destId="{3E883B34-77E0-43D8-B462-CF5BE25541B2}" srcOrd="11" destOrd="1" presId="urn:microsoft.com/office/officeart/2005/8/layout/hierarchy2"/>
    <dgm:cxn modelId="{CED8463D-9B2E-452E-81D6-6981F048419F}" type="presParOf" srcId="{3E883B34-77E0-43D8-B462-CF5BE25541B2}" destId="{A4FB7E9B-1DF5-4BF6-902E-2CDB6B169544}" srcOrd="0" destOrd="11" presId="urn:microsoft.com/office/officeart/2005/8/layout/hierarchy2"/>
    <dgm:cxn modelId="{A1577955-982B-43E8-AF70-9CE7C128BE46}" type="presOf" srcId="{30249446-CBDB-4C22-9E59-34977CB3982D}" destId="{A4FB7E9B-1DF5-4BF6-902E-2CDB6B169544}" srcOrd="0" destOrd="0" presId="urn:microsoft.com/office/officeart/2005/8/layout/hierarchy2"/>
    <dgm:cxn modelId="{9108B4E7-74C6-41FC-8F48-824962359CAC}" type="presParOf" srcId="{3E883B34-77E0-43D8-B462-CF5BE25541B2}" destId="{F4DE29A7-FBA9-44A5-9DFC-117BF64E77D5}" srcOrd="1" destOrd="11" presId="urn:microsoft.com/office/officeart/2005/8/layout/hierarchy2"/>
    <dgm:cxn modelId="{0543D49D-7E59-4554-8E22-31C25B7FA5D5}" type="presParOf" srcId="{44F25638-8073-4DA7-9390-5AC06A304565}" destId="{8DB8A6D3-9CFF-4B54-B24F-7B7ADE0EB9C3}" srcOrd="4" destOrd="1" presId="urn:microsoft.com/office/officeart/2005/8/layout/hierarchy2"/>
    <dgm:cxn modelId="{A4C9E166-CB17-4F20-A732-2C95B1C8960E}" type="presOf" srcId="{AA0ED1D7-ECE2-4A6D-99DF-68B9CFF51387}" destId="{8DB8A6D3-9CFF-4B54-B24F-7B7ADE0EB9C3}" srcOrd="0" destOrd="0" presId="urn:microsoft.com/office/officeart/2005/8/layout/hierarchy2"/>
    <dgm:cxn modelId="{E0022823-5F8C-480D-AA15-3302DA63CA12}" type="presParOf" srcId="{8DB8A6D3-9CFF-4B54-B24F-7B7ADE0EB9C3}" destId="{4BAAD3EE-3703-4F79-A8F7-F728F8F6741C}" srcOrd="0" destOrd="4" presId="urn:microsoft.com/office/officeart/2005/8/layout/hierarchy2"/>
    <dgm:cxn modelId="{6FFE0A9B-77E9-4C55-805F-C002A4FC524C}" type="presOf" srcId="{AA0ED1D7-ECE2-4A6D-99DF-68B9CFF51387}" destId="{4BAAD3EE-3703-4F79-A8F7-F728F8F6741C}" srcOrd="1" destOrd="0" presId="urn:microsoft.com/office/officeart/2005/8/layout/hierarchy2"/>
    <dgm:cxn modelId="{14F632A4-941A-48C7-8DEB-B555496880C3}" type="presParOf" srcId="{44F25638-8073-4DA7-9390-5AC06A304565}" destId="{10052BD5-AAEF-421B-A431-CBA656DC9854}" srcOrd="5" destOrd="1" presId="urn:microsoft.com/office/officeart/2005/8/layout/hierarchy2"/>
    <dgm:cxn modelId="{D8C26FE5-F437-4550-B75C-EED76F00AFD1}" type="presParOf" srcId="{10052BD5-AAEF-421B-A431-CBA656DC9854}" destId="{91FE3528-6C40-4D4D-9FCF-D1E571E27516}" srcOrd="0" destOrd="5" presId="urn:microsoft.com/office/officeart/2005/8/layout/hierarchy2"/>
    <dgm:cxn modelId="{AD7A3292-2AA3-4472-979B-34199861ADCD}" type="presOf" srcId="{C399EA53-3BB9-46FA-8778-5F718D5AF688}" destId="{91FE3528-6C40-4D4D-9FCF-D1E571E27516}" srcOrd="0" destOrd="0" presId="urn:microsoft.com/office/officeart/2005/8/layout/hierarchy2"/>
    <dgm:cxn modelId="{11ED0401-E444-4C8A-B00E-45BEBB896B4F}" type="presParOf" srcId="{10052BD5-AAEF-421B-A431-CBA656DC9854}" destId="{A72F6D37-50E6-4917-BB62-50C57B11CEE5}" srcOrd="1" destOrd="5" presId="urn:microsoft.com/office/officeart/2005/8/layout/hierarchy2"/>
    <dgm:cxn modelId="{BF3AB5F0-8DD6-478B-9E27-39E5CAD500E1}" type="presParOf" srcId="{A72F6D37-50E6-4917-BB62-50C57B11CEE5}" destId="{BA4C3440-7FAE-4AC3-89A6-0D1D7688ED0F}" srcOrd="0" destOrd="1" presId="urn:microsoft.com/office/officeart/2005/8/layout/hierarchy2"/>
    <dgm:cxn modelId="{FEACB69F-DBA0-4842-985C-E23266EA5A93}" type="presOf" srcId="{E7C80EED-D103-459F-A017-86FCFFDF95D7}" destId="{BA4C3440-7FAE-4AC3-89A6-0D1D7688ED0F}" srcOrd="0" destOrd="0" presId="urn:microsoft.com/office/officeart/2005/8/layout/hierarchy2"/>
    <dgm:cxn modelId="{A8BA68E8-46D6-402E-B0C1-18EB6DF1053E}" type="presParOf" srcId="{BA4C3440-7FAE-4AC3-89A6-0D1D7688ED0F}" destId="{DBD74FC1-2772-48CC-8378-B5E4F4CE7508}" srcOrd="0" destOrd="0" presId="urn:microsoft.com/office/officeart/2005/8/layout/hierarchy2"/>
    <dgm:cxn modelId="{B21E9F6F-83BE-45A2-AC2F-B163F6103EBB}" type="presOf" srcId="{E7C80EED-D103-459F-A017-86FCFFDF95D7}" destId="{DBD74FC1-2772-48CC-8378-B5E4F4CE7508}" srcOrd="1" destOrd="0" presId="urn:microsoft.com/office/officeart/2005/8/layout/hierarchy2"/>
    <dgm:cxn modelId="{FB05D48A-D205-4C97-9333-C665321A3FE8}" type="presParOf" srcId="{A72F6D37-50E6-4917-BB62-50C57B11CEE5}" destId="{E3EE97A3-5A81-4FBB-B852-5AFB6F1DB7C0}" srcOrd="1" destOrd="1" presId="urn:microsoft.com/office/officeart/2005/8/layout/hierarchy2"/>
    <dgm:cxn modelId="{58304133-A40A-46EC-8211-56C004C9B979}" type="presParOf" srcId="{E3EE97A3-5A81-4FBB-B852-5AFB6F1DB7C0}" destId="{3AA97666-A139-41AE-93C6-13EFE926BEDF}" srcOrd="0" destOrd="1" presId="urn:microsoft.com/office/officeart/2005/8/layout/hierarchy2"/>
    <dgm:cxn modelId="{058FE413-B82D-427D-BD32-CAEE3D71F319}" type="presOf" srcId="{0702FB69-BFD9-42B2-A733-E08ACD821874}" destId="{3AA97666-A139-41AE-93C6-13EFE926BEDF}" srcOrd="0" destOrd="0" presId="urn:microsoft.com/office/officeart/2005/8/layout/hierarchy2"/>
    <dgm:cxn modelId="{ED55F12B-FEE8-4D73-A150-0A7F1B4B1300}" type="presParOf" srcId="{E3EE97A3-5A81-4FBB-B852-5AFB6F1DB7C0}" destId="{AD04E1A3-E331-4761-979A-D6988689EF0B}" srcOrd="1" destOrd="1" presId="urn:microsoft.com/office/officeart/2005/8/layout/hierarchy2"/>
    <dgm:cxn modelId="{6777C8AF-40B2-40B1-ADDD-E77BD289B667}" type="presParOf" srcId="{A72F6D37-50E6-4917-BB62-50C57B11CEE5}" destId="{16AB0369-19CE-4336-A1E9-94D72C4BD330}" srcOrd="2" destOrd="1" presId="urn:microsoft.com/office/officeart/2005/8/layout/hierarchy2"/>
    <dgm:cxn modelId="{FCC073CA-B88F-4BCD-8F85-2C9638D2EC01}" type="presOf" srcId="{8E6ADD93-23D4-442C-95F4-1C326F17BE30}" destId="{16AB0369-19CE-4336-A1E9-94D72C4BD330}" srcOrd="0" destOrd="0" presId="urn:microsoft.com/office/officeart/2005/8/layout/hierarchy2"/>
    <dgm:cxn modelId="{A3C1EB88-D6D1-40FF-8BE3-5A336783E971}" type="presParOf" srcId="{16AB0369-19CE-4336-A1E9-94D72C4BD330}" destId="{08110FB9-E5FE-4794-8F51-6CBD51E557A5}" srcOrd="0" destOrd="2" presId="urn:microsoft.com/office/officeart/2005/8/layout/hierarchy2"/>
    <dgm:cxn modelId="{45F0DDAD-8DA8-4A28-9D1A-783545A64F2F}" type="presOf" srcId="{8E6ADD93-23D4-442C-95F4-1C326F17BE30}" destId="{08110FB9-E5FE-4794-8F51-6CBD51E557A5}" srcOrd="1" destOrd="0" presId="urn:microsoft.com/office/officeart/2005/8/layout/hierarchy2"/>
    <dgm:cxn modelId="{B5373E00-148A-420E-A6FC-4F6342A874C0}" type="presParOf" srcId="{A72F6D37-50E6-4917-BB62-50C57B11CEE5}" destId="{671AAEA2-0DB0-48CF-837C-7BB0367D95DD}" srcOrd="3" destOrd="1" presId="urn:microsoft.com/office/officeart/2005/8/layout/hierarchy2"/>
    <dgm:cxn modelId="{D6B16A8A-C6D2-455A-A822-6F7AACEEA8BD}" type="presParOf" srcId="{671AAEA2-0DB0-48CF-837C-7BB0367D95DD}" destId="{7C4A5693-CB6F-4053-A91D-E2B9AE03FD27}" srcOrd="0" destOrd="3" presId="urn:microsoft.com/office/officeart/2005/8/layout/hierarchy2"/>
    <dgm:cxn modelId="{1720F558-B90F-48E1-91B0-025BB157EAC6}" type="presOf" srcId="{8EC41B27-776B-4897-B2D4-DDDD98AE675B}" destId="{7C4A5693-CB6F-4053-A91D-E2B9AE03FD27}" srcOrd="0" destOrd="0" presId="urn:microsoft.com/office/officeart/2005/8/layout/hierarchy2"/>
    <dgm:cxn modelId="{DE3292EA-2BC1-445B-ABE3-552C9A1D5A1B}" type="presParOf" srcId="{671AAEA2-0DB0-48CF-837C-7BB0367D95DD}" destId="{19E32FC9-3B78-4C88-B85C-912C32B6843A}" srcOrd="1" destOrd="3" presId="urn:microsoft.com/office/officeart/2005/8/layout/hierarchy2"/>
    <dgm:cxn modelId="{731EFF79-D116-4165-8EC6-2DBCE5A4DC08}" type="presParOf" srcId="{A72F6D37-50E6-4917-BB62-50C57B11CEE5}" destId="{A1CC474F-4109-4751-9BC3-3A4704A97B55}" srcOrd="4" destOrd="1" presId="urn:microsoft.com/office/officeart/2005/8/layout/hierarchy2"/>
    <dgm:cxn modelId="{D48B0C77-E743-4AF1-89BC-3FE5772403EA}" type="presOf" srcId="{14E09481-40A8-4E51-A53E-46413459255A}" destId="{A1CC474F-4109-4751-9BC3-3A4704A97B55}" srcOrd="0" destOrd="0" presId="urn:microsoft.com/office/officeart/2005/8/layout/hierarchy2"/>
    <dgm:cxn modelId="{3C61D728-F7ED-4804-8429-C72DDB128537}" type="presParOf" srcId="{A1CC474F-4109-4751-9BC3-3A4704A97B55}" destId="{C5717C1B-8621-4B6A-ADA1-0C8A13A728DF}" srcOrd="0" destOrd="4" presId="urn:microsoft.com/office/officeart/2005/8/layout/hierarchy2"/>
    <dgm:cxn modelId="{E968BD6C-BA45-4D0B-8CAE-3BDE763A81E5}" type="presOf" srcId="{14E09481-40A8-4E51-A53E-46413459255A}" destId="{C5717C1B-8621-4B6A-ADA1-0C8A13A728DF}" srcOrd="1" destOrd="0" presId="urn:microsoft.com/office/officeart/2005/8/layout/hierarchy2"/>
    <dgm:cxn modelId="{A301D327-AEAB-4CF1-A087-6BD75C7DAE2F}" type="presParOf" srcId="{A72F6D37-50E6-4917-BB62-50C57B11CEE5}" destId="{C45A5A68-FE12-4AE8-9A9B-9A96ADCE79E3}" srcOrd="5" destOrd="1" presId="urn:microsoft.com/office/officeart/2005/8/layout/hierarchy2"/>
    <dgm:cxn modelId="{03237FA7-BC86-4813-92ED-B391127016FD}" type="presParOf" srcId="{C45A5A68-FE12-4AE8-9A9B-9A96ADCE79E3}" destId="{E63F04DE-40CA-4653-A7F1-C022FBBEB7DA}" srcOrd="0" destOrd="5" presId="urn:microsoft.com/office/officeart/2005/8/layout/hierarchy2"/>
    <dgm:cxn modelId="{8DA05C7D-C049-4816-B4C7-BE8BA8008903}" type="presOf" srcId="{1E2063A9-FA7D-4EBF-8DB3-D95128CB44DB}" destId="{E63F04DE-40CA-4653-A7F1-C022FBBEB7DA}" srcOrd="0" destOrd="0" presId="urn:microsoft.com/office/officeart/2005/8/layout/hierarchy2"/>
    <dgm:cxn modelId="{18E84FF1-9397-4F81-8E39-C987ADF8F421}" type="presParOf" srcId="{C45A5A68-FE12-4AE8-9A9B-9A96ADCE79E3}" destId="{78ED4A26-B2A1-4C0A-9250-6345A9730549}" srcOrd="1" destOrd="5" presId="urn:microsoft.com/office/officeart/2005/8/layout/hierarchy2"/>
    <dgm:cxn modelId="{A3088137-AC2C-47B7-9047-8C88145B98CF}" type="presParOf" srcId="{A72F6D37-50E6-4917-BB62-50C57B11CEE5}" destId="{605B904C-9AA6-4BC2-ABED-58644CDFABD0}" srcOrd="6" destOrd="1" presId="urn:microsoft.com/office/officeart/2005/8/layout/hierarchy2"/>
    <dgm:cxn modelId="{F69EE9B3-60EA-4997-8BA8-5B5E53B917F2}" type="presOf" srcId="{EAC2C57B-2A71-404D-A638-D5E662270AF1}" destId="{605B904C-9AA6-4BC2-ABED-58644CDFABD0}" srcOrd="0" destOrd="0" presId="urn:microsoft.com/office/officeart/2005/8/layout/hierarchy2"/>
    <dgm:cxn modelId="{DFF18D6F-84F4-4AAA-8CD6-56C10C0234B5}" type="presParOf" srcId="{605B904C-9AA6-4BC2-ABED-58644CDFABD0}" destId="{1B6C9812-16FE-4066-A7A8-0C126BA9EAC7}" srcOrd="0" destOrd="6" presId="urn:microsoft.com/office/officeart/2005/8/layout/hierarchy2"/>
    <dgm:cxn modelId="{9DAD1F30-6443-4743-AB8F-63F58FAC6652}" type="presOf" srcId="{EAC2C57B-2A71-404D-A638-D5E662270AF1}" destId="{1B6C9812-16FE-4066-A7A8-0C126BA9EAC7}" srcOrd="1" destOrd="0" presId="urn:microsoft.com/office/officeart/2005/8/layout/hierarchy2"/>
    <dgm:cxn modelId="{96E18EDA-884D-4AB8-BA88-00BC24821362}" type="presParOf" srcId="{A72F6D37-50E6-4917-BB62-50C57B11CEE5}" destId="{5ECF0945-329C-402F-BBC4-D777D65D4F14}" srcOrd="7" destOrd="1" presId="urn:microsoft.com/office/officeart/2005/8/layout/hierarchy2"/>
    <dgm:cxn modelId="{0BE8425F-9399-4D60-AE24-9DC127DA3958}" type="presParOf" srcId="{5ECF0945-329C-402F-BBC4-D777D65D4F14}" destId="{A6BD1C6D-A212-4F4D-B924-B895E1011C60}" srcOrd="0" destOrd="7" presId="urn:microsoft.com/office/officeart/2005/8/layout/hierarchy2"/>
    <dgm:cxn modelId="{0651E527-FB36-49EE-8C7A-1B8F62CF5E25}" type="presOf" srcId="{1ECCED0C-AB80-4222-8E3D-D48725FE52F0}" destId="{A6BD1C6D-A212-4F4D-B924-B895E1011C60}" srcOrd="0" destOrd="0" presId="urn:microsoft.com/office/officeart/2005/8/layout/hierarchy2"/>
    <dgm:cxn modelId="{5A349F4D-04E3-415E-A60A-316952EC8FAF}" type="presParOf" srcId="{5ECF0945-329C-402F-BBC4-D777D65D4F14}" destId="{500E4DF4-B03E-4E2F-AFBF-D35F563F0883}" srcOrd="1" destOrd="7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290" y="2511726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G</a:t>
          </a:r>
          <a:r>
            <a:rPr lang="en-US" altLang="zh-CN"/>
            <a:t>ame</a:t>
          </a:r>
          <a:endParaRPr lang="en-US" altLang="zh-CN"/>
        </a:p>
      </dsp:txBody>
      <dsp:txXfrm>
        <a:off x="290" y="2511726"/>
        <a:ext cx="793913" cy="396956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366481" y="1933662"/>
          <a:ext cx="1813719" cy="13187"/>
        </a:xfrm>
        <a:custGeom>
          <a:avLst/>
          <a:gdLst/>
          <a:ahLst/>
          <a:cxnLst/>
          <a:pathLst>
            <a:path w="2856" h="21">
              <a:moveTo>
                <a:pt x="674" y="1223"/>
              </a:moveTo>
              <a:lnTo>
                <a:pt x="2183" y="-120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66481" y="1933662"/>
        <a:ext cx="1813719" cy="13187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1752479" y="971829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manager</a:t>
          </a:r>
          <a:endParaRPr lang="en-US" altLang="zh-CN"/>
        </a:p>
      </dsp:txBody>
      <dsp:txXfrm>
        <a:off x="1752479" y="971829"/>
        <a:ext cx="793913" cy="396956"/>
      </dsp:txXfrm>
    </dsp:sp>
    <dsp:sp modelId="{FA61825B-C877-4D42-AAFB-0586288A9783}">
      <dsp:nvSpPr>
        <dsp:cNvPr id="6" name="任意多边形 5"/>
        <dsp:cNvSpPr/>
      </dsp:nvSpPr>
      <dsp:spPr bwMode="white">
        <a:xfrm>
          <a:off x="2513032" y="936242"/>
          <a:ext cx="1584442" cy="13187"/>
        </a:xfrm>
        <a:custGeom>
          <a:avLst/>
          <a:gdLst/>
          <a:ahLst/>
          <a:cxnLst/>
          <a:pathLst>
            <a:path w="2495" h="21">
              <a:moveTo>
                <a:pt x="53" y="369"/>
              </a:moveTo>
              <a:lnTo>
                <a:pt x="2443" y="-34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513032" y="936242"/>
        <a:ext cx="1584442" cy="13187"/>
      </dsp:txXfrm>
    </dsp:sp>
    <dsp:sp modelId="{63712EDC-9AF8-41BC-8F72-ADF8D554FF07}">
      <dsp:nvSpPr>
        <dsp:cNvPr id="7" name="圆角矩形 6"/>
        <dsp:cNvSpPr/>
      </dsp:nvSpPr>
      <dsp:spPr bwMode="white">
        <a:xfrm>
          <a:off x="4064115" y="516885"/>
          <a:ext cx="1881645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scenemanager</a:t>
          </a:r>
          <a:endParaRPr lang="en-US" altLang="zh-CN"/>
        </a:p>
      </dsp:txBody>
      <dsp:txXfrm>
        <a:off x="4064115" y="516885"/>
        <a:ext cx="1881645" cy="396956"/>
      </dsp:txXfrm>
    </dsp:sp>
    <dsp:sp modelId="{E81582B1-A130-479F-ACE3-61EF727591CE}">
      <dsp:nvSpPr>
        <dsp:cNvPr id="8" name="任意多边形 7"/>
        <dsp:cNvSpPr/>
      </dsp:nvSpPr>
      <dsp:spPr bwMode="white">
        <a:xfrm>
          <a:off x="2545941" y="1137536"/>
          <a:ext cx="1518650" cy="13187"/>
        </a:xfrm>
        <a:custGeom>
          <a:avLst/>
          <a:gdLst/>
          <a:ahLst/>
          <a:cxnLst/>
          <a:pathLst>
            <a:path w="2392" h="21">
              <a:moveTo>
                <a:pt x="1" y="52"/>
              </a:moveTo>
              <a:lnTo>
                <a:pt x="2391" y="-3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545941" y="1137536"/>
        <a:ext cx="1518650" cy="13187"/>
      </dsp:txXfrm>
    </dsp:sp>
    <dsp:sp modelId="{29F748CF-C0E7-4DEA-B3A3-0E8AEB5CA964}">
      <dsp:nvSpPr>
        <dsp:cNvPr id="9" name="圆角矩形 8"/>
        <dsp:cNvSpPr/>
      </dsp:nvSpPr>
      <dsp:spPr bwMode="white">
        <a:xfrm>
          <a:off x="4064139" y="919474"/>
          <a:ext cx="187017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levelmanager</a:t>
          </a:r>
          <a:endParaRPr lang="en-US" altLang="zh-CN"/>
        </a:p>
      </dsp:txBody>
      <dsp:txXfrm>
        <a:off x="4064139" y="919474"/>
        <a:ext cx="1870173" cy="396956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794202" y="2703154"/>
          <a:ext cx="949393" cy="13187"/>
        </a:xfrm>
        <a:custGeom>
          <a:avLst/>
          <a:gdLst/>
          <a:ahLst/>
          <a:cxnLst/>
          <a:pathLst>
            <a:path w="1495" h="21">
              <a:moveTo>
                <a:pt x="0" y="11"/>
              </a:moveTo>
              <a:lnTo>
                <a:pt x="1495" y="1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94202" y="2703154"/>
        <a:ext cx="949393" cy="13187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1743595" y="2510813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objects</a:t>
          </a:r>
          <a:endParaRPr lang="en-US" altLang="zh-CN"/>
        </a:p>
      </dsp:txBody>
      <dsp:txXfrm>
        <a:off x="1743595" y="2510813"/>
        <a:ext cx="793913" cy="396956"/>
      </dsp:txXfrm>
    </dsp:sp>
    <dsp:sp modelId="{B68D4CB7-ED76-4EEE-B7F0-455597F5F947}">
      <dsp:nvSpPr>
        <dsp:cNvPr id="12" name="任意多边形 11"/>
        <dsp:cNvSpPr/>
      </dsp:nvSpPr>
      <dsp:spPr bwMode="white">
        <a:xfrm>
          <a:off x="2327465" y="2098734"/>
          <a:ext cx="1946693" cy="13187"/>
        </a:xfrm>
        <a:custGeom>
          <a:avLst/>
          <a:gdLst/>
          <a:ahLst/>
          <a:cxnLst/>
          <a:pathLst>
            <a:path w="3066" h="21">
              <a:moveTo>
                <a:pt x="331" y="962"/>
              </a:moveTo>
              <a:lnTo>
                <a:pt x="2735" y="-94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27465" y="2098734"/>
        <a:ext cx="1946693" cy="13187"/>
      </dsp:txXfrm>
    </dsp:sp>
    <dsp:sp modelId="{402901F7-4C4B-47C4-BE12-824FDFB99F9B}">
      <dsp:nvSpPr>
        <dsp:cNvPr id="13" name="圆角矩形 12"/>
        <dsp:cNvSpPr/>
      </dsp:nvSpPr>
      <dsp:spPr bwMode="white">
        <a:xfrm>
          <a:off x="4064115" y="1302886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platform</a:t>
          </a:r>
          <a:endParaRPr lang="en-US" altLang="zh-CN"/>
        </a:p>
      </dsp:txBody>
      <dsp:txXfrm>
        <a:off x="4064115" y="1302886"/>
        <a:ext cx="793913" cy="396956"/>
      </dsp:txXfrm>
    </dsp:sp>
    <dsp:sp modelId="{76A4D875-CF55-4E40-9FE4-D4C094BD2A53}">
      <dsp:nvSpPr>
        <dsp:cNvPr id="20" name="任意多边形 19"/>
        <dsp:cNvSpPr/>
      </dsp:nvSpPr>
      <dsp:spPr bwMode="white">
        <a:xfrm>
          <a:off x="2440446" y="2305713"/>
          <a:ext cx="1720731" cy="13187"/>
        </a:xfrm>
        <a:custGeom>
          <a:avLst/>
          <a:gdLst/>
          <a:ahLst/>
          <a:cxnLst/>
          <a:pathLst>
            <a:path w="2710" h="21">
              <a:moveTo>
                <a:pt x="153" y="636"/>
              </a:moveTo>
              <a:lnTo>
                <a:pt x="2557" y="-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440446" y="2305713"/>
        <a:ext cx="1720731" cy="13187"/>
      </dsp:txXfrm>
    </dsp:sp>
    <dsp:sp modelId="{CEA07658-B365-41D7-BC5B-4041C98D588F}">
      <dsp:nvSpPr>
        <dsp:cNvPr id="21" name="圆角矩形 20"/>
        <dsp:cNvSpPr/>
      </dsp:nvSpPr>
      <dsp:spPr bwMode="white">
        <a:xfrm>
          <a:off x="4064115" y="1716844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surface</a:t>
          </a:r>
          <a:endParaRPr lang="en-US"/>
        </a:p>
      </dsp:txBody>
      <dsp:txXfrm>
        <a:off x="4064115" y="1716844"/>
        <a:ext cx="793913" cy="396956"/>
      </dsp:txXfrm>
    </dsp:sp>
    <dsp:sp modelId="{DC5B6957-A6C7-4EA1-98C5-B9A0F979981F}">
      <dsp:nvSpPr>
        <dsp:cNvPr id="22" name="任意多边形 21"/>
        <dsp:cNvSpPr/>
      </dsp:nvSpPr>
      <dsp:spPr bwMode="white">
        <a:xfrm>
          <a:off x="2516241" y="2521263"/>
          <a:ext cx="1569141" cy="13187"/>
        </a:xfrm>
        <a:custGeom>
          <a:avLst/>
          <a:gdLst/>
          <a:ahLst/>
          <a:cxnLst/>
          <a:pathLst>
            <a:path w="2471" h="21">
              <a:moveTo>
                <a:pt x="33" y="296"/>
              </a:moveTo>
              <a:lnTo>
                <a:pt x="2438" y="-27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16241" y="2521263"/>
        <a:ext cx="1569141" cy="13187"/>
      </dsp:txXfrm>
    </dsp:sp>
    <dsp:sp modelId="{C85DD97E-3EE9-4C93-A3DA-24E4E71E47D4}">
      <dsp:nvSpPr>
        <dsp:cNvPr id="23" name="圆角矩形 22"/>
        <dsp:cNvSpPr/>
      </dsp:nvSpPr>
      <dsp:spPr bwMode="white">
        <a:xfrm>
          <a:off x="4064115" y="2147943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button</a:t>
          </a:r>
          <a:endParaRPr lang="en-US"/>
        </a:p>
      </dsp:txBody>
      <dsp:txXfrm>
        <a:off x="4064115" y="2147943"/>
        <a:ext cx="793913" cy="396956"/>
      </dsp:txXfrm>
    </dsp:sp>
    <dsp:sp modelId="{4B093A90-17BD-4DC7-805B-B0795CF691D8}">
      <dsp:nvSpPr>
        <dsp:cNvPr id="24" name="任意多边形 23"/>
        <dsp:cNvSpPr/>
      </dsp:nvSpPr>
      <dsp:spPr bwMode="white">
        <a:xfrm>
          <a:off x="2536932" y="2732368"/>
          <a:ext cx="1527760" cy="13187"/>
        </a:xfrm>
        <a:custGeom>
          <a:avLst/>
          <a:gdLst/>
          <a:ahLst/>
          <a:cxnLst/>
          <a:pathLst>
            <a:path w="2406" h="21">
              <a:moveTo>
                <a:pt x="1" y="-36"/>
              </a:moveTo>
              <a:lnTo>
                <a:pt x="2405" y="5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36932" y="2732368"/>
        <a:ext cx="1527760" cy="13187"/>
      </dsp:txXfrm>
    </dsp:sp>
    <dsp:sp modelId="{25C100E6-5D73-443F-9F9D-1D613AD4BFE8}">
      <dsp:nvSpPr>
        <dsp:cNvPr id="25" name="圆角矩形 24"/>
        <dsp:cNvSpPr/>
      </dsp:nvSpPr>
      <dsp:spPr bwMode="white">
        <a:xfrm>
          <a:off x="4064115" y="2570154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snow</a:t>
          </a:r>
          <a:endParaRPr lang="en-US"/>
        </a:p>
      </dsp:txBody>
      <dsp:txXfrm>
        <a:off x="4064115" y="2570154"/>
        <a:ext cx="793913" cy="396956"/>
      </dsp:txXfrm>
    </dsp:sp>
    <dsp:sp modelId="{DCA4B478-E5C3-4D6C-92CC-CABB19743710}">
      <dsp:nvSpPr>
        <dsp:cNvPr id="26" name="任意多边形 25"/>
        <dsp:cNvSpPr/>
      </dsp:nvSpPr>
      <dsp:spPr bwMode="white">
        <a:xfrm>
          <a:off x="2502878" y="2935217"/>
          <a:ext cx="1595866" cy="13187"/>
        </a:xfrm>
        <a:custGeom>
          <a:avLst/>
          <a:gdLst/>
          <a:ahLst/>
          <a:cxnLst/>
          <a:pathLst>
            <a:path w="2513" h="21">
              <a:moveTo>
                <a:pt x="55" y="-356"/>
              </a:moveTo>
              <a:lnTo>
                <a:pt x="2459" y="37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02878" y="2935217"/>
        <a:ext cx="1595866" cy="13187"/>
      </dsp:txXfrm>
    </dsp:sp>
    <dsp:sp modelId="{82EFE51F-C3E4-4EFA-8241-357804939E6F}">
      <dsp:nvSpPr>
        <dsp:cNvPr id="27" name="圆角矩形 26"/>
        <dsp:cNvSpPr/>
      </dsp:nvSpPr>
      <dsp:spPr bwMode="white">
        <a:xfrm>
          <a:off x="4064115" y="2975851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signal</a:t>
          </a:r>
          <a:endParaRPr lang="en-US"/>
        </a:p>
      </dsp:txBody>
      <dsp:txXfrm>
        <a:off x="4064115" y="2975851"/>
        <a:ext cx="793913" cy="396956"/>
      </dsp:txXfrm>
    </dsp:sp>
    <dsp:sp modelId="{A3B7872C-3577-4E2B-BAA8-55DEC31EFAE7}">
      <dsp:nvSpPr>
        <dsp:cNvPr id="14" name="任意多边形 13"/>
        <dsp:cNvSpPr/>
      </dsp:nvSpPr>
      <dsp:spPr bwMode="white">
        <a:xfrm>
          <a:off x="2415552" y="3151086"/>
          <a:ext cx="1770519" cy="13187"/>
        </a:xfrm>
        <a:custGeom>
          <a:avLst/>
          <a:gdLst/>
          <a:ahLst/>
          <a:cxnLst/>
          <a:pathLst>
            <a:path w="2788" h="21">
              <a:moveTo>
                <a:pt x="192" y="-696"/>
              </a:moveTo>
              <a:lnTo>
                <a:pt x="2596" y="71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415552" y="3151086"/>
        <a:ext cx="1770519" cy="13187"/>
      </dsp:txXfrm>
    </dsp:sp>
    <dsp:sp modelId="{A4FB7E9B-1DF5-4BF6-902E-2CDB6B169544}">
      <dsp:nvSpPr>
        <dsp:cNvPr id="15" name="圆角矩形 14"/>
        <dsp:cNvSpPr/>
      </dsp:nvSpPr>
      <dsp:spPr bwMode="white">
        <a:xfrm>
          <a:off x="4064115" y="3407589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etc...</a:t>
          </a:r>
          <a:endParaRPr lang="en-US"/>
        </a:p>
      </dsp:txBody>
      <dsp:txXfrm>
        <a:off x="4064115" y="3407589"/>
        <a:ext cx="793913" cy="396956"/>
      </dsp:txXfrm>
    </dsp:sp>
    <dsp:sp modelId="{8DB8A6D3-9CFF-4B54-B24F-7B7ADE0EB9C3}">
      <dsp:nvSpPr>
        <dsp:cNvPr id="16" name="任意多边形 15"/>
        <dsp:cNvSpPr/>
      </dsp:nvSpPr>
      <dsp:spPr bwMode="white">
        <a:xfrm>
          <a:off x="262338" y="3598976"/>
          <a:ext cx="2039162" cy="13187"/>
        </a:xfrm>
        <a:custGeom>
          <a:avLst/>
          <a:gdLst/>
          <a:ahLst/>
          <a:cxnLst/>
          <a:pathLst>
            <a:path w="3211" h="21">
              <a:moveTo>
                <a:pt x="838" y="-1400"/>
              </a:moveTo>
              <a:lnTo>
                <a:pt x="2374" y="142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62338" y="3598976"/>
        <a:ext cx="2039162" cy="13187"/>
      </dsp:txXfrm>
    </dsp:sp>
    <dsp:sp modelId="{91FE3528-6C40-4D4D-9FCF-D1E571E27516}">
      <dsp:nvSpPr>
        <dsp:cNvPr id="17" name="圆角矩形 16"/>
        <dsp:cNvSpPr/>
      </dsp:nvSpPr>
      <dsp:spPr bwMode="white">
        <a:xfrm>
          <a:off x="1769636" y="4302456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utils</a:t>
          </a:r>
          <a:endParaRPr lang="en-US"/>
        </a:p>
      </dsp:txBody>
      <dsp:txXfrm>
        <a:off x="1769636" y="4302456"/>
        <a:ext cx="793913" cy="396956"/>
      </dsp:txXfrm>
    </dsp:sp>
    <dsp:sp modelId="{BA4C3440-7FAE-4AC3-89A6-0D1D7688ED0F}">
      <dsp:nvSpPr>
        <dsp:cNvPr id="28" name="任意多边形 27"/>
        <dsp:cNvSpPr/>
      </dsp:nvSpPr>
      <dsp:spPr bwMode="white">
        <a:xfrm>
          <a:off x="2524689" y="4249756"/>
          <a:ext cx="1578286" cy="13187"/>
        </a:xfrm>
        <a:custGeom>
          <a:avLst/>
          <a:gdLst/>
          <a:ahLst/>
          <a:cxnLst/>
          <a:pathLst>
            <a:path w="2485" h="21">
              <a:moveTo>
                <a:pt x="61" y="396"/>
              </a:moveTo>
              <a:lnTo>
                <a:pt x="2424" y="-37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24689" y="4249756"/>
        <a:ext cx="1578286" cy="13187"/>
      </dsp:txXfrm>
    </dsp:sp>
    <dsp:sp modelId="{3AA97666-A139-41AE-93C6-13EFE926BEDF}">
      <dsp:nvSpPr>
        <dsp:cNvPr id="29" name="圆角矩形 28"/>
        <dsp:cNvSpPr/>
      </dsp:nvSpPr>
      <dsp:spPr bwMode="white">
        <a:xfrm>
          <a:off x="4064115" y="3813286"/>
          <a:ext cx="1582737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audio</a:t>
          </a:r>
          <a:endParaRPr lang="en-US"/>
        </a:p>
      </dsp:txBody>
      <dsp:txXfrm>
        <a:off x="4064115" y="3813286"/>
        <a:ext cx="1582737" cy="396956"/>
      </dsp:txXfrm>
    </dsp:sp>
    <dsp:sp modelId="{16AB0369-19CE-4336-A1E9-94D72C4BD330}">
      <dsp:nvSpPr>
        <dsp:cNvPr id="30" name="任意多边形 29"/>
        <dsp:cNvSpPr/>
      </dsp:nvSpPr>
      <dsp:spPr bwMode="white">
        <a:xfrm>
          <a:off x="2562371" y="4452287"/>
          <a:ext cx="1502922" cy="13187"/>
        </a:xfrm>
        <a:custGeom>
          <a:avLst/>
          <a:gdLst/>
          <a:ahLst/>
          <a:cxnLst/>
          <a:pathLst>
            <a:path w="2367" h="21">
              <a:moveTo>
                <a:pt x="2" y="77"/>
              </a:moveTo>
              <a:lnTo>
                <a:pt x="2365" y="-5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62371" y="4452287"/>
        <a:ext cx="1502922" cy="13187"/>
      </dsp:txXfrm>
    </dsp:sp>
    <dsp:sp modelId="{7C4A5693-CB6F-4053-A91D-E2B9AE03FD27}">
      <dsp:nvSpPr>
        <dsp:cNvPr id="31" name="圆角矩形 30"/>
        <dsp:cNvSpPr/>
      </dsp:nvSpPr>
      <dsp:spPr bwMode="white">
        <a:xfrm>
          <a:off x="4064115" y="4218349"/>
          <a:ext cx="1584332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signal</a:t>
          </a:r>
          <a:endParaRPr lang="en-US"/>
        </a:p>
      </dsp:txBody>
      <dsp:txXfrm>
        <a:off x="4064115" y="4218349"/>
        <a:ext cx="1584332" cy="396956"/>
      </dsp:txXfrm>
    </dsp:sp>
    <dsp:sp modelId="{A1CC474F-4109-4751-9BC3-3A4704A97B55}">
      <dsp:nvSpPr>
        <dsp:cNvPr id="34" name="任意多边形 33"/>
        <dsp:cNvSpPr/>
      </dsp:nvSpPr>
      <dsp:spPr bwMode="white">
        <a:xfrm>
          <a:off x="2547431" y="4650692"/>
          <a:ext cx="1532802" cy="13187"/>
        </a:xfrm>
        <a:custGeom>
          <a:avLst/>
          <a:gdLst/>
          <a:ahLst/>
          <a:cxnLst/>
          <a:pathLst>
            <a:path w="2414" h="21">
              <a:moveTo>
                <a:pt x="25" y="-236"/>
              </a:moveTo>
              <a:lnTo>
                <a:pt x="2388" y="25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47431" y="4650692"/>
        <a:ext cx="1532802" cy="13187"/>
      </dsp:txXfrm>
    </dsp:sp>
    <dsp:sp modelId="{E63F04DE-40CA-4653-A7F1-C022FBBEB7DA}">
      <dsp:nvSpPr>
        <dsp:cNvPr id="35" name="圆角矩形 34"/>
        <dsp:cNvSpPr/>
      </dsp:nvSpPr>
      <dsp:spPr bwMode="white">
        <a:xfrm>
          <a:off x="4064115" y="4615158"/>
          <a:ext cx="2235412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level select box</a:t>
          </a:r>
          <a:endParaRPr lang="en-US"/>
        </a:p>
      </dsp:txBody>
      <dsp:txXfrm>
        <a:off x="4064115" y="4615158"/>
        <a:ext cx="2235412" cy="396956"/>
      </dsp:txXfrm>
    </dsp:sp>
    <dsp:sp modelId="{605B904C-9AA6-4BC2-ABED-58644CDFABD0}">
      <dsp:nvSpPr>
        <dsp:cNvPr id="36" name="任意多边形 35"/>
        <dsp:cNvSpPr/>
      </dsp:nvSpPr>
      <dsp:spPr bwMode="white">
        <a:xfrm>
          <a:off x="2481858" y="4853862"/>
          <a:ext cx="1663948" cy="13187"/>
        </a:xfrm>
        <a:custGeom>
          <a:avLst/>
          <a:gdLst/>
          <a:ahLst/>
          <a:cxnLst/>
          <a:pathLst>
            <a:path w="2620" h="21">
              <a:moveTo>
                <a:pt x="129" y="-556"/>
              </a:moveTo>
              <a:lnTo>
                <a:pt x="2492" y="57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481858" y="4853862"/>
        <a:ext cx="1663948" cy="13187"/>
      </dsp:txXfrm>
    </dsp:sp>
    <dsp:sp modelId="{A6BD1C6D-A212-4F4D-B924-B895E1011C60}">
      <dsp:nvSpPr>
        <dsp:cNvPr id="37" name="圆角矩形 36"/>
        <dsp:cNvSpPr/>
      </dsp:nvSpPr>
      <dsp:spPr bwMode="white">
        <a:xfrm>
          <a:off x="4064115" y="5021499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etc...</a:t>
          </a:r>
          <a:endParaRPr lang="en-US"/>
        </a:p>
      </dsp:txBody>
      <dsp:txXfrm>
        <a:off x="4064115" y="5021499"/>
        <a:ext cx="793913" cy="396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290" y="2511726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G</a:t>
          </a:r>
          <a:r>
            <a:rPr lang="en-US" altLang="zh-CN"/>
            <a:t>ame</a:t>
          </a:r>
          <a:endParaRPr lang="en-US" altLang="zh-CN"/>
        </a:p>
      </dsp:txBody>
      <dsp:txXfrm>
        <a:off x="290" y="2511726"/>
        <a:ext cx="793913" cy="396956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366481" y="1933662"/>
          <a:ext cx="1813719" cy="13187"/>
        </a:xfrm>
        <a:custGeom>
          <a:avLst/>
          <a:gdLst/>
          <a:ahLst/>
          <a:cxnLst/>
          <a:pathLst>
            <a:path w="2856" h="21">
              <a:moveTo>
                <a:pt x="674" y="1223"/>
              </a:moveTo>
              <a:lnTo>
                <a:pt x="2183" y="-120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66481" y="1933662"/>
        <a:ext cx="1813719" cy="13187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1752479" y="971829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manager</a:t>
          </a:r>
          <a:endParaRPr lang="en-US" altLang="zh-CN"/>
        </a:p>
      </dsp:txBody>
      <dsp:txXfrm>
        <a:off x="1752479" y="971829"/>
        <a:ext cx="793913" cy="396956"/>
      </dsp:txXfrm>
    </dsp:sp>
    <dsp:sp modelId="{FA61825B-C877-4D42-AAFB-0586288A9783}">
      <dsp:nvSpPr>
        <dsp:cNvPr id="6" name="任意多边形 5"/>
        <dsp:cNvSpPr/>
      </dsp:nvSpPr>
      <dsp:spPr bwMode="white">
        <a:xfrm>
          <a:off x="2513032" y="936242"/>
          <a:ext cx="1584442" cy="13187"/>
        </a:xfrm>
        <a:custGeom>
          <a:avLst/>
          <a:gdLst/>
          <a:ahLst/>
          <a:cxnLst/>
          <a:pathLst>
            <a:path w="2495" h="21">
              <a:moveTo>
                <a:pt x="53" y="369"/>
              </a:moveTo>
              <a:lnTo>
                <a:pt x="2443" y="-34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513032" y="936242"/>
        <a:ext cx="1584442" cy="13187"/>
      </dsp:txXfrm>
    </dsp:sp>
    <dsp:sp modelId="{63712EDC-9AF8-41BC-8F72-ADF8D554FF07}">
      <dsp:nvSpPr>
        <dsp:cNvPr id="7" name="圆角矩形 6"/>
        <dsp:cNvSpPr/>
      </dsp:nvSpPr>
      <dsp:spPr bwMode="white">
        <a:xfrm>
          <a:off x="4064115" y="516885"/>
          <a:ext cx="1881637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scenemanager</a:t>
          </a:r>
          <a:endParaRPr lang="en-US" altLang="zh-CN"/>
        </a:p>
      </dsp:txBody>
      <dsp:txXfrm>
        <a:off x="4064115" y="516885"/>
        <a:ext cx="1881637" cy="396956"/>
      </dsp:txXfrm>
    </dsp:sp>
    <dsp:sp modelId="{E81582B1-A130-479F-ACE3-61EF727591CE}">
      <dsp:nvSpPr>
        <dsp:cNvPr id="8" name="任意多边形 7"/>
        <dsp:cNvSpPr/>
      </dsp:nvSpPr>
      <dsp:spPr bwMode="white">
        <a:xfrm>
          <a:off x="2545941" y="1137536"/>
          <a:ext cx="1518642" cy="13187"/>
        </a:xfrm>
        <a:custGeom>
          <a:avLst/>
          <a:gdLst/>
          <a:ahLst/>
          <a:cxnLst/>
          <a:pathLst>
            <a:path w="2392" h="21">
              <a:moveTo>
                <a:pt x="1" y="52"/>
              </a:moveTo>
              <a:lnTo>
                <a:pt x="2391" y="-3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545941" y="1137536"/>
        <a:ext cx="1518642" cy="13187"/>
      </dsp:txXfrm>
    </dsp:sp>
    <dsp:sp modelId="{29F748CF-C0E7-4DEA-B3A3-0E8AEB5CA964}">
      <dsp:nvSpPr>
        <dsp:cNvPr id="9" name="圆角矩形 8"/>
        <dsp:cNvSpPr/>
      </dsp:nvSpPr>
      <dsp:spPr bwMode="white">
        <a:xfrm>
          <a:off x="4064131" y="919474"/>
          <a:ext cx="187017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levelmanager</a:t>
          </a:r>
          <a:endParaRPr lang="en-US" altLang="zh-CN"/>
        </a:p>
      </dsp:txBody>
      <dsp:txXfrm>
        <a:off x="4064131" y="919474"/>
        <a:ext cx="1870173" cy="396956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794202" y="2703152"/>
          <a:ext cx="949393" cy="13187"/>
        </a:xfrm>
        <a:custGeom>
          <a:avLst/>
          <a:gdLst/>
          <a:ahLst/>
          <a:cxnLst/>
          <a:pathLst>
            <a:path w="1495" h="21">
              <a:moveTo>
                <a:pt x="0" y="11"/>
              </a:moveTo>
              <a:lnTo>
                <a:pt x="1495" y="1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94202" y="2703152"/>
        <a:ext cx="949393" cy="13187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1743595" y="2510809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objects</a:t>
          </a:r>
          <a:endParaRPr lang="en-US" altLang="zh-CN"/>
        </a:p>
      </dsp:txBody>
      <dsp:txXfrm>
        <a:off x="1743595" y="2510809"/>
        <a:ext cx="793913" cy="396956"/>
      </dsp:txXfrm>
    </dsp:sp>
    <dsp:sp modelId="{B68D4CB7-ED76-4EEE-B7F0-455597F5F947}">
      <dsp:nvSpPr>
        <dsp:cNvPr id="12" name="任意多边形 11"/>
        <dsp:cNvSpPr/>
      </dsp:nvSpPr>
      <dsp:spPr bwMode="white">
        <a:xfrm>
          <a:off x="2327466" y="2098732"/>
          <a:ext cx="1946691" cy="13187"/>
        </a:xfrm>
        <a:custGeom>
          <a:avLst/>
          <a:gdLst/>
          <a:ahLst/>
          <a:cxnLst/>
          <a:pathLst>
            <a:path w="3066" h="21">
              <a:moveTo>
                <a:pt x="331" y="962"/>
              </a:moveTo>
              <a:lnTo>
                <a:pt x="2735" y="-94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27466" y="2098732"/>
        <a:ext cx="1946691" cy="13187"/>
      </dsp:txXfrm>
    </dsp:sp>
    <dsp:sp modelId="{402901F7-4C4B-47C4-BE12-824FDFB99F9B}">
      <dsp:nvSpPr>
        <dsp:cNvPr id="13" name="圆角矩形 12"/>
        <dsp:cNvSpPr/>
      </dsp:nvSpPr>
      <dsp:spPr bwMode="white">
        <a:xfrm>
          <a:off x="4064115" y="1302886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platform</a:t>
          </a:r>
          <a:endParaRPr lang="en-US" altLang="zh-CN"/>
        </a:p>
      </dsp:txBody>
      <dsp:txXfrm>
        <a:off x="4064115" y="1302886"/>
        <a:ext cx="793913" cy="396956"/>
      </dsp:txXfrm>
    </dsp:sp>
    <dsp:sp modelId="{76A4D875-CF55-4E40-9FE4-D4C094BD2A53}">
      <dsp:nvSpPr>
        <dsp:cNvPr id="14" name="任意多边形 13"/>
        <dsp:cNvSpPr/>
      </dsp:nvSpPr>
      <dsp:spPr bwMode="white">
        <a:xfrm>
          <a:off x="2440447" y="2305711"/>
          <a:ext cx="1720729" cy="13187"/>
        </a:xfrm>
        <a:custGeom>
          <a:avLst/>
          <a:gdLst/>
          <a:ahLst/>
          <a:cxnLst/>
          <a:pathLst>
            <a:path w="2710" h="21">
              <a:moveTo>
                <a:pt x="153" y="636"/>
              </a:moveTo>
              <a:lnTo>
                <a:pt x="2557" y="-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440447" y="2305711"/>
        <a:ext cx="1720729" cy="13187"/>
      </dsp:txXfrm>
    </dsp:sp>
    <dsp:sp modelId="{CEA07658-B365-41D7-BC5B-4041C98D588F}">
      <dsp:nvSpPr>
        <dsp:cNvPr id="15" name="圆角矩形 14"/>
        <dsp:cNvSpPr/>
      </dsp:nvSpPr>
      <dsp:spPr bwMode="white">
        <a:xfrm>
          <a:off x="4064115" y="1716844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surface</a:t>
          </a:r>
          <a:endParaRPr lang="en-US"/>
        </a:p>
      </dsp:txBody>
      <dsp:txXfrm>
        <a:off x="4064115" y="1716844"/>
        <a:ext cx="793913" cy="396956"/>
      </dsp:txXfrm>
    </dsp:sp>
    <dsp:sp modelId="{DC5B6957-A6C7-4EA1-98C5-B9A0F979981F}">
      <dsp:nvSpPr>
        <dsp:cNvPr id="16" name="任意多边形 15"/>
        <dsp:cNvSpPr/>
      </dsp:nvSpPr>
      <dsp:spPr bwMode="white">
        <a:xfrm>
          <a:off x="2516242" y="2521261"/>
          <a:ext cx="1569140" cy="13187"/>
        </a:xfrm>
        <a:custGeom>
          <a:avLst/>
          <a:gdLst/>
          <a:ahLst/>
          <a:cxnLst/>
          <a:pathLst>
            <a:path w="2471" h="21">
              <a:moveTo>
                <a:pt x="33" y="296"/>
              </a:moveTo>
              <a:lnTo>
                <a:pt x="2438" y="-27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16242" y="2521261"/>
        <a:ext cx="1569140" cy="13187"/>
      </dsp:txXfrm>
    </dsp:sp>
    <dsp:sp modelId="{C85DD97E-3EE9-4C93-A3DA-24E4E71E47D4}">
      <dsp:nvSpPr>
        <dsp:cNvPr id="17" name="圆角矩形 16"/>
        <dsp:cNvSpPr/>
      </dsp:nvSpPr>
      <dsp:spPr bwMode="white">
        <a:xfrm>
          <a:off x="4064115" y="2147943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button</a:t>
          </a:r>
          <a:endParaRPr lang="en-US"/>
        </a:p>
      </dsp:txBody>
      <dsp:txXfrm>
        <a:off x="4064115" y="2147943"/>
        <a:ext cx="793913" cy="396956"/>
      </dsp:txXfrm>
    </dsp:sp>
    <dsp:sp modelId="{4B093A90-17BD-4DC7-805B-B0795CF691D8}">
      <dsp:nvSpPr>
        <dsp:cNvPr id="18" name="任意多边形 17"/>
        <dsp:cNvSpPr/>
      </dsp:nvSpPr>
      <dsp:spPr bwMode="white">
        <a:xfrm>
          <a:off x="2536932" y="2732366"/>
          <a:ext cx="1527760" cy="13187"/>
        </a:xfrm>
        <a:custGeom>
          <a:avLst/>
          <a:gdLst/>
          <a:ahLst/>
          <a:cxnLst/>
          <a:pathLst>
            <a:path w="2406" h="21">
              <a:moveTo>
                <a:pt x="1" y="-36"/>
              </a:moveTo>
              <a:lnTo>
                <a:pt x="2405" y="5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36932" y="2732366"/>
        <a:ext cx="1527760" cy="13187"/>
      </dsp:txXfrm>
    </dsp:sp>
    <dsp:sp modelId="{25C100E6-5D73-443F-9F9D-1D613AD4BFE8}">
      <dsp:nvSpPr>
        <dsp:cNvPr id="19" name="圆角矩形 18"/>
        <dsp:cNvSpPr/>
      </dsp:nvSpPr>
      <dsp:spPr bwMode="white">
        <a:xfrm>
          <a:off x="4064115" y="2570154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snow</a:t>
          </a:r>
          <a:endParaRPr lang="en-US"/>
        </a:p>
      </dsp:txBody>
      <dsp:txXfrm>
        <a:off x="4064115" y="2570154"/>
        <a:ext cx="793913" cy="396956"/>
      </dsp:txXfrm>
    </dsp:sp>
    <dsp:sp modelId="{DCA4B478-E5C3-4D6C-92CC-CABB19743710}">
      <dsp:nvSpPr>
        <dsp:cNvPr id="20" name="任意多边形 19"/>
        <dsp:cNvSpPr/>
      </dsp:nvSpPr>
      <dsp:spPr bwMode="white">
        <a:xfrm>
          <a:off x="2502878" y="2935215"/>
          <a:ext cx="1595868" cy="13187"/>
        </a:xfrm>
        <a:custGeom>
          <a:avLst/>
          <a:gdLst/>
          <a:ahLst/>
          <a:cxnLst/>
          <a:pathLst>
            <a:path w="2513" h="21">
              <a:moveTo>
                <a:pt x="55" y="-356"/>
              </a:moveTo>
              <a:lnTo>
                <a:pt x="2459" y="37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02878" y="2935215"/>
        <a:ext cx="1595868" cy="13187"/>
      </dsp:txXfrm>
    </dsp:sp>
    <dsp:sp modelId="{82EFE51F-C3E4-4EFA-8241-357804939E6F}">
      <dsp:nvSpPr>
        <dsp:cNvPr id="21" name="圆角矩形 20"/>
        <dsp:cNvSpPr/>
      </dsp:nvSpPr>
      <dsp:spPr bwMode="white">
        <a:xfrm>
          <a:off x="4064115" y="2975851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accent2"/>
              </a:solidFill>
            </a:rPr>
            <a:t>signal</a:t>
          </a:r>
          <a:endParaRPr lang="en-US" b="1">
            <a:solidFill>
              <a:schemeClr val="accent2"/>
            </a:solidFill>
          </a:endParaRPr>
        </a:p>
      </dsp:txBody>
      <dsp:txXfrm>
        <a:off x="4064115" y="2975851"/>
        <a:ext cx="793913" cy="396956"/>
      </dsp:txXfrm>
    </dsp:sp>
    <dsp:sp modelId="{A3B7872C-3577-4E2B-BAA8-55DEC31EFAE7}">
      <dsp:nvSpPr>
        <dsp:cNvPr id="22" name="任意多边形 21"/>
        <dsp:cNvSpPr/>
      </dsp:nvSpPr>
      <dsp:spPr bwMode="white">
        <a:xfrm>
          <a:off x="2415551" y="3151084"/>
          <a:ext cx="1770521" cy="13187"/>
        </a:xfrm>
        <a:custGeom>
          <a:avLst/>
          <a:gdLst/>
          <a:ahLst/>
          <a:cxnLst/>
          <a:pathLst>
            <a:path w="2788" h="21">
              <a:moveTo>
                <a:pt x="192" y="-696"/>
              </a:moveTo>
              <a:lnTo>
                <a:pt x="2596" y="71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415551" y="3151084"/>
        <a:ext cx="1770521" cy="13187"/>
      </dsp:txXfrm>
    </dsp:sp>
    <dsp:sp modelId="{A4FB7E9B-1DF5-4BF6-902E-2CDB6B169544}">
      <dsp:nvSpPr>
        <dsp:cNvPr id="23" name="圆角矩形 22"/>
        <dsp:cNvSpPr/>
      </dsp:nvSpPr>
      <dsp:spPr bwMode="white">
        <a:xfrm>
          <a:off x="4064115" y="3407589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etc...</a:t>
          </a:r>
          <a:endParaRPr lang="en-US"/>
        </a:p>
      </dsp:txBody>
      <dsp:txXfrm>
        <a:off x="4064115" y="3407589"/>
        <a:ext cx="793913" cy="396956"/>
      </dsp:txXfrm>
    </dsp:sp>
    <dsp:sp modelId="{8DB8A6D3-9CFF-4B54-B24F-7B7ADE0EB9C3}">
      <dsp:nvSpPr>
        <dsp:cNvPr id="24" name="任意多边形 23"/>
        <dsp:cNvSpPr/>
      </dsp:nvSpPr>
      <dsp:spPr bwMode="white">
        <a:xfrm>
          <a:off x="262338" y="3598976"/>
          <a:ext cx="2039162" cy="13187"/>
        </a:xfrm>
        <a:custGeom>
          <a:avLst/>
          <a:gdLst/>
          <a:ahLst/>
          <a:cxnLst/>
          <a:pathLst>
            <a:path w="3211" h="21">
              <a:moveTo>
                <a:pt x="838" y="-1400"/>
              </a:moveTo>
              <a:lnTo>
                <a:pt x="2374" y="142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62338" y="3598976"/>
        <a:ext cx="2039162" cy="13187"/>
      </dsp:txXfrm>
    </dsp:sp>
    <dsp:sp modelId="{91FE3528-6C40-4D4D-9FCF-D1E571E27516}">
      <dsp:nvSpPr>
        <dsp:cNvPr id="25" name="圆角矩形 24"/>
        <dsp:cNvSpPr/>
      </dsp:nvSpPr>
      <dsp:spPr bwMode="white">
        <a:xfrm>
          <a:off x="1769636" y="4302456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utils</a:t>
          </a:r>
          <a:endParaRPr lang="en-US"/>
        </a:p>
      </dsp:txBody>
      <dsp:txXfrm>
        <a:off x="1769636" y="4302456"/>
        <a:ext cx="793913" cy="396956"/>
      </dsp:txXfrm>
    </dsp:sp>
    <dsp:sp modelId="{BA4C3440-7FAE-4AC3-89A6-0D1D7688ED0F}">
      <dsp:nvSpPr>
        <dsp:cNvPr id="26" name="任意多边形 25"/>
        <dsp:cNvSpPr/>
      </dsp:nvSpPr>
      <dsp:spPr bwMode="white">
        <a:xfrm>
          <a:off x="2524689" y="4249756"/>
          <a:ext cx="1578286" cy="13187"/>
        </a:xfrm>
        <a:custGeom>
          <a:avLst/>
          <a:gdLst/>
          <a:ahLst/>
          <a:cxnLst/>
          <a:pathLst>
            <a:path w="2485" h="21">
              <a:moveTo>
                <a:pt x="61" y="396"/>
              </a:moveTo>
              <a:lnTo>
                <a:pt x="2424" y="-37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24689" y="4249756"/>
        <a:ext cx="1578286" cy="13187"/>
      </dsp:txXfrm>
    </dsp:sp>
    <dsp:sp modelId="{3AA97666-A139-41AE-93C6-13EFE926BEDF}">
      <dsp:nvSpPr>
        <dsp:cNvPr id="27" name="圆角矩形 26"/>
        <dsp:cNvSpPr/>
      </dsp:nvSpPr>
      <dsp:spPr bwMode="white">
        <a:xfrm>
          <a:off x="4064115" y="3813286"/>
          <a:ext cx="1582737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audio</a:t>
          </a:r>
          <a:endParaRPr lang="en-US"/>
        </a:p>
      </dsp:txBody>
      <dsp:txXfrm>
        <a:off x="4064115" y="3813286"/>
        <a:ext cx="1582737" cy="396956"/>
      </dsp:txXfrm>
    </dsp:sp>
    <dsp:sp modelId="{16AB0369-19CE-4336-A1E9-94D72C4BD330}">
      <dsp:nvSpPr>
        <dsp:cNvPr id="28" name="任意多边形 27"/>
        <dsp:cNvSpPr/>
      </dsp:nvSpPr>
      <dsp:spPr bwMode="white">
        <a:xfrm>
          <a:off x="2562371" y="4452285"/>
          <a:ext cx="1502922" cy="13187"/>
        </a:xfrm>
        <a:custGeom>
          <a:avLst/>
          <a:gdLst/>
          <a:ahLst/>
          <a:cxnLst/>
          <a:pathLst>
            <a:path w="2367" h="21">
              <a:moveTo>
                <a:pt x="2" y="77"/>
              </a:moveTo>
              <a:lnTo>
                <a:pt x="2365" y="-5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62371" y="4452285"/>
        <a:ext cx="1502922" cy="13187"/>
      </dsp:txXfrm>
    </dsp:sp>
    <dsp:sp modelId="{7C4A5693-CB6F-4053-A91D-E2B9AE03FD27}">
      <dsp:nvSpPr>
        <dsp:cNvPr id="29" name="圆角矩形 28"/>
        <dsp:cNvSpPr/>
      </dsp:nvSpPr>
      <dsp:spPr bwMode="white">
        <a:xfrm>
          <a:off x="4064115" y="4218345"/>
          <a:ext cx="1584332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accent2"/>
              </a:solidFill>
            </a:rPr>
            <a:t>signal</a:t>
          </a:r>
          <a:endParaRPr lang="en-US" b="1">
            <a:solidFill>
              <a:schemeClr val="accent2"/>
            </a:solidFill>
          </a:endParaRPr>
        </a:p>
      </dsp:txBody>
      <dsp:txXfrm>
        <a:off x="4064115" y="4218345"/>
        <a:ext cx="1584332" cy="396956"/>
      </dsp:txXfrm>
    </dsp:sp>
    <dsp:sp modelId="{A1CC474F-4109-4751-9BC3-3A4704A97B55}">
      <dsp:nvSpPr>
        <dsp:cNvPr id="30" name="任意多边形 29"/>
        <dsp:cNvSpPr/>
      </dsp:nvSpPr>
      <dsp:spPr bwMode="white">
        <a:xfrm>
          <a:off x="2547431" y="4650692"/>
          <a:ext cx="1532802" cy="13187"/>
        </a:xfrm>
        <a:custGeom>
          <a:avLst/>
          <a:gdLst/>
          <a:ahLst/>
          <a:cxnLst/>
          <a:pathLst>
            <a:path w="2414" h="21">
              <a:moveTo>
                <a:pt x="25" y="-236"/>
              </a:moveTo>
              <a:lnTo>
                <a:pt x="2388" y="25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547431" y="4650692"/>
        <a:ext cx="1532802" cy="13187"/>
      </dsp:txXfrm>
    </dsp:sp>
    <dsp:sp modelId="{E63F04DE-40CA-4653-A7F1-C022FBBEB7DA}">
      <dsp:nvSpPr>
        <dsp:cNvPr id="31" name="圆角矩形 30"/>
        <dsp:cNvSpPr/>
      </dsp:nvSpPr>
      <dsp:spPr bwMode="white">
        <a:xfrm>
          <a:off x="4064115" y="4615158"/>
          <a:ext cx="2235412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level select box</a:t>
          </a:r>
          <a:endParaRPr lang="en-US"/>
        </a:p>
      </dsp:txBody>
      <dsp:txXfrm>
        <a:off x="4064115" y="4615158"/>
        <a:ext cx="2235412" cy="396956"/>
      </dsp:txXfrm>
    </dsp:sp>
    <dsp:sp modelId="{605B904C-9AA6-4BC2-ABED-58644CDFABD0}">
      <dsp:nvSpPr>
        <dsp:cNvPr id="32" name="任意多边形 31"/>
        <dsp:cNvSpPr/>
      </dsp:nvSpPr>
      <dsp:spPr bwMode="white">
        <a:xfrm>
          <a:off x="2481858" y="4853862"/>
          <a:ext cx="1663948" cy="13187"/>
        </a:xfrm>
        <a:custGeom>
          <a:avLst/>
          <a:gdLst/>
          <a:ahLst/>
          <a:cxnLst/>
          <a:pathLst>
            <a:path w="2620" h="21">
              <a:moveTo>
                <a:pt x="129" y="-556"/>
              </a:moveTo>
              <a:lnTo>
                <a:pt x="2492" y="57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481858" y="4853862"/>
        <a:ext cx="1663948" cy="13187"/>
      </dsp:txXfrm>
    </dsp:sp>
    <dsp:sp modelId="{A6BD1C6D-A212-4F4D-B924-B895E1011C60}">
      <dsp:nvSpPr>
        <dsp:cNvPr id="33" name="圆角矩形 32"/>
        <dsp:cNvSpPr/>
      </dsp:nvSpPr>
      <dsp:spPr bwMode="white">
        <a:xfrm>
          <a:off x="4064115" y="5021499"/>
          <a:ext cx="793913" cy="3969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525" tIns="9525" rIns="9525" bIns="952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etc...</a:t>
          </a:r>
          <a:endParaRPr lang="en-US"/>
        </a:p>
      </dsp:txBody>
      <dsp:txXfrm>
        <a:off x="4064115" y="5021499"/>
        <a:ext cx="793913" cy="39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54B7-9A9A-45F5-B070-F9B17826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0309-B13B-4195-9E45-98A4971D28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9049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Monument Valley</a:t>
            </a:r>
            <a:br>
              <a:rPr lang="en-US" altLang="zh-CN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6600" b="1" dirty="0">
                <a:solidFill>
                  <a:schemeClr val="bg1"/>
                </a:solidFill>
                <a:latin typeface="金山云技术体" charset="-122"/>
                <a:ea typeface="金山云技术体" charset="-122"/>
                <a:cs typeface="Times New Roman" panose="02020603050405020304" pitchFamily="18" charset="0"/>
              </a:rPr>
              <a:t>纪念碑谷</a:t>
            </a:r>
            <a:r>
              <a:rPr lang="en-US" altLang="zh-CN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2130" y="4457065"/>
            <a:ext cx="6047105" cy="1071880"/>
          </a:xfrm>
          <a:solidFill>
            <a:schemeClr val="bg1">
              <a:alpha val="90000"/>
            </a:schemeClr>
          </a:solidFill>
          <a:effectLst>
            <a:softEdge rad="63500"/>
          </a:effectLst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member: Shuo Liu,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Xiaoyu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Jiang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2024.12.24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10490" y="678815"/>
            <a:ext cx="5223510" cy="9315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金山云技术体" charset="-122"/>
                <a:ea typeface="金山云技术体" charset="-122"/>
                <a:cs typeface="Times New Roman" panose="02020603050405020304" pitchFamily="18" charset="0"/>
              </a:rPr>
              <a:t>这是一场救赎之旅</a:t>
            </a:r>
            <a:r>
              <a:rPr lang="en-US" altLang="zh-CN" sz="3600" b="1" dirty="0">
                <a:solidFill>
                  <a:schemeClr val="bg1"/>
                </a:solidFill>
                <a:latin typeface="金山云技术体" charset="-122"/>
                <a:ea typeface="金山云技术体" charset="-122"/>
                <a:cs typeface="Times New Roman" panose="02020603050405020304" pitchFamily="18" charset="0"/>
              </a:rPr>
              <a:t>...</a:t>
            </a:r>
            <a:endParaRPr lang="en-US" altLang="zh-CN" sz="3600" b="1" dirty="0">
              <a:solidFill>
                <a:schemeClr val="bg1"/>
              </a:solidFill>
              <a:latin typeface="金山云技术体" charset="-122"/>
              <a:ea typeface="金山云技术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6" name="圆角矩形 55"/>
          <p:cNvSpPr/>
          <p:nvPr/>
        </p:nvSpPr>
        <p:spPr>
          <a:xfrm>
            <a:off x="838200" y="1274445"/>
            <a:ext cx="10528300" cy="5382895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0" y="297815"/>
            <a:ext cx="10515600" cy="1325563"/>
          </a:xfrm>
        </p:spPr>
        <p:txBody>
          <a:bodyPr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trick——two player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05" y="1894840"/>
            <a:ext cx="2256155" cy="3401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1294" r="5633"/>
          <a:stretch>
            <a:fillRect/>
          </a:stretch>
        </p:blipFill>
        <p:spPr>
          <a:xfrm>
            <a:off x="4373245" y="2474595"/>
            <a:ext cx="1854200" cy="2077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85560" y="5567045"/>
            <a:ext cx="26758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player2</a:t>
            </a:r>
            <a:r>
              <a:rPr lang="zh-CN" altLang="en-US" sz="2000" b="1"/>
              <a:t>：</a:t>
            </a:r>
            <a:r>
              <a:rPr lang="en-US" altLang="zh-CN" sz="2000" b="1"/>
              <a:t>totem</a:t>
            </a:r>
            <a:endParaRPr lang="en-US" altLang="zh-CN" sz="2000" b="1"/>
          </a:p>
          <a:p>
            <a:pPr algn="ctr"/>
            <a:r>
              <a:rPr lang="en-US" altLang="zh-CN" sz="2000" b="1"/>
              <a:t>keyboard</a:t>
            </a:r>
            <a:endParaRPr lang="en-US" altLang="zh-CN" sz="20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320" y="1776730"/>
            <a:ext cx="2856865" cy="33039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80490" y="5233670"/>
            <a:ext cx="26758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player1</a:t>
            </a:r>
            <a:r>
              <a:rPr lang="zh-CN" altLang="en-US" sz="2000" b="1"/>
              <a:t>：</a:t>
            </a:r>
            <a:r>
              <a:rPr lang="en-US" altLang="zh-CN" sz="2000" b="1"/>
              <a:t>ghost</a:t>
            </a:r>
            <a:endParaRPr lang="zh-CN" altLang="en-US" sz="2000" b="1"/>
          </a:p>
          <a:p>
            <a:pPr algn="ctr"/>
            <a:r>
              <a:rPr lang="en-US" altLang="zh-CN" sz="2000" b="1"/>
              <a:t>mouse</a:t>
            </a:r>
            <a:endParaRPr lang="en-US" altLang="zh-CN" sz="20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l="4472" r="10897"/>
          <a:stretch>
            <a:fillRect/>
          </a:stretch>
        </p:blipFill>
        <p:spPr>
          <a:xfrm>
            <a:off x="8935720" y="2474595"/>
            <a:ext cx="2091055" cy="2077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6" name="圆角矩形 55"/>
          <p:cNvSpPr/>
          <p:nvPr/>
        </p:nvSpPr>
        <p:spPr>
          <a:xfrm>
            <a:off x="838200" y="1274445"/>
            <a:ext cx="10528300" cy="5382895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trick</a:t>
            </a:r>
            <a:endParaRPr lang="en-US" altLang="zh-C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4455" y="2020570"/>
            <a:ext cx="4928235" cy="3582035"/>
          </a:xfrm>
        </p:spPr>
        <p:txBody>
          <a:bodyPr/>
          <a:p>
            <a:r>
              <a:rPr lang="zh-CN" altLang="en-US"/>
              <a:t>我们实现了游戏在网页、平板、手机三方的</a:t>
            </a:r>
            <a:r>
              <a:rPr lang="zh-CN" altLang="en-US"/>
              <a:t>适配</a:t>
            </a:r>
            <a:endParaRPr lang="zh-CN" altLang="en-US"/>
          </a:p>
          <a:p>
            <a:r>
              <a:rPr lang="zh-CN" altLang="en-US"/>
              <a:t>根据关卡场景的不同，搭配了贴合动画的</a:t>
            </a:r>
            <a:r>
              <a:rPr lang="zh-CN" altLang="en-US"/>
              <a:t>音乐</a:t>
            </a:r>
            <a:endParaRPr lang="zh-CN" altLang="en-US"/>
          </a:p>
          <a:p>
            <a:r>
              <a:rPr lang="zh-CN" altLang="en-US"/>
              <a:t>为实现任意关卡，开发了新的游戏</a:t>
            </a:r>
            <a:r>
              <a:rPr lang="zh-CN" altLang="en-US"/>
              <a:t>引擎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80" y="1795780"/>
            <a:ext cx="3143885" cy="4340860"/>
          </a:xfrm>
          <a:prstGeom prst="rect">
            <a:avLst/>
          </a:prstGeom>
          <a:effectLst>
            <a:softEdge rad="254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6" name="圆角矩形 55"/>
          <p:cNvSpPr/>
          <p:nvPr/>
        </p:nvSpPr>
        <p:spPr>
          <a:xfrm>
            <a:off x="747395" y="2439670"/>
            <a:ext cx="10528300" cy="1979295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91790" y="3106420"/>
            <a:ext cx="6239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rgbClr val="FFC000"/>
                </a:solidFill>
                <a:latin typeface="金山云技术体" charset="-122"/>
                <a:ea typeface="金山云技术体" charset="-122"/>
              </a:rPr>
              <a:t>没有人是一座孤岛</a:t>
            </a:r>
            <a:endParaRPr lang="zh-CN" altLang="en-US" sz="3600">
              <a:solidFill>
                <a:srgbClr val="FFC000"/>
              </a:solidFill>
              <a:latin typeface="金山云技术体" charset="-122"/>
              <a:ea typeface="金山云技术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984250" y="736600"/>
            <a:ext cx="10139045" cy="48679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245" y="736600"/>
            <a:ext cx="9542145" cy="1325880"/>
          </a:xfrm>
        </p:spPr>
        <p:txBody>
          <a:bodyPr/>
          <a:p>
            <a:pPr algn="ctr"/>
            <a:r>
              <a:rPr lang="en-US" altLang="zh-CN" b="1">
                <a:solidFill>
                  <a:schemeClr val="tx2"/>
                </a:solidFill>
              </a:rPr>
              <a:t>Chapter 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7045" y="1978025"/>
            <a:ext cx="8593455" cy="4351655"/>
          </a:xfrm>
        </p:spPr>
        <p:txBody>
          <a:bodyPr/>
          <a:p>
            <a:pPr fontAlgn="auto">
              <a:lnSpc>
                <a:spcPct val="100000"/>
              </a:lnSpc>
              <a:spcBef>
                <a:spcPts val="1500"/>
              </a:spcBef>
            </a:pPr>
            <a:r>
              <a:rPr lang="zh-CN" altLang="en-US">
                <a:solidFill>
                  <a:schemeClr val="tx2"/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视觉错觉</a:t>
            </a:r>
            <a:r>
              <a:rPr lang="en-US" altLang="zh-CN">
                <a:solidFill>
                  <a:schemeClr val="tx2"/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 visual illusion</a:t>
            </a:r>
            <a:endParaRPr lang="en-US" altLang="zh-CN">
              <a:solidFill>
                <a:schemeClr val="tx2"/>
              </a:solidFill>
              <a:latin typeface="金山云技术体" charset="-122"/>
              <a:ea typeface="金山云技术体" charset="-122"/>
              <a:cs typeface="金山云技术体" charset="-122"/>
            </a:endParaRPr>
          </a:p>
          <a:p>
            <a:pPr fontAlgn="auto">
              <a:lnSpc>
                <a:spcPct val="100000"/>
              </a:lnSpc>
              <a:spcBef>
                <a:spcPts val="1500"/>
              </a:spcBef>
            </a:pPr>
            <a:r>
              <a:rPr lang="zh-CN" altLang="en-US">
                <a:solidFill>
                  <a:schemeClr val="tx2"/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路径框</a:t>
            </a:r>
            <a:r>
              <a:rPr lang="en-US" altLang="zh-CN">
                <a:solidFill>
                  <a:schemeClr val="tx2"/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 quad</a:t>
            </a:r>
            <a:endParaRPr lang="en-US" altLang="zh-CN">
              <a:solidFill>
                <a:schemeClr val="tx2"/>
              </a:solidFill>
              <a:latin typeface="金山云技术体" charset="-122"/>
              <a:ea typeface="金山云技术体" charset="-122"/>
              <a:cs typeface="金山云技术体" charset="-122"/>
            </a:endParaRPr>
          </a:p>
          <a:p>
            <a:pPr fontAlgn="auto">
              <a:lnSpc>
                <a:spcPct val="100000"/>
              </a:lnSpc>
              <a:spcBef>
                <a:spcPts val="1500"/>
              </a:spcBef>
            </a:pPr>
            <a:r>
              <a:rPr lang="zh-CN" altLang="en-US">
                <a:solidFill>
                  <a:schemeClr val="tx2"/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优美的代码框架</a:t>
            </a:r>
            <a:endParaRPr lang="zh-CN" altLang="en-US">
              <a:solidFill>
                <a:schemeClr val="tx2"/>
              </a:solidFill>
              <a:latin typeface="金山云技术体" charset="-122"/>
              <a:ea typeface="金山云技术体" charset="-122"/>
              <a:cs typeface="金山云技术体" charset="-122"/>
            </a:endParaRPr>
          </a:p>
          <a:p>
            <a:pPr fontAlgn="auto">
              <a:lnSpc>
                <a:spcPct val="100000"/>
              </a:lnSpc>
              <a:spcBef>
                <a:spcPts val="1500"/>
              </a:spcBef>
            </a:pPr>
            <a:r>
              <a:rPr lang="zh-CN" altLang="en-US">
                <a:solidFill>
                  <a:schemeClr val="tx2"/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极高的自主创作率</a:t>
            </a:r>
            <a:endParaRPr lang="zh-CN" altLang="en-US">
              <a:solidFill>
                <a:schemeClr val="tx2"/>
              </a:solidFill>
              <a:latin typeface="金山云技术体" charset="-122"/>
              <a:ea typeface="金山云技术体" charset="-122"/>
              <a:cs typeface="金山云技术体" charset="-122"/>
            </a:endParaRPr>
          </a:p>
          <a:p>
            <a:pPr fontAlgn="auto">
              <a:lnSpc>
                <a:spcPct val="100000"/>
              </a:lnSpc>
              <a:spcBef>
                <a:spcPts val="1500"/>
              </a:spcBef>
            </a:pPr>
            <a:r>
              <a:rPr lang="zh-CN" altLang="en-US">
                <a:solidFill>
                  <a:schemeClr val="tx2"/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其他</a:t>
            </a:r>
            <a:r>
              <a:rPr lang="en-US" altLang="zh-CN">
                <a:solidFill>
                  <a:schemeClr val="tx2"/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tricks</a:t>
            </a:r>
            <a:endParaRPr lang="en-US" altLang="zh-CN">
              <a:solidFill>
                <a:schemeClr val="tx2"/>
              </a:solidFill>
              <a:latin typeface="金山云技术体" charset="-122"/>
              <a:ea typeface="金山云技术体" charset="-122"/>
              <a:cs typeface="金山云技术体" charset="-122"/>
            </a:endParaRPr>
          </a:p>
          <a:p>
            <a:endParaRPr lang="en-US" altLang="zh-CN">
              <a:solidFill>
                <a:schemeClr val="tx2"/>
              </a:solidFill>
              <a:latin typeface="金山云技术体" charset="-122"/>
              <a:ea typeface="金山云技术体" charset="-122"/>
              <a:cs typeface="金山云技术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984250" y="1304290"/>
            <a:ext cx="10528300" cy="5036185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chemeClr val="tx1"/>
                </a:solidFill>
                <a:latin typeface="金山云技术体" charset="-122"/>
                <a:ea typeface="金山云技术体" charset="-122"/>
              </a:rPr>
              <a:t>视觉错觉</a:t>
            </a:r>
            <a:endParaRPr lang="zh-CN" altLang="en-US" b="1">
              <a:solidFill>
                <a:schemeClr val="tx1"/>
              </a:solidFill>
              <a:latin typeface="金山云技术体" charset="-122"/>
              <a:ea typeface="金山云技术体" charset="-122"/>
            </a:endParaRPr>
          </a:p>
        </p:txBody>
      </p:sp>
      <p:pic>
        <p:nvPicPr>
          <p:cNvPr id="4" name="图片 3" descr="3e0ddccd79e110e50f651358c3461f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55" y="1866900"/>
            <a:ext cx="3096260" cy="3331210"/>
          </a:xfrm>
          <a:prstGeom prst="rect">
            <a:avLst/>
          </a:prstGeom>
        </p:spPr>
      </p:pic>
      <p:pic>
        <p:nvPicPr>
          <p:cNvPr id="5" name="图片 4" descr="cc06fd2f7a00fe2f56a5824f58b09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05" y="1527175"/>
            <a:ext cx="2399030" cy="38042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75231" y="5702236"/>
            <a:ext cx="29254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/>
              <a:t>视角沿</a:t>
            </a:r>
            <a:r>
              <a:rPr lang="en-US" altLang="zh-CN" b="1"/>
              <a:t>y</a:t>
            </a:r>
            <a:r>
              <a:rPr lang="zh-CN" altLang="en-US" b="1"/>
              <a:t>轴</a:t>
            </a:r>
            <a:r>
              <a:rPr lang="zh-CN" altLang="en-US" b="1"/>
              <a:t>逆时针旋转</a:t>
            </a:r>
            <a:r>
              <a:rPr lang="en-US" altLang="zh-CN" b="1"/>
              <a:t>90</a:t>
            </a:r>
            <a:r>
              <a:rPr lang="zh-CN" altLang="en-US" b="1"/>
              <a:t>°后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616835" y="5702300"/>
            <a:ext cx="123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玩家视角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7505065" y="3234055"/>
            <a:ext cx="2738120" cy="271145"/>
            <a:chOff x="11819" y="5093"/>
            <a:chExt cx="4312" cy="42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11858" y="5158"/>
              <a:ext cx="4273" cy="301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1819" y="5400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6011" y="5093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984250" y="1304290"/>
            <a:ext cx="10528300" cy="5036185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视觉错觉</a:t>
            </a:r>
            <a:r>
              <a:rPr lang="en-US" altLang="zh-CN">
                <a:solidFill>
                  <a:schemeClr val="tx1"/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彭罗斯三角形</a:t>
            </a:r>
            <a:endParaRPr lang="zh-CN" altLang="en-US">
              <a:solidFill>
                <a:schemeClr val="tx1"/>
              </a:solidFill>
              <a:latin typeface="金山云技术体" charset="-122"/>
              <a:ea typeface="金山云技术体" charset="-122"/>
              <a:cs typeface="金山云技术体" charset="-122"/>
            </a:endParaRPr>
          </a:p>
        </p:txBody>
      </p:sp>
      <p:pic>
        <p:nvPicPr>
          <p:cNvPr id="4" name="图片 3" descr="3c2bf492359ee2039997d6f5f9c3d0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35" y="1748155"/>
            <a:ext cx="3074035" cy="3531235"/>
          </a:xfrm>
          <a:prstGeom prst="rect">
            <a:avLst/>
          </a:prstGeom>
        </p:spPr>
      </p:pic>
      <p:pic>
        <p:nvPicPr>
          <p:cNvPr id="5" name="图片 4" descr="1062778ba4e1bec33f1c68b10326e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10" y="1814195"/>
            <a:ext cx="3729990" cy="34651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16835" y="5702300"/>
            <a:ext cx="123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玩家视角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8075231" y="5702236"/>
            <a:ext cx="29254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/>
              <a:t>视角沿</a:t>
            </a:r>
            <a:r>
              <a:rPr lang="en-US" altLang="zh-CN" b="1"/>
              <a:t>y</a:t>
            </a:r>
            <a:r>
              <a:rPr lang="zh-CN" altLang="en-US" b="1"/>
              <a:t>轴</a:t>
            </a:r>
            <a:r>
              <a:rPr lang="zh-CN" altLang="en-US" b="1"/>
              <a:t>顺时针旋转</a:t>
            </a:r>
            <a:r>
              <a:rPr lang="en-US" altLang="zh-CN" b="1"/>
              <a:t>90</a:t>
            </a:r>
            <a:r>
              <a:rPr lang="zh-CN" altLang="en-US" b="1"/>
              <a:t>°后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 rot="2160000">
            <a:off x="7120890" y="3491865"/>
            <a:ext cx="3755390" cy="271145"/>
            <a:chOff x="11819" y="5093"/>
            <a:chExt cx="4312" cy="42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11858" y="5158"/>
              <a:ext cx="4273" cy="301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1819" y="5400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6011" y="5093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984250" y="1304290"/>
            <a:ext cx="10528300" cy="5036185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986915" y="1691005"/>
            <a:ext cx="2609215" cy="2817495"/>
            <a:chOff x="1487" y="2055"/>
            <a:chExt cx="5832" cy="6690"/>
          </a:xfrm>
        </p:grpSpPr>
        <p:grpSp>
          <p:nvGrpSpPr>
            <p:cNvPr id="48" name="组合 47"/>
            <p:cNvGrpSpPr/>
            <p:nvPr/>
          </p:nvGrpSpPr>
          <p:grpSpPr>
            <a:xfrm>
              <a:off x="1487" y="2055"/>
              <a:ext cx="5832" cy="6690"/>
              <a:chOff x="1487" y="2055"/>
              <a:chExt cx="5832" cy="6690"/>
            </a:xfrm>
          </p:grpSpPr>
          <p:pic>
            <p:nvPicPr>
              <p:cNvPr id="5" name="图片 4" descr="surface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7" y="2055"/>
                <a:ext cx="5833" cy="6690"/>
              </a:xfrm>
              <a:prstGeom prst="rect">
                <a:avLst/>
              </a:prstGeom>
            </p:spPr>
          </p:pic>
          <p:cxnSp>
            <p:nvCxnSpPr>
              <p:cNvPr id="38" name="直接连接符 37"/>
              <p:cNvCxnSpPr>
                <a:stCxn id="6" idx="1"/>
              </p:cNvCxnSpPr>
              <p:nvPr/>
            </p:nvCxnSpPr>
            <p:spPr>
              <a:xfrm>
                <a:off x="2125" y="2340"/>
                <a:ext cx="4290" cy="2579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3277" y="4919"/>
                <a:ext cx="3138" cy="1795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2061" y="2291"/>
              <a:ext cx="440" cy="3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740" y="2684"/>
              <a:ext cx="440" cy="3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432" y="3099"/>
              <a:ext cx="440" cy="3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109" y="3515"/>
              <a:ext cx="440" cy="3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787" y="3926"/>
              <a:ext cx="440" cy="3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484" y="4331"/>
              <a:ext cx="440" cy="3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202" y="4740"/>
              <a:ext cx="440" cy="3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678" y="5076"/>
              <a:ext cx="410" cy="3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154" y="5366"/>
              <a:ext cx="410" cy="3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630" y="5636"/>
              <a:ext cx="410" cy="3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106" y="5906"/>
              <a:ext cx="410" cy="3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82" y="6201"/>
              <a:ext cx="410" cy="3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058" y="6442"/>
              <a:ext cx="410" cy="3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960" y="6137"/>
              <a:ext cx="220" cy="960"/>
            </a:xfrm>
            <a:prstGeom prst="rect">
              <a:avLst/>
            </a:prstGeom>
            <a:solidFill>
              <a:srgbClr val="986F3B"/>
            </a:solidFill>
            <a:ln>
              <a:solidFill>
                <a:srgbClr val="986F3B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728460" y="1821180"/>
            <a:ext cx="3808730" cy="2687955"/>
            <a:chOff x="9827" y="2177"/>
            <a:chExt cx="8144" cy="5754"/>
          </a:xfrm>
        </p:grpSpPr>
        <p:grpSp>
          <p:nvGrpSpPr>
            <p:cNvPr id="53" name="组合 52"/>
            <p:cNvGrpSpPr/>
            <p:nvPr/>
          </p:nvGrpSpPr>
          <p:grpSpPr>
            <a:xfrm>
              <a:off x="9827" y="2177"/>
              <a:ext cx="8144" cy="5754"/>
              <a:chOff x="9827" y="2177"/>
              <a:chExt cx="8144" cy="5754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9827" y="2177"/>
                <a:ext cx="8144" cy="5754"/>
                <a:chOff x="9827" y="2177"/>
                <a:chExt cx="8144" cy="5754"/>
              </a:xfrm>
            </p:grpSpPr>
            <p:grpSp>
              <p:nvGrpSpPr>
                <p:cNvPr id="50" name="组合 49"/>
                <p:cNvGrpSpPr/>
                <p:nvPr/>
              </p:nvGrpSpPr>
              <p:grpSpPr>
                <a:xfrm>
                  <a:off x="9827" y="2177"/>
                  <a:ext cx="8144" cy="5754"/>
                  <a:chOff x="9827" y="2177"/>
                  <a:chExt cx="8144" cy="5754"/>
                </a:xfrm>
              </p:grpSpPr>
              <p:pic>
                <p:nvPicPr>
                  <p:cNvPr id="4" name="图片 3" descr="surface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7" y="2177"/>
                    <a:ext cx="8145" cy="5754"/>
                  </a:xfrm>
                  <a:prstGeom prst="rect">
                    <a:avLst/>
                  </a:prstGeom>
                </p:spPr>
              </p:pic>
              <p:cxnSp>
                <p:nvCxnSpPr>
                  <p:cNvPr id="41" name="直接连接符 40"/>
                  <p:cNvCxnSpPr/>
                  <p:nvPr/>
                </p:nvCxnSpPr>
                <p:spPr>
                  <a:xfrm flipH="1">
                    <a:off x="12147" y="2521"/>
                    <a:ext cx="1563" cy="1807"/>
                  </a:xfrm>
                  <a:prstGeom prst="line">
                    <a:avLst/>
                  </a:prstGeom>
                  <a:ln w="571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10091" y="4247"/>
                    <a:ext cx="5437" cy="2119"/>
                  </a:xfrm>
                  <a:prstGeom prst="line">
                    <a:avLst/>
                  </a:prstGeom>
                  <a:ln w="38100" cap="flat" cmpd="sng" algn="ctr">
                    <a:solidFill>
                      <a:srgbClr val="FF0000"/>
                    </a:solidFill>
                    <a:prstDash val="dash"/>
                    <a:miter lim="800000"/>
                  </a:ln>
                </p:spPr>
                <p:style>
                  <a:lnRef idx="0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椭圆 27"/>
                <p:cNvSpPr/>
                <p:nvPr/>
              </p:nvSpPr>
              <p:spPr>
                <a:xfrm>
                  <a:off x="11995" y="4198"/>
                  <a:ext cx="327" cy="26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12268" y="3903"/>
                  <a:ext cx="327" cy="26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2468" y="3608"/>
                  <a:ext cx="327" cy="26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12722" y="3313"/>
                  <a:ext cx="327" cy="26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12995" y="3018"/>
                  <a:ext cx="327" cy="26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13249" y="2723"/>
                  <a:ext cx="327" cy="26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3535" y="2428"/>
                  <a:ext cx="327" cy="26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 flipH="1" flipV="1">
                  <a:off x="10236" y="4305"/>
                  <a:ext cx="1749" cy="521"/>
                </a:xfrm>
                <a:prstGeom prst="line">
                  <a:avLst/>
                </a:prstGeom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5" name="椭圆 44"/>
                <p:cNvSpPr/>
                <p:nvPr/>
              </p:nvSpPr>
              <p:spPr>
                <a:xfrm>
                  <a:off x="9971" y="4169"/>
                  <a:ext cx="120" cy="1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15442" y="6320"/>
                  <a:ext cx="120" cy="1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椭圆 19"/>
              <p:cNvSpPr/>
              <p:nvPr/>
            </p:nvSpPr>
            <p:spPr>
              <a:xfrm>
                <a:off x="10091" y="4169"/>
                <a:ext cx="327" cy="26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0517" y="4293"/>
                <a:ext cx="327" cy="26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0943" y="4425"/>
                <a:ext cx="327" cy="26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1369" y="4559"/>
                <a:ext cx="327" cy="26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795" y="4691"/>
                <a:ext cx="327" cy="26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H="1" flipV="1">
                <a:off x="14290" y="6002"/>
                <a:ext cx="1152" cy="318"/>
              </a:xfrm>
              <a:prstGeom prst="line">
                <a:avLst/>
              </a:prstGeom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5" name="椭圆 34"/>
            <p:cNvSpPr/>
            <p:nvPr/>
          </p:nvSpPr>
          <p:spPr>
            <a:xfrm>
              <a:off x="14168" y="5871"/>
              <a:ext cx="327" cy="2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4615" y="6006"/>
              <a:ext cx="327" cy="2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5115" y="6176"/>
              <a:ext cx="327" cy="26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7" name="标题 4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路径表面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金山云技术体" charset="-122"/>
                <a:ea typeface="金山云技术体" charset="-122"/>
                <a:cs typeface="金山云技术体" charset="-122"/>
              </a:rPr>
              <a:t>quad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金山云技术体" charset="-122"/>
              <a:ea typeface="金山云技术体" charset="-122"/>
              <a:cs typeface="金山云技术体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07820" y="4601210"/>
            <a:ext cx="94075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绿色部分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(quad)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为角色可走表面，限制了角色运动的路径范围，同时不会受视觉错乱而改变实际位置，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玩家点击位置需要在屏幕空间中实现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quad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的连通才可到达，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在玩家视角中，我们隐去了该部分的颜色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屏幕空间相交的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quad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在三维空间可能间隔很远，因此需要实现瞬移逻辑，即走到两个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</a:rPr>
              <a:t>quad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相交边时须瞬移到对应点而非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走过去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金山云技术体" charset="-122"/>
                <a:ea typeface="金山云技术体" charset="-122"/>
              </a:rPr>
              <a:t>代码框架</a:t>
            </a:r>
            <a:endParaRPr lang="zh-CN" altLang="en-US">
              <a:latin typeface="金山云技术体" charset="-122"/>
              <a:ea typeface="金山云技术体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84250" y="1050925"/>
            <a:ext cx="10528300" cy="5382895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大括号 4"/>
          <p:cNvSpPr/>
          <p:nvPr/>
        </p:nvSpPr>
        <p:spPr>
          <a:xfrm>
            <a:off x="7141210" y="2137410"/>
            <a:ext cx="236855" cy="2378710"/>
          </a:xfrm>
          <a:prstGeom prst="rightBrace">
            <a:avLst>
              <a:gd name="adj1" fmla="val 8333"/>
              <a:gd name="adj2" fmla="val 51067"/>
            </a:avLst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83170" y="3142615"/>
            <a:ext cx="338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986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modeling,animation,texture</a:t>
            </a:r>
            <a:endParaRPr lang="en-US" altLang="zh-CN" b="1">
              <a:solidFill>
                <a:srgbClr val="986F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8055610" y="1299210"/>
            <a:ext cx="236855" cy="720090"/>
          </a:xfrm>
          <a:prstGeom prst="rightBrace">
            <a:avLst>
              <a:gd name="adj1" fmla="val 8333"/>
              <a:gd name="adj2" fmla="val 51058"/>
            </a:avLst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63915" y="1475105"/>
            <a:ext cx="338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986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rendering, core logics</a:t>
            </a:r>
            <a:endParaRPr lang="en-US" altLang="zh-CN" b="1">
              <a:solidFill>
                <a:srgbClr val="986F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413115" y="4516120"/>
            <a:ext cx="236855" cy="1621790"/>
          </a:xfrm>
          <a:prstGeom prst="rightBrace">
            <a:avLst>
              <a:gd name="adj1" fmla="val 8333"/>
              <a:gd name="adj2" fmla="val 51067"/>
            </a:avLst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05545" y="5142865"/>
            <a:ext cx="338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986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 functions</a:t>
            </a:r>
            <a:endParaRPr lang="en-US" altLang="zh-CN" b="1">
              <a:solidFill>
                <a:srgbClr val="986F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金山云技术体" charset="-122"/>
                <a:ea typeface="金山云技术体" charset="-122"/>
              </a:rPr>
              <a:t>代码框架</a:t>
            </a:r>
            <a:endParaRPr lang="zh-CN" altLang="en-US">
              <a:latin typeface="金山云技术体" charset="-122"/>
              <a:ea typeface="金山云技术体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84250" y="1050925"/>
            <a:ext cx="10528300" cy="5382895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右大括号 4"/>
          <p:cNvSpPr/>
          <p:nvPr/>
        </p:nvSpPr>
        <p:spPr>
          <a:xfrm>
            <a:off x="7141210" y="2137410"/>
            <a:ext cx="236855" cy="2378710"/>
          </a:xfrm>
          <a:prstGeom prst="rightBrace">
            <a:avLst>
              <a:gd name="adj1" fmla="val 8333"/>
              <a:gd name="adj2" fmla="val 51067"/>
            </a:avLst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83170" y="3142615"/>
            <a:ext cx="338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986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modeling,animation,texture</a:t>
            </a:r>
            <a:endParaRPr lang="en-US" altLang="zh-CN" b="1">
              <a:solidFill>
                <a:srgbClr val="986F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8055610" y="1299210"/>
            <a:ext cx="236855" cy="720090"/>
          </a:xfrm>
          <a:prstGeom prst="rightBrace">
            <a:avLst>
              <a:gd name="adj1" fmla="val 8333"/>
              <a:gd name="adj2" fmla="val 51058"/>
            </a:avLst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63915" y="1475105"/>
            <a:ext cx="338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986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rendering, core logics</a:t>
            </a:r>
            <a:endParaRPr lang="en-US" altLang="zh-CN" b="1">
              <a:solidFill>
                <a:srgbClr val="986F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413115" y="4516120"/>
            <a:ext cx="236855" cy="1621790"/>
          </a:xfrm>
          <a:prstGeom prst="rightBrace">
            <a:avLst>
              <a:gd name="adj1" fmla="val 8333"/>
              <a:gd name="adj2" fmla="val 51067"/>
            </a:avLst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05545" y="5142865"/>
            <a:ext cx="338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986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helper functions</a:t>
            </a:r>
            <a:endParaRPr lang="en-US" altLang="zh-CN" b="1">
              <a:solidFill>
                <a:srgbClr val="986F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6" name="圆角矩形 55"/>
          <p:cNvSpPr/>
          <p:nvPr/>
        </p:nvSpPr>
        <p:spPr>
          <a:xfrm>
            <a:off x="554355" y="1274445"/>
            <a:ext cx="10528300" cy="5382895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金山云技术体" charset="-122"/>
                <a:ea typeface="金山云技术体" charset="-122"/>
              </a:rPr>
              <a:t>自主创作</a:t>
            </a:r>
            <a:endParaRPr lang="zh-CN" altLang="en-US">
              <a:latin typeface="金山云技术体" charset="-122"/>
              <a:ea typeface="金山云技术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89090" cy="4351655"/>
          </a:xfrm>
        </p:spPr>
        <p:txBody>
          <a:bodyPr/>
          <a:p>
            <a:r>
              <a:rPr lang="zh-CN" altLang="en-US"/>
              <a:t>大部分插入的三维模型，都是通过</a:t>
            </a:r>
            <a:r>
              <a:rPr lang="en-US" altLang="zh-CN" b="1">
                <a:highlight>
                  <a:srgbClr val="FFFF00"/>
                </a:highlight>
              </a:rPr>
              <a:t>blender</a:t>
            </a:r>
            <a:r>
              <a:rPr lang="zh-CN" altLang="en-US"/>
              <a:t>绘制渲染而成，并为其制作</a:t>
            </a:r>
            <a:r>
              <a:rPr lang="zh-CN" altLang="en-US"/>
              <a:t>动画，例如按钮，装饰，选关模块</a:t>
            </a:r>
            <a:r>
              <a:rPr lang="zh-CN" altLang="en-US"/>
              <a:t>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代码并非改编自相关游戏的开源代码，我们选择从零开始，根据游戏需要</a:t>
            </a:r>
            <a:r>
              <a:rPr lang="zh-CN" altLang="en-US" b="1">
                <a:highlight>
                  <a:srgbClr val="FFFF00"/>
                </a:highlight>
              </a:rPr>
              <a:t>创建自己的代码框架</a:t>
            </a:r>
            <a:r>
              <a:rPr lang="zh-CN" altLang="en-US"/>
              <a:t>并不断</a:t>
            </a:r>
            <a:r>
              <a:rPr lang="zh-CN" altLang="en-US"/>
              <a:t>完善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18405" y="4498340"/>
            <a:ext cx="3401060" cy="1678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045" y="200660"/>
            <a:ext cx="2950210" cy="645668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9778365" y="1327150"/>
            <a:ext cx="1304290" cy="363855"/>
          </a:xfrm>
          <a:prstGeom prst="wedgeRectCallout">
            <a:avLst>
              <a:gd name="adj1" fmla="val -46153"/>
              <a:gd name="adj2" fmla="val 786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objects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44890" y="3487420"/>
            <a:ext cx="1896745" cy="4070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470265" y="6453505"/>
            <a:ext cx="1896745" cy="2514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标注 8"/>
          <p:cNvSpPr/>
          <p:nvPr/>
        </p:nvSpPr>
        <p:spPr>
          <a:xfrm>
            <a:off x="7177405" y="253365"/>
            <a:ext cx="1437640" cy="363855"/>
          </a:xfrm>
          <a:prstGeom prst="wedgeRectCallout">
            <a:avLst>
              <a:gd name="adj1" fmla="val 57789"/>
              <a:gd name="adj2" fmla="val 9293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manager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6" name="圆角矩形 55"/>
          <p:cNvSpPr/>
          <p:nvPr/>
        </p:nvSpPr>
        <p:spPr>
          <a:xfrm>
            <a:off x="554355" y="1274445"/>
            <a:ext cx="10528300" cy="5382895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金山云技术体" charset="-122"/>
                <a:ea typeface="金山云技术体" charset="-122"/>
              </a:rPr>
              <a:t>自主创作</a:t>
            </a:r>
            <a:endParaRPr lang="zh-CN" altLang="en-US">
              <a:latin typeface="金山云技术体" charset="-122"/>
              <a:ea typeface="金山云技术体" charset="-122"/>
            </a:endParaRPr>
          </a:p>
        </p:txBody>
      </p:sp>
      <p:pic>
        <p:nvPicPr>
          <p:cNvPr id="7" name="图片 6" descr="屏幕截图 2024-12-24 0238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80000">
            <a:off x="657225" y="2405380"/>
            <a:ext cx="3309620" cy="269113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000">
            <a:off x="4018915" y="1657350"/>
            <a:ext cx="3599815" cy="4617085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0">
            <a:off x="7825740" y="2332990"/>
            <a:ext cx="2886710" cy="3067050"/>
          </a:xfrm>
          <a:prstGeom prst="rect">
            <a:avLst/>
          </a:prstGeom>
          <a:effectLst>
            <a:softEdge rad="1016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演示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Calibri</vt:lpstr>
      <vt:lpstr>Cambria Math</vt:lpstr>
      <vt:lpstr>金山云技术体</vt:lpstr>
      <vt:lpstr>仿宋</vt:lpstr>
      <vt:lpstr>华文中宋</vt:lpstr>
      <vt:lpstr>新宋体</vt:lpstr>
      <vt:lpstr>MS UI Gothic</vt:lpstr>
      <vt:lpstr>Bahnschrift SemiBold</vt:lpstr>
      <vt:lpstr>Arial Black</vt:lpstr>
      <vt:lpstr>隶书</vt:lpstr>
      <vt:lpstr>Office 主题​​</vt:lpstr>
      <vt:lpstr>1_Office 主题​​</vt:lpstr>
      <vt:lpstr>Monument Valley 纪念碑谷 </vt:lpstr>
      <vt:lpstr>PowerPoint 演示文稿</vt:lpstr>
      <vt:lpstr>PowerPoint 演示文稿</vt:lpstr>
      <vt:lpstr>PowerPoint 演示文稿</vt:lpstr>
      <vt:lpstr>视觉错觉</vt:lpstr>
      <vt:lpstr>PowerPoint 演示文稿</vt:lpstr>
      <vt:lpstr>代码框架</vt:lpstr>
      <vt:lpstr>PowerPoint 演示文稿</vt:lpstr>
      <vt:lpstr>PowerPoint 演示文稿</vt:lpstr>
      <vt:lpstr>PowerPoint 演示文稿</vt:lpstr>
      <vt:lpstr>PowerPoint 演示文稿</vt:lpstr>
      <vt:lpstr>trick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笑语 蒋</dc:creator>
  <cp:lastModifiedBy>蒋笑语(2022011334)</cp:lastModifiedBy>
  <cp:revision>3</cp:revision>
  <dcterms:created xsi:type="dcterms:W3CDTF">2024-12-19T09:14:00Z</dcterms:created>
  <dcterms:modified xsi:type="dcterms:W3CDTF">2024-12-23T20:34:54Z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0FC3184922104ECDA518B5653536059C_12</vt:lpwstr>
  </property>
  <property fmtid="{D5CDD505-2E9C-101B-9397-08002B2CF9AE}" pid="3" name="KSOProductBuildVer">
    <vt:lpwstr>2052-12.1.0.19302</vt:lpwstr>
  </property>
</Properties>
</file>