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9"/>
  </p:notesMasterIdLst>
  <p:sldIdLst>
    <p:sldId id="257" r:id="rId2"/>
    <p:sldId id="258" r:id="rId3"/>
    <p:sldId id="260" r:id="rId4"/>
    <p:sldId id="263" r:id="rId5"/>
    <p:sldId id="264" r:id="rId6"/>
    <p:sldId id="267" r:id="rId7"/>
    <p:sldId id="268" r:id="rId8"/>
    <p:sldId id="269" r:id="rId9"/>
    <p:sldId id="273" r:id="rId10"/>
    <p:sldId id="278" r:id="rId11"/>
    <p:sldId id="277" r:id="rId12"/>
    <p:sldId id="276" r:id="rId13"/>
    <p:sldId id="275" r:id="rId14"/>
    <p:sldId id="274" r:id="rId15"/>
    <p:sldId id="270" r:id="rId16"/>
    <p:sldId id="272" r:id="rId17"/>
    <p:sldId id="271" r:id="rId18"/>
  </p:sldIdLst>
  <p:sldSz cx="7920038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8" autoAdjust="0"/>
    <p:restoredTop sz="94638"/>
  </p:normalViewPr>
  <p:slideViewPr>
    <p:cSldViewPr snapToGrid="0">
      <p:cViewPr varScale="1">
        <p:scale>
          <a:sx n="201" d="100"/>
          <a:sy n="201" d="100"/>
        </p:scale>
        <p:origin x="192" y="120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23455-D148-446E-BA45-E01823A027D5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25525" y="1143000"/>
            <a:ext cx="8909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B798D-6109-4803-B877-2E8AEFDA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362880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725759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1088639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1451519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814398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2177278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2540157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2903037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28690-182F-6841-CEBB-60113AC9C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E25BE-2D5A-91B0-6CD3-4BB3E4CC9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919B8-57D9-00B5-9E4F-B113BBD42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010BB-8F3F-E79C-A2B9-025B2FE70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798D-6109-4803-B877-2E8AEFDADE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7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E2F6-6FA3-9E70-5AE5-85B1BF361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BC561-8224-58F7-6EB7-28C54759D3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EF8685-2F92-8F26-525F-D8CBB2DB4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AFED1-05BE-36C5-2E7D-12A8B1504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798D-6109-4803-B877-2E8AEFDADE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9DFC0-ACDF-4D24-958F-45770E0A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A507C0-441D-30BA-390A-3159D058A1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17A9C9-F386-BAAB-ED5E-B3AC1A8F0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55910-5E57-DC7E-C36A-E844F541E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798D-6109-4803-B877-2E8AEFDADE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8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AF35-2179-FAFB-64FB-12BCB811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6B27EC-D75A-68AD-8FAF-5259C9A6D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547840-1262-7131-AAD8-93A5D3026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9DB85-0C4D-28CD-6BED-6D81C872B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798D-6109-4803-B877-2E8AEFDAD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8F3DE-3701-0EE2-B79E-03E741287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69F27-92B5-BF11-1130-E92F6AC25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D5DE0-4566-DE85-3842-0273F8D9C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63006-F720-BF6F-4A3B-995CF6D2C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798D-6109-4803-B877-2E8AEFDADE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2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448945"/>
            <a:ext cx="5940029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1440815"/>
            <a:ext cx="5940029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0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146050"/>
            <a:ext cx="170775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146050"/>
            <a:ext cx="5024274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2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683895"/>
            <a:ext cx="6831033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1835785"/>
            <a:ext cx="6831033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9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730250"/>
            <a:ext cx="3366016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730250"/>
            <a:ext cx="3366016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146050"/>
            <a:ext cx="6831033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672465"/>
            <a:ext cx="3350547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002030"/>
            <a:ext cx="335054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672465"/>
            <a:ext cx="336704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002030"/>
            <a:ext cx="336704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3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82880"/>
            <a:ext cx="255441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394970"/>
            <a:ext cx="4009519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822960"/>
            <a:ext cx="255441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0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82880"/>
            <a:ext cx="255441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394970"/>
            <a:ext cx="4009519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822960"/>
            <a:ext cx="255441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146050"/>
            <a:ext cx="6831033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730250"/>
            <a:ext cx="6831033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2542540"/>
            <a:ext cx="1782009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2542540"/>
            <a:ext cx="2673013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2542540"/>
            <a:ext cx="1782009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7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2BAD21-A7DB-2358-FD99-F6F7AE19AFF3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</p:spTree>
    <p:extLst>
      <p:ext uri="{BB962C8B-B14F-4D97-AF65-F5344CB8AC3E}">
        <p14:creationId xmlns:p14="http://schemas.microsoft.com/office/powerpoint/2010/main" val="1017253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D6AEC-406C-02B7-45E8-6DCA052B0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0FD893-E066-829F-A34C-8E6A0640D93E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BBF83C-BB87-2B8C-5EEF-E09552D372B6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A0C78F-96B9-F85C-82EF-0292A0BA2274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7B9F7-4CAB-F91C-D816-7E1BC2AD46E6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E18A2C-2C1B-7B81-14BC-DCB360EA836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96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76979-AAC9-1C17-5865-D931A168C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E814D7-E98A-B3BF-CE14-5B21DD76B7C6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835D81-203F-3636-E9AC-9CBF6C8C5DBF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CB9A0B-48D2-FA93-63A7-0973CCC12F78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1A126F-D4DF-29E3-8207-1AE50EE7E836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B34940-D6A9-6133-0824-7C5A12C9F4E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458494-4A49-9210-4C38-EC9BEFBA1E28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560CBC-10EF-95CE-8545-50700831E1B4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9DDEA0-7BD3-99B3-D14C-8EAF18AF14E9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E48260-799B-72AE-4FCB-0D847260E0F7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114FA6F-FC7C-4170-2709-97AFEEB2860B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31B3AA-279A-3C81-3596-13B6602C2FF3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459800-409D-078A-D90B-FA7A2E16F762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5D24D0-0BAD-8261-6B1F-4C24AB27DDDC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D9B8A8-5806-2EC3-D98B-BEE30A38AEF7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E121623-78B7-494F-AD9B-89C6D05EFB67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82C303D-26C1-F043-20C4-05952FBD7D76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C670C12-8077-46F4-C0D7-EB6AA31A3886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6982CB2-1CE1-62B5-79AC-B5194734DC98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F5B98D6-15D2-EBC3-4359-AB9F67417BE7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713B7F-DC1E-2097-3285-A3650F9C552F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305B336-81F3-57A2-8848-4D91CEF8E3C4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26FDA0-F057-188D-002C-8C6E47926CCB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623ECDD-EFE1-A045-2197-266F8C9E4ADE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0C67C3D-46D4-C810-E1F4-B6A1965C5E01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F96745-07DB-1424-DC0A-0EE5E31BAAF2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CB1F4372-DE7B-E212-0AB0-7F02672C3618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542C5861-6CDF-2890-4DC2-155DDAFFD6F1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29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232B9-F32D-5F06-B932-FF0117DD1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AA8ACA-F997-F75D-6195-E7D6FCC7F5D1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07894-40AB-A97B-8153-53C3FA753D18}"/>
              </a:ext>
            </a:extLst>
          </p:cNvPr>
          <p:cNvSpPr/>
          <p:nvPr/>
        </p:nvSpPr>
        <p:spPr>
          <a:xfrm>
            <a:off x="35908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CBFF-5DFB-702B-A5A3-970A21ECD9EA}"/>
              </a:ext>
            </a:extLst>
          </p:cNvPr>
          <p:cNvSpPr/>
          <p:nvPr/>
        </p:nvSpPr>
        <p:spPr>
          <a:xfrm>
            <a:off x="36692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3F9683-2E35-09A6-998E-7F501E1F12EB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A91822-5E0A-86A2-175D-098900279305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625337-B9F5-1A45-2CBE-BC9714356A3D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639A0-4662-9F0D-7AE0-1879CE5E885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7CC8F8-1DB0-998E-2679-E8993DD6FD11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95862E-3705-4E5A-A1C9-1E21F034EB73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905A8F-AA77-10D4-1B24-24CA66507D5A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524BE3-A74F-2A10-B71F-6DC9B9412FBD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906959-9CA4-96A1-17C9-87D33FC1884F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B239DE-151D-06D4-C5EB-55F0F6903E76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90EA8F-4A96-D0E3-77BF-EF18E548CF57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7B5CA6-CBE0-0B14-C54B-3AD4045AA923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C3FA38-99B8-6B54-DB95-8792944DB2D1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7D063D-C8FD-689E-3299-2C548B121093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A46FEFB-E4DC-091A-4F5B-9A8B7D5EDCBD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BC13B4E-7A5C-D2D0-C0FA-DCBFA4E37190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01A0302-ED93-48D7-BB20-03BA68947FD1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DC12274-2D66-2354-2469-008D22347241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D3000DD-88E5-37CA-9F15-4E4A8F0B0BD4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0673363-FBEF-D2DD-2656-17B84C098109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835EB74-E403-9A70-D0F7-874EC1266D48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81737B-F759-456E-B0B6-D56F08F05227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232E9D-5A3A-5F58-C377-B58FA73A6D2B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049B75-4CCB-AE1C-6733-00C5C957B15D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550E4701-B9B1-E527-4DFA-ADB2565F603F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4D736CD8-49D8-1BF5-E6AE-E1EAD0A1D74C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id="{BB83B66A-42E1-F7F0-C0B8-C3CC28EB3F6F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1555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D673E530-FD7A-A21E-1105-4BE833FBDB09}"/>
              </a:ext>
            </a:extLst>
          </p:cNvPr>
          <p:cNvSpPr/>
          <p:nvPr/>
        </p:nvSpPr>
        <p:spPr>
          <a:xfrm>
            <a:off x="52135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063944DD-5436-13A5-39C6-CF8050FE1D8F}"/>
              </a:ext>
            </a:extLst>
          </p:cNvPr>
          <p:cNvSpPr/>
          <p:nvPr/>
        </p:nvSpPr>
        <p:spPr>
          <a:xfrm>
            <a:off x="52072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4" name="Straight Arrow Connector 88">
            <a:extLst>
              <a:ext uri="{FF2B5EF4-FFF2-40B4-BE49-F238E27FC236}">
                <a16:creationId xmlns:a16="http://schemas.microsoft.com/office/drawing/2014/main" id="{99EF4DA4-8895-1B9D-BD23-C7F2DB90BCD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851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05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F5944-BC2D-E404-91A8-474A4A074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0C4AB8-2A87-440B-79F5-BD40D8FC2361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22FCE4-7FBD-DEE3-CFA2-67F0776CDF59}"/>
              </a:ext>
            </a:extLst>
          </p:cNvPr>
          <p:cNvSpPr/>
          <p:nvPr/>
        </p:nvSpPr>
        <p:spPr>
          <a:xfrm>
            <a:off x="35908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45B1E4-F859-5656-B636-CDFF3B375A96}"/>
              </a:ext>
            </a:extLst>
          </p:cNvPr>
          <p:cNvSpPr/>
          <p:nvPr/>
        </p:nvSpPr>
        <p:spPr>
          <a:xfrm>
            <a:off x="36692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2F5EB6-A219-4AC8-8F63-C89020684F4D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634A88-2A11-C10F-6868-75AA41E026DF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4E0AE1-31CB-F26F-21C7-CA8A068868F6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8A1DFD-6B7C-7738-4A63-0CD77B628C15}"/>
              </a:ext>
            </a:extLst>
          </p:cNvPr>
          <p:cNvSpPr/>
          <p:nvPr/>
        </p:nvSpPr>
        <p:spPr>
          <a:xfrm>
            <a:off x="610076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F52F8E-B4C2-878F-4FE9-70ED7ACCD38E}"/>
              </a:ext>
            </a:extLst>
          </p:cNvPr>
          <p:cNvSpPr/>
          <p:nvPr/>
        </p:nvSpPr>
        <p:spPr>
          <a:xfrm>
            <a:off x="6170220" y="82840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2F5C7D-37A7-53AC-BB2C-704389F3FB2E}"/>
              </a:ext>
            </a:extLst>
          </p:cNvPr>
          <p:cNvSpPr/>
          <p:nvPr/>
        </p:nvSpPr>
        <p:spPr>
          <a:xfrm>
            <a:off x="654107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D211B0-C5BE-F2C3-AD00-ED5A0E4915D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80DA4-F4A3-094C-E032-34F610177D6E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3DCF66-2B9F-6D26-26DF-B152AE4F36A5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2CD6B5-F1A0-81A6-C145-D64118D2CE01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4D1CA8-3C59-C619-D039-D5D1D1F50E8B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6F92AB-F9CE-5144-32E9-CE5C4B5A595F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39273D-AA5B-662C-6445-4D3FC95C32C0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A28557-735F-509B-5D9D-D81A500732E2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F19DC12-A508-1150-49FC-EDAC2A0F2272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F96BC1-9AC2-C60B-C77B-0CB7B3B6A279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8C88269-54D4-BABD-9EB9-5A7AAA99BA68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D634B69-0D0B-E9FE-4D70-73751126344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F70235-5513-458F-AB49-BA9500C70374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30C5E5C-A5FF-7784-792D-AB249FAEDE72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29A554-9049-E5E5-A967-6352F34A1C4A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1C546A-6E24-D7F5-3102-1641012B8F4F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40D27C-BDE2-BADD-4373-A2157A5849B2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6604F58-96C9-9B7E-B34A-6AD6304FBFA4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33B5FBF-4864-6B4B-98F4-4D8DDE59F188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C6D936C-4572-84E7-9C74-D4A074A6C8E8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3F11A6-F3D3-B189-8A87-AB8F2033DDE7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BA236CF0-7514-C8EA-9C1B-56A0705DCD76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515A36CF-9C13-ABC6-2312-AEE172C96EBB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id="{BC105506-478D-ADEE-B694-A014A49E6ACD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1555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407858C8-F125-4FD7-F404-449932A17FC9}"/>
              </a:ext>
            </a:extLst>
          </p:cNvPr>
          <p:cNvSpPr/>
          <p:nvPr/>
        </p:nvSpPr>
        <p:spPr>
          <a:xfrm>
            <a:off x="52135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cxnSp>
        <p:nvCxnSpPr>
          <p:cNvPr id="46" name="Straight Arrow Connector 88">
            <a:extLst>
              <a:ext uri="{FF2B5EF4-FFF2-40B4-BE49-F238E27FC236}">
                <a16:creationId xmlns:a16="http://schemas.microsoft.com/office/drawing/2014/main" id="{1A859C64-4CCB-6E1C-3E59-13C317867975}"/>
              </a:ext>
            </a:extLst>
          </p:cNvPr>
          <p:cNvCxnSpPr>
            <a:cxnSpLocks/>
            <a:stCxn id="38" idx="3"/>
            <a:endCxn id="13" idx="0"/>
          </p:cNvCxnSpPr>
          <p:nvPr/>
        </p:nvCxnSpPr>
        <p:spPr>
          <a:xfrm>
            <a:off x="3155575" y="229710"/>
            <a:ext cx="372026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9CF08389-A71B-CACE-4E1F-B7B6F2E59B35}"/>
              </a:ext>
            </a:extLst>
          </p:cNvPr>
          <p:cNvSpPr/>
          <p:nvPr/>
        </p:nvSpPr>
        <p:spPr>
          <a:xfrm>
            <a:off x="52072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4" name="Straight Arrow Connector 88">
            <a:extLst>
              <a:ext uri="{FF2B5EF4-FFF2-40B4-BE49-F238E27FC236}">
                <a16:creationId xmlns:a16="http://schemas.microsoft.com/office/drawing/2014/main" id="{9314B76D-5A8B-D9DC-F175-F92E1D1EEFD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851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259">
            <a:extLst>
              <a:ext uri="{FF2B5EF4-FFF2-40B4-BE49-F238E27FC236}">
                <a16:creationId xmlns:a16="http://schemas.microsoft.com/office/drawing/2014/main" id="{4BB819EF-3F39-13D6-EEB0-2FEF6FD28584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54329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1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EA25C-4F79-866B-3173-AAC1EFABF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132">
            <a:extLst>
              <a:ext uri="{FF2B5EF4-FFF2-40B4-BE49-F238E27FC236}">
                <a16:creationId xmlns:a16="http://schemas.microsoft.com/office/drawing/2014/main" id="{7BCBB672-3A78-7650-891B-8088BEFBC4D7}"/>
              </a:ext>
            </a:extLst>
          </p:cNvPr>
          <p:cNvCxnSpPr>
            <a:cxnSpLocks/>
            <a:stCxn id="13" idx="2"/>
            <a:endCxn id="15" idx="3"/>
          </p:cNvCxnSpPr>
          <p:nvPr/>
        </p:nvCxnSpPr>
        <p:spPr>
          <a:xfrm rot="5400000">
            <a:off x="5730768" y="673606"/>
            <a:ext cx="736151" cy="1553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35887B5-117E-BBEA-2A15-80D8C0C43B76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A81DD-43AC-4046-3580-54AB5BF98038}"/>
              </a:ext>
            </a:extLst>
          </p:cNvPr>
          <p:cNvSpPr/>
          <p:nvPr/>
        </p:nvSpPr>
        <p:spPr>
          <a:xfrm>
            <a:off x="35908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FB8A8-0C9A-1EF4-7502-257F7DAB125A}"/>
              </a:ext>
            </a:extLst>
          </p:cNvPr>
          <p:cNvSpPr/>
          <p:nvPr/>
        </p:nvSpPr>
        <p:spPr>
          <a:xfrm>
            <a:off x="36692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7920FA-D198-23A1-2861-7317320813FF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3FA077-7AF1-B1B3-C187-99294B8CADE9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438DD9-E326-9514-1B13-461DBC537E0E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313B9-E891-7BDC-EB20-FDD852DA5175}"/>
              </a:ext>
            </a:extLst>
          </p:cNvPr>
          <p:cNvSpPr/>
          <p:nvPr/>
        </p:nvSpPr>
        <p:spPr>
          <a:xfrm>
            <a:off x="610076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39C4E7-F33B-3E5C-9D47-B5D7510E0744}"/>
              </a:ext>
            </a:extLst>
          </p:cNvPr>
          <p:cNvSpPr/>
          <p:nvPr/>
        </p:nvSpPr>
        <p:spPr>
          <a:xfrm>
            <a:off x="6170220" y="82840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FE0F5-4A21-F94D-1F2B-B5D508D5235A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BE6004-3BF0-7BF6-CB54-AE3E59BC4DD9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77F2C-7E74-FC27-25FD-0620A080B382}"/>
              </a:ext>
            </a:extLst>
          </p:cNvPr>
          <p:cNvSpPr/>
          <p:nvPr/>
        </p:nvSpPr>
        <p:spPr>
          <a:xfrm>
            <a:off x="654107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91A481-91AC-CB8E-CE8E-2B020FD760F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7E7DE8-906F-ACD7-D526-E124AFB2E4BD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5A3E03-C373-E05C-EC94-9C7AD5F8B369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FC8A204-B9E8-3377-E4F8-5F0591E43564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A3E38C-3DF5-DD8E-91CC-5A78FEC51E89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BA71A-E7E5-D0A3-060D-6A6421B3D942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90560B-D7FB-08C2-AF6E-D9140F4A9115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E800C22-5455-3F0C-EFAA-565AA41597D9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15FC54-3B7F-0CC8-2B13-AC47554A2AD1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A9FDA6-7110-73D8-35BB-DCBC2BEF3020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7B73EF6-BA48-29E5-C7CD-2549DF1C4BED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9F9845-024B-A73E-398D-8625F90B6325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04FF2CD-6461-4211-042D-FE7E9E03D3CC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C446BD-9AD8-5D96-231C-E1758D27E07B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4BC431-D1A9-3691-4005-AB6B6A1EC65C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C6F7F25-6F09-586D-DFDC-3CCAFA8D816B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04CAAA5-E6B1-AB68-0654-86A102687A28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89AD207-C1FA-D1E8-1C24-F0CDBA98E3D1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878657-E91A-E524-7BD7-ED3658BF8E84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7C7C840-07C9-D88F-E7AD-FC3C436AC9CD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E284C7-2E6F-B508-3165-F5C210704098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A9A311FA-7118-1AD2-00F7-6573B4977168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BB5013A0-BEAA-3688-4B1C-65E6C038AA39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id="{52D97BDB-6BA4-A3DA-ADC4-58A7E992757F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1555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CB267E47-36C5-2908-6B38-E2620028DD1C}"/>
              </a:ext>
            </a:extLst>
          </p:cNvPr>
          <p:cNvSpPr/>
          <p:nvPr/>
        </p:nvSpPr>
        <p:spPr>
          <a:xfrm>
            <a:off x="52135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CE02B6-DE2E-24F0-E78D-3947E229B839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A1A545-1FB8-9A0F-6241-5A9F0F531263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46" name="Straight Arrow Connector 88">
            <a:extLst>
              <a:ext uri="{FF2B5EF4-FFF2-40B4-BE49-F238E27FC236}">
                <a16:creationId xmlns:a16="http://schemas.microsoft.com/office/drawing/2014/main" id="{6083CB77-E49F-AFF5-0346-0080269F911D}"/>
              </a:ext>
            </a:extLst>
          </p:cNvPr>
          <p:cNvCxnSpPr>
            <a:cxnSpLocks/>
            <a:stCxn id="38" idx="3"/>
            <a:endCxn id="13" idx="0"/>
          </p:cNvCxnSpPr>
          <p:nvPr/>
        </p:nvCxnSpPr>
        <p:spPr>
          <a:xfrm>
            <a:off x="3155575" y="229710"/>
            <a:ext cx="372026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3136C276-74E6-6241-946F-11966176608C}"/>
              </a:ext>
            </a:extLst>
          </p:cNvPr>
          <p:cNvSpPr/>
          <p:nvPr/>
        </p:nvSpPr>
        <p:spPr>
          <a:xfrm>
            <a:off x="52072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4" name="Straight Arrow Connector 88">
            <a:extLst>
              <a:ext uri="{FF2B5EF4-FFF2-40B4-BE49-F238E27FC236}">
                <a16:creationId xmlns:a16="http://schemas.microsoft.com/office/drawing/2014/main" id="{F87352F3-C17F-C02A-8418-3B9D7AD6594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851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259">
            <a:extLst>
              <a:ext uri="{FF2B5EF4-FFF2-40B4-BE49-F238E27FC236}">
                <a16:creationId xmlns:a16="http://schemas.microsoft.com/office/drawing/2014/main" id="{030DB387-41F9-2FDD-09BF-1C7C08A51D38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54329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259">
            <a:extLst>
              <a:ext uri="{FF2B5EF4-FFF2-40B4-BE49-F238E27FC236}">
                <a16:creationId xmlns:a16="http://schemas.microsoft.com/office/drawing/2014/main" id="{41FB499D-A683-4AA0-BC4D-61B02106787D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163707" y="1230594"/>
            <a:ext cx="558449" cy="242166"/>
          </a:xfrm>
          <a:prstGeom prst="bentConnector3">
            <a:avLst>
              <a:gd name="adj1" fmla="val 988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8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914BD2-558D-DE71-EF5F-28A0A48F0A0D}"/>
              </a:ext>
            </a:extLst>
          </p:cNvPr>
          <p:cNvSpPr/>
          <p:nvPr/>
        </p:nvSpPr>
        <p:spPr>
          <a:xfrm>
            <a:off x="2238123" y="1389863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EqTester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cxnSp>
        <p:nvCxnSpPr>
          <p:cNvPr id="5" name="Straight Arrow Connector 132">
            <a:extLst>
              <a:ext uri="{FF2B5EF4-FFF2-40B4-BE49-F238E27FC236}">
                <a16:creationId xmlns:a16="http://schemas.microsoft.com/office/drawing/2014/main" id="{24F8F5F6-2AB2-9035-2E3B-87B2103D15C2}"/>
              </a:ext>
            </a:extLst>
          </p:cNvPr>
          <p:cNvCxnSpPr>
            <a:cxnSpLocks/>
            <a:stCxn id="13" idx="2"/>
            <a:endCxn id="15" idx="3"/>
          </p:cNvCxnSpPr>
          <p:nvPr/>
        </p:nvCxnSpPr>
        <p:spPr>
          <a:xfrm rot="5400000">
            <a:off x="5730768" y="673606"/>
            <a:ext cx="736151" cy="1553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D0E5E31-FBA5-28F8-7D38-BE38BAE3A6A0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83359-E001-92D1-54BB-A67D1C2FE173}"/>
              </a:ext>
            </a:extLst>
          </p:cNvPr>
          <p:cNvSpPr/>
          <p:nvPr/>
        </p:nvSpPr>
        <p:spPr>
          <a:xfrm>
            <a:off x="35908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8D4E39-AEA9-A7ED-B5C9-1E1D93CE7DC2}"/>
              </a:ext>
            </a:extLst>
          </p:cNvPr>
          <p:cNvSpPr/>
          <p:nvPr/>
        </p:nvSpPr>
        <p:spPr>
          <a:xfrm>
            <a:off x="36692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C68BC4-7949-D4C5-3C6C-354779B16180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2F0109-5A3D-4D91-4A3A-6C0514A87D4A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E3BE30-674F-F307-6AC5-03E7053C6D81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AC0D9E8-243D-6528-A9C7-3CDCBD0220A6}"/>
              </a:ext>
            </a:extLst>
          </p:cNvPr>
          <p:cNvSpPr/>
          <p:nvPr/>
        </p:nvSpPr>
        <p:spPr>
          <a:xfrm>
            <a:off x="610076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EEDAD-006F-99BE-BBE9-47C3AD9801F0}"/>
              </a:ext>
            </a:extLst>
          </p:cNvPr>
          <p:cNvSpPr/>
          <p:nvPr/>
        </p:nvSpPr>
        <p:spPr>
          <a:xfrm>
            <a:off x="6170220" y="82840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7F352-8EFF-72F2-702E-AA31C5B28C53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BB97D9-E440-3E77-C42A-CE5A46DCE0A9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84E7C-FD9D-45F9-242C-50813DA0989D}"/>
              </a:ext>
            </a:extLst>
          </p:cNvPr>
          <p:cNvSpPr/>
          <p:nvPr/>
        </p:nvSpPr>
        <p:spPr>
          <a:xfrm>
            <a:off x="654107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56565E-E7C8-E566-7E28-FB29C7959ED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14D879-8676-A2A2-4346-44B07AB285F8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187895-4880-2AA2-7BD1-B56A1D5258C8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641A38-19AB-4296-C86B-B9A13DCA0CD2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14AD9-DBE0-56D2-F256-385AE98A44A6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4E25C8-6248-B8FF-C771-800007DBD684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443066-17CA-416B-2D2F-587CCE67E0AD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C59A88-7B80-5C78-86CF-754F8798FC84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B39E75-CDB4-2FD3-443C-96F5932F990E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B7BCDA-29BF-815A-3E63-061504443A03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5E03CA-785A-2B1F-7EFC-1E9D7643CC5E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9BFF9F5-7059-DBC0-37DB-8A2B346271F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D3CAFA8-275E-A469-51E1-44F20F9F0BE4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E3C5AE-F4F6-7D36-1FE4-41118EDD5DD0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49FC34E-481F-F30F-7C9A-4F641B3DD657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841B6A-6875-AC94-4D11-2AF7259519C4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881AFD-FBDD-CC9F-01C7-A2944F41D95A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89AF4A-4C82-4EE9-22D9-D000D5ECFBBA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03C9677-A816-A9DA-918F-D515662EA611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F91D53B-8921-3E8C-5A0A-64C852CACF77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80A29A-5E2B-7783-B4C2-C5895AA4CE65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BF991D69-E4C0-FBFC-6A5E-58FF0FE588A3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41C37954-116B-9BAB-AA4E-E983354B7E83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id="{38082A7E-17F7-B07E-7085-7D5E0A002098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1555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AB345107-6EC7-A516-C02E-41BAEA0C4472}"/>
              </a:ext>
            </a:extLst>
          </p:cNvPr>
          <p:cNvSpPr/>
          <p:nvPr/>
        </p:nvSpPr>
        <p:spPr>
          <a:xfrm>
            <a:off x="52135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669CFD-7538-D320-2B18-679D524F2AA5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D7AC3B-FEBF-6F0D-58C2-C95F6D64E2A7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45" name="Double Brace 44">
            <a:extLst>
              <a:ext uri="{FF2B5EF4-FFF2-40B4-BE49-F238E27FC236}">
                <a16:creationId xmlns:a16="http://schemas.microsoft.com/office/drawing/2014/main" id="{577915D2-6514-9659-9C77-57EBF2310ADD}"/>
              </a:ext>
            </a:extLst>
          </p:cNvPr>
          <p:cNvSpPr/>
          <p:nvPr/>
        </p:nvSpPr>
        <p:spPr>
          <a:xfrm>
            <a:off x="2863625" y="1894820"/>
            <a:ext cx="727897" cy="315107"/>
          </a:xfrm>
          <a:prstGeom prst="bracePai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Expected Rust I/O</a:t>
            </a:r>
          </a:p>
        </p:txBody>
      </p:sp>
      <p:cxnSp>
        <p:nvCxnSpPr>
          <p:cNvPr id="46" name="Straight Arrow Connector 88">
            <a:extLst>
              <a:ext uri="{FF2B5EF4-FFF2-40B4-BE49-F238E27FC236}">
                <a16:creationId xmlns:a16="http://schemas.microsoft.com/office/drawing/2014/main" id="{DC7C2EB4-11F6-D927-C56F-FD1B624E9FC3}"/>
              </a:ext>
            </a:extLst>
          </p:cNvPr>
          <p:cNvCxnSpPr>
            <a:cxnSpLocks/>
            <a:stCxn id="38" idx="3"/>
            <a:endCxn id="13" idx="0"/>
          </p:cNvCxnSpPr>
          <p:nvPr/>
        </p:nvCxnSpPr>
        <p:spPr>
          <a:xfrm>
            <a:off x="3155575" y="229710"/>
            <a:ext cx="372026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259">
            <a:extLst>
              <a:ext uri="{FF2B5EF4-FFF2-40B4-BE49-F238E27FC236}">
                <a16:creationId xmlns:a16="http://schemas.microsoft.com/office/drawing/2014/main" id="{83755BC1-55B1-A208-1CAA-2F85AA5102CE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>
          <a:xfrm rot="10800000" flipV="1">
            <a:off x="3591520" y="1818676"/>
            <a:ext cx="336050" cy="233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132">
            <a:extLst>
              <a:ext uri="{FF2B5EF4-FFF2-40B4-BE49-F238E27FC236}">
                <a16:creationId xmlns:a16="http://schemas.microsoft.com/office/drawing/2014/main" id="{8C5B5334-36EB-3AB3-BB79-0450FE261CBC}"/>
              </a:ext>
            </a:extLst>
          </p:cNvPr>
          <p:cNvCxnSpPr>
            <a:cxnSpLocks/>
            <a:stCxn id="17" idx="3"/>
            <a:endCxn id="4" idx="2"/>
          </p:cNvCxnSpPr>
          <p:nvPr/>
        </p:nvCxnSpPr>
        <p:spPr>
          <a:xfrm flipH="1">
            <a:off x="2935262" y="1439913"/>
            <a:ext cx="4254454" cy="827825"/>
          </a:xfrm>
          <a:prstGeom prst="bentConnector4">
            <a:avLst>
              <a:gd name="adj1" fmla="val -3940"/>
              <a:gd name="adj2" fmla="val 1214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8FFDEEA2-2CBE-D10A-0F34-AB389627D2A0}"/>
              </a:ext>
            </a:extLst>
          </p:cNvPr>
          <p:cNvSpPr/>
          <p:nvPr/>
        </p:nvSpPr>
        <p:spPr>
          <a:xfrm>
            <a:off x="52072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0A4105-402E-5BC3-3282-8D140CFAA704}"/>
              </a:ext>
            </a:extLst>
          </p:cNvPr>
          <p:cNvSpPr/>
          <p:nvPr/>
        </p:nvSpPr>
        <p:spPr>
          <a:xfrm>
            <a:off x="2316493" y="1890254"/>
            <a:ext cx="506251" cy="315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54" name="Straight Arrow Connector 88">
            <a:extLst>
              <a:ext uri="{FF2B5EF4-FFF2-40B4-BE49-F238E27FC236}">
                <a16:creationId xmlns:a16="http://schemas.microsoft.com/office/drawing/2014/main" id="{5F403E85-48D5-7EFA-3A95-4BC77A7CA78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851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259">
            <a:extLst>
              <a:ext uri="{FF2B5EF4-FFF2-40B4-BE49-F238E27FC236}">
                <a16:creationId xmlns:a16="http://schemas.microsoft.com/office/drawing/2014/main" id="{A5D1A8AF-78AB-AB3C-17D5-D545F85D8C96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54329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259">
            <a:extLst>
              <a:ext uri="{FF2B5EF4-FFF2-40B4-BE49-F238E27FC236}">
                <a16:creationId xmlns:a16="http://schemas.microsoft.com/office/drawing/2014/main" id="{2105988E-298C-103B-308D-2B5C22EDF468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163707" y="1230594"/>
            <a:ext cx="558449" cy="242166"/>
          </a:xfrm>
          <a:prstGeom prst="bentConnector3">
            <a:avLst>
              <a:gd name="adj1" fmla="val 988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6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2D75A-B817-16D1-DDE3-0246A9DC7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3302A8-147A-924D-6163-A03C8169FCAE}"/>
              </a:ext>
            </a:extLst>
          </p:cNvPr>
          <p:cNvSpPr/>
          <p:nvPr/>
        </p:nvSpPr>
        <p:spPr>
          <a:xfrm>
            <a:off x="2238123" y="1389863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EqTester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cxnSp>
        <p:nvCxnSpPr>
          <p:cNvPr id="5" name="Straight Arrow Connector 132">
            <a:extLst>
              <a:ext uri="{FF2B5EF4-FFF2-40B4-BE49-F238E27FC236}">
                <a16:creationId xmlns:a16="http://schemas.microsoft.com/office/drawing/2014/main" id="{2075DC54-7827-8786-636F-D7F7FE94D6CD}"/>
              </a:ext>
            </a:extLst>
          </p:cNvPr>
          <p:cNvCxnSpPr>
            <a:cxnSpLocks/>
            <a:stCxn id="13" idx="2"/>
            <a:endCxn id="15" idx="3"/>
          </p:cNvCxnSpPr>
          <p:nvPr/>
        </p:nvCxnSpPr>
        <p:spPr>
          <a:xfrm rot="5400000">
            <a:off x="5730768" y="673606"/>
            <a:ext cx="736151" cy="1553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C421E27-0411-9687-4002-E66191F1D4A3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7BDA-19E0-2ADB-B2DB-625F442798D3}"/>
              </a:ext>
            </a:extLst>
          </p:cNvPr>
          <p:cNvSpPr/>
          <p:nvPr/>
        </p:nvSpPr>
        <p:spPr>
          <a:xfrm>
            <a:off x="35908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955E4-D946-E071-4730-5958B9BA84B6}"/>
              </a:ext>
            </a:extLst>
          </p:cNvPr>
          <p:cNvSpPr/>
          <p:nvPr/>
        </p:nvSpPr>
        <p:spPr>
          <a:xfrm>
            <a:off x="36692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FCF341-003F-D3D5-DF2E-05BC919E24A6}"/>
              </a:ext>
            </a:extLst>
          </p:cNvPr>
          <p:cNvSpPr/>
          <p:nvPr/>
        </p:nvSpPr>
        <p:spPr>
          <a:xfrm>
            <a:off x="214748" y="1630900"/>
            <a:ext cx="1231795" cy="392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Rust Program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1786E3-D906-A9BD-A909-46B7A5726137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AD2E65-F53C-B1DA-18E5-13AF9436E111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36657A-D175-20C2-A444-5BE14C9469C3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8BA57-F536-BCB9-DDF1-335575462AAB}"/>
              </a:ext>
            </a:extLst>
          </p:cNvPr>
          <p:cNvSpPr/>
          <p:nvPr/>
        </p:nvSpPr>
        <p:spPr>
          <a:xfrm>
            <a:off x="610076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4C052E-FD78-C34C-8436-672E7737F92F}"/>
              </a:ext>
            </a:extLst>
          </p:cNvPr>
          <p:cNvSpPr/>
          <p:nvPr/>
        </p:nvSpPr>
        <p:spPr>
          <a:xfrm>
            <a:off x="6170220" y="82840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BE6DC2-0656-31F9-7A86-285646DF4D71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0C703-D95D-6591-F1EE-172EF5005F64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C5310-A43B-500B-BE0F-19BC23CF3C4A}"/>
              </a:ext>
            </a:extLst>
          </p:cNvPr>
          <p:cNvSpPr/>
          <p:nvPr/>
        </p:nvSpPr>
        <p:spPr>
          <a:xfrm>
            <a:off x="654107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BBE267-0923-63C3-A90A-AD0BB008E4C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DE811-CF17-89B6-0460-DD05A2CF7672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14621E-5C09-4FC0-B701-AC68DC88B21F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410018-7CE1-5FA0-1565-65A56CBCCD89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01EF7A-E2CB-4830-5927-A12C998805DD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19DE86-DD46-59C0-ED5D-DF8F8020CD13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959E0-FD6B-2C72-3098-0A4A222758EE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27A56F-CEA0-E65E-943F-F123D23EF669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C3BD80-B5D9-CADE-A1B3-10FE1EEEC064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C09E8F-59A9-1966-3336-8538C9BD821C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9E2F38-3BD5-6E9E-2DB7-6EAE813563D3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918F6A5-F8D0-B5B6-ED5F-21AB05604EF3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561C1C9-7B30-5C1E-A7DD-007DC2E93AF8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217279-8311-862A-812A-E683F538268F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0B79B5-B3A8-B488-541D-A70B25B5EC41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21CD41-9982-9B23-0AD7-D5A45FB5BBEE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8DC422-6B5E-D9B8-893A-247D8F926AF4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116DBE-6AB3-2C69-81EC-616EDAE841CF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16097CA-1DF2-2B1B-2898-592C673B86C0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B504222-205A-C716-72F0-BE27B497A1C7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2067B9-CE2F-0609-84BE-579933F12892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0750576D-5B08-146F-D0CB-60874D1F563E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295229A0-4793-1F68-548C-A3223724DD0D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id="{EA8FF556-EEFE-9005-5852-8DD3C700E62A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1555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F09BF367-48B4-687B-DC84-2510E3EF0195}"/>
              </a:ext>
            </a:extLst>
          </p:cNvPr>
          <p:cNvSpPr/>
          <p:nvPr/>
        </p:nvSpPr>
        <p:spPr>
          <a:xfrm>
            <a:off x="52135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2C34B3-3ABB-BD94-1BAA-7206DA430E0D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5DD326-D12B-1050-4630-CF09F56B5E0D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45" name="Double Brace 44">
            <a:extLst>
              <a:ext uri="{FF2B5EF4-FFF2-40B4-BE49-F238E27FC236}">
                <a16:creationId xmlns:a16="http://schemas.microsoft.com/office/drawing/2014/main" id="{13CBF7D9-4FBD-B4E0-29F4-6C1C57E1DD90}"/>
              </a:ext>
            </a:extLst>
          </p:cNvPr>
          <p:cNvSpPr/>
          <p:nvPr/>
        </p:nvSpPr>
        <p:spPr>
          <a:xfrm>
            <a:off x="2863625" y="1894820"/>
            <a:ext cx="727897" cy="315107"/>
          </a:xfrm>
          <a:prstGeom prst="bracePai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Expected Rust I/O</a:t>
            </a:r>
          </a:p>
        </p:txBody>
      </p:sp>
      <p:cxnSp>
        <p:nvCxnSpPr>
          <p:cNvPr id="46" name="Straight Arrow Connector 88">
            <a:extLst>
              <a:ext uri="{FF2B5EF4-FFF2-40B4-BE49-F238E27FC236}">
                <a16:creationId xmlns:a16="http://schemas.microsoft.com/office/drawing/2014/main" id="{A933DFE7-D219-462D-9CAB-0C6108A40FB7}"/>
              </a:ext>
            </a:extLst>
          </p:cNvPr>
          <p:cNvCxnSpPr>
            <a:cxnSpLocks/>
            <a:stCxn id="38" idx="3"/>
            <a:endCxn id="13" idx="0"/>
          </p:cNvCxnSpPr>
          <p:nvPr/>
        </p:nvCxnSpPr>
        <p:spPr>
          <a:xfrm>
            <a:off x="3155575" y="229710"/>
            <a:ext cx="372026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259">
            <a:extLst>
              <a:ext uri="{FF2B5EF4-FFF2-40B4-BE49-F238E27FC236}">
                <a16:creationId xmlns:a16="http://schemas.microsoft.com/office/drawing/2014/main" id="{94147CBB-825A-1590-E33E-F9E694917572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>
          <a:xfrm rot="10800000" flipV="1">
            <a:off x="3591520" y="1818676"/>
            <a:ext cx="336050" cy="233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132">
            <a:extLst>
              <a:ext uri="{FF2B5EF4-FFF2-40B4-BE49-F238E27FC236}">
                <a16:creationId xmlns:a16="http://schemas.microsoft.com/office/drawing/2014/main" id="{979ECA53-E3A0-2F8C-9793-AF434A56E5C6}"/>
              </a:ext>
            </a:extLst>
          </p:cNvPr>
          <p:cNvCxnSpPr>
            <a:cxnSpLocks/>
            <a:stCxn id="17" idx="3"/>
            <a:endCxn id="4" idx="2"/>
          </p:cNvCxnSpPr>
          <p:nvPr/>
        </p:nvCxnSpPr>
        <p:spPr>
          <a:xfrm flipH="1">
            <a:off x="2935262" y="1439913"/>
            <a:ext cx="4254454" cy="827825"/>
          </a:xfrm>
          <a:prstGeom prst="bentConnector4">
            <a:avLst>
              <a:gd name="adj1" fmla="val -3940"/>
              <a:gd name="adj2" fmla="val 1214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EA78075D-75E1-D99E-05AD-0A8BF898C7DB}"/>
              </a:ext>
            </a:extLst>
          </p:cNvPr>
          <p:cNvSpPr/>
          <p:nvPr/>
        </p:nvSpPr>
        <p:spPr>
          <a:xfrm>
            <a:off x="52072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0" name="Straight Arrow Connector 132">
            <a:extLst>
              <a:ext uri="{FF2B5EF4-FFF2-40B4-BE49-F238E27FC236}">
                <a16:creationId xmlns:a16="http://schemas.microsoft.com/office/drawing/2014/main" id="{5FB2CB73-56A7-29F5-242B-74F450F5F6BD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 flipV="1">
            <a:off x="1446543" y="1827383"/>
            <a:ext cx="791580" cy="141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72BF3C-F61D-C983-70EC-A1F7B746A568}"/>
              </a:ext>
            </a:extLst>
          </p:cNvPr>
          <p:cNvSpPr/>
          <p:nvPr/>
        </p:nvSpPr>
        <p:spPr>
          <a:xfrm>
            <a:off x="2316493" y="1890254"/>
            <a:ext cx="506251" cy="315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AF1C30-679F-1D3D-F1D3-982875ED7220}"/>
              </a:ext>
            </a:extLst>
          </p:cNvPr>
          <p:cNvSpPr/>
          <p:nvPr/>
        </p:nvSpPr>
        <p:spPr>
          <a:xfrm>
            <a:off x="1669271" y="1508151"/>
            <a:ext cx="341728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DF91A3-17BE-22A7-B9E4-CD814DC5B91F}"/>
              </a:ext>
            </a:extLst>
          </p:cNvPr>
          <p:cNvSpPr txBox="1"/>
          <p:nvPr/>
        </p:nvSpPr>
        <p:spPr>
          <a:xfrm>
            <a:off x="1830339" y="140898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✅</a:t>
            </a:r>
          </a:p>
        </p:txBody>
      </p:sp>
      <p:cxnSp>
        <p:nvCxnSpPr>
          <p:cNvPr id="54" name="Straight Arrow Connector 88">
            <a:extLst>
              <a:ext uri="{FF2B5EF4-FFF2-40B4-BE49-F238E27FC236}">
                <a16:creationId xmlns:a16="http://schemas.microsoft.com/office/drawing/2014/main" id="{5D3F39AC-F953-71BC-BAAE-D66AB971F29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851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259">
            <a:extLst>
              <a:ext uri="{FF2B5EF4-FFF2-40B4-BE49-F238E27FC236}">
                <a16:creationId xmlns:a16="http://schemas.microsoft.com/office/drawing/2014/main" id="{9A4E9477-4AEF-0EFF-0D6D-504316E9BD84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54329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259">
            <a:extLst>
              <a:ext uri="{FF2B5EF4-FFF2-40B4-BE49-F238E27FC236}">
                <a16:creationId xmlns:a16="http://schemas.microsoft.com/office/drawing/2014/main" id="{E3F67D4A-9B1F-0F1E-56FA-0A17BDE7670A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163707" y="1230594"/>
            <a:ext cx="558449" cy="242166"/>
          </a:xfrm>
          <a:prstGeom prst="bentConnector3">
            <a:avLst>
              <a:gd name="adj1" fmla="val 988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Plus 58">
            <a:extLst>
              <a:ext uri="{FF2B5EF4-FFF2-40B4-BE49-F238E27FC236}">
                <a16:creationId xmlns:a16="http://schemas.microsoft.com/office/drawing/2014/main" id="{F747D0B5-0ABC-79D1-B049-79C3E74AF649}"/>
              </a:ext>
            </a:extLst>
          </p:cNvPr>
          <p:cNvSpPr/>
          <p:nvPr/>
        </p:nvSpPr>
        <p:spPr>
          <a:xfrm>
            <a:off x="1748354" y="1737311"/>
            <a:ext cx="171450" cy="180143"/>
          </a:xfrm>
          <a:prstGeom prst="mathPlus">
            <a:avLst>
              <a:gd name="adj1" fmla="val 16113"/>
            </a:avLst>
          </a:prstGeom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89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C7B8E-EF05-E8F2-EA48-DD51964F3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62FEF6-4A98-4196-4BA1-7E7DA3453933}"/>
              </a:ext>
            </a:extLst>
          </p:cNvPr>
          <p:cNvSpPr/>
          <p:nvPr/>
        </p:nvSpPr>
        <p:spPr>
          <a:xfrm>
            <a:off x="2238123" y="1389863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EqTester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cxnSp>
        <p:nvCxnSpPr>
          <p:cNvPr id="5" name="Straight Arrow Connector 132">
            <a:extLst>
              <a:ext uri="{FF2B5EF4-FFF2-40B4-BE49-F238E27FC236}">
                <a16:creationId xmlns:a16="http://schemas.microsoft.com/office/drawing/2014/main" id="{D21ABC8B-D9EE-6A38-B3B3-10B4365C6F9E}"/>
              </a:ext>
            </a:extLst>
          </p:cNvPr>
          <p:cNvCxnSpPr>
            <a:cxnSpLocks/>
            <a:stCxn id="13" idx="2"/>
            <a:endCxn id="15" idx="3"/>
          </p:cNvCxnSpPr>
          <p:nvPr/>
        </p:nvCxnSpPr>
        <p:spPr>
          <a:xfrm rot="5400000">
            <a:off x="5730768" y="673606"/>
            <a:ext cx="736151" cy="1553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91D12B-3CB2-0E96-F3CB-3CA890AEA066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029B01-870E-D65E-8F9C-3E6FB905E0EC}"/>
              </a:ext>
            </a:extLst>
          </p:cNvPr>
          <p:cNvSpPr/>
          <p:nvPr/>
        </p:nvSpPr>
        <p:spPr>
          <a:xfrm>
            <a:off x="35908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C18B3-D569-38A5-4B1F-379A3E245121}"/>
              </a:ext>
            </a:extLst>
          </p:cNvPr>
          <p:cNvSpPr/>
          <p:nvPr/>
        </p:nvSpPr>
        <p:spPr>
          <a:xfrm>
            <a:off x="36692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6DD45-CFA6-65A9-304C-B87F9A3C5445}"/>
              </a:ext>
            </a:extLst>
          </p:cNvPr>
          <p:cNvSpPr/>
          <p:nvPr/>
        </p:nvSpPr>
        <p:spPr>
          <a:xfrm>
            <a:off x="214748" y="1630900"/>
            <a:ext cx="1231795" cy="392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Rust Program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079EA-24E3-2674-A42D-33845AB71C6A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1B65F6-8786-992C-0427-1C78AEF326FA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074CEC-05B7-9443-CBF8-C272A1932D4F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B8293C3-3C4B-E497-9CBB-76AFEC532557}"/>
              </a:ext>
            </a:extLst>
          </p:cNvPr>
          <p:cNvSpPr/>
          <p:nvPr/>
        </p:nvSpPr>
        <p:spPr>
          <a:xfrm>
            <a:off x="610076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402C-AC93-B3C3-0837-A48EF9EE68BA}"/>
              </a:ext>
            </a:extLst>
          </p:cNvPr>
          <p:cNvSpPr/>
          <p:nvPr/>
        </p:nvSpPr>
        <p:spPr>
          <a:xfrm>
            <a:off x="6170220" y="82840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2D307-3FD9-282E-E3F5-77CC039EBC05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112E-C50B-FCEC-9589-773B77515787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B7F99A-D6C8-9A16-3E03-51CAD54D960A}"/>
              </a:ext>
            </a:extLst>
          </p:cNvPr>
          <p:cNvSpPr/>
          <p:nvPr/>
        </p:nvSpPr>
        <p:spPr>
          <a:xfrm>
            <a:off x="654107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3A010D-381A-9AC3-18C3-452F1E31868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150EF5-74A8-88AB-8FF3-4453EC80BBBC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51B981-CFB7-6B51-410F-1A0FCEBF85D4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77E1C0-58BD-B032-F66E-A0EBABAD036A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F69CFAE-4684-4E7B-99A1-2FD7C32212BC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E80036-72C5-7A46-D830-296C3A71EA79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218E573-5EA9-DC62-CCC8-3D2663BB9D27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4DB16D-3ACC-DC0E-7CDD-838CABB3A07E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856519-6FE4-1117-FE88-1B4A85BF851B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BE232F-F492-BD14-5405-A7CC119A39C5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BEEA1D-2D15-AD40-85EE-994985C652CE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C33D998-3FA7-8105-2515-F5FBFD1B39EB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0F6463-08CD-3716-F10D-A7FD90801AD0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E778AB3-423E-26BE-DD12-0ECC60DEA236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1A236D-6544-FCCD-820F-12DC542413C5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F03D370-4971-1414-4BF9-CE2A1E7C72C9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69353D-7EC2-B25F-93E4-48590F3E59F7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0615C07-AA37-8A26-5DA8-1BB7B572769F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587292-195A-2FAA-559B-D5F7E9A32EBB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130A428-5813-39AC-966B-C889CB97D537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159931-9F67-4BF1-DAC4-3230A45CEC52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2200A58C-2B61-496F-E7B0-C487155B1A60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86D62CD1-6EE7-378F-985C-A2ADA0C62B5C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id="{E43B2ACA-5C4A-6756-5697-12D130345E6F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1555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51E163CD-6284-2CEF-A548-227767EC4BF2}"/>
              </a:ext>
            </a:extLst>
          </p:cNvPr>
          <p:cNvSpPr/>
          <p:nvPr/>
        </p:nvSpPr>
        <p:spPr>
          <a:xfrm>
            <a:off x="52135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9559B1-55DD-752E-1790-42C46BDC03B6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AB77A5-6088-2DB7-CF4D-7C73FB4FB77E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45" name="Double Brace 44">
            <a:extLst>
              <a:ext uri="{FF2B5EF4-FFF2-40B4-BE49-F238E27FC236}">
                <a16:creationId xmlns:a16="http://schemas.microsoft.com/office/drawing/2014/main" id="{092A3D51-7A23-6704-0C51-9EC86F523A88}"/>
              </a:ext>
            </a:extLst>
          </p:cNvPr>
          <p:cNvSpPr/>
          <p:nvPr/>
        </p:nvSpPr>
        <p:spPr>
          <a:xfrm>
            <a:off x="2863625" y="1894820"/>
            <a:ext cx="727897" cy="315107"/>
          </a:xfrm>
          <a:prstGeom prst="bracePai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Expected Rust I/O</a:t>
            </a:r>
          </a:p>
        </p:txBody>
      </p:sp>
      <p:cxnSp>
        <p:nvCxnSpPr>
          <p:cNvPr id="46" name="Straight Arrow Connector 88">
            <a:extLst>
              <a:ext uri="{FF2B5EF4-FFF2-40B4-BE49-F238E27FC236}">
                <a16:creationId xmlns:a16="http://schemas.microsoft.com/office/drawing/2014/main" id="{610E6046-3DAA-9172-C167-E8E464D9E4FB}"/>
              </a:ext>
            </a:extLst>
          </p:cNvPr>
          <p:cNvCxnSpPr>
            <a:cxnSpLocks/>
            <a:stCxn id="38" idx="3"/>
            <a:endCxn id="13" idx="0"/>
          </p:cNvCxnSpPr>
          <p:nvPr/>
        </p:nvCxnSpPr>
        <p:spPr>
          <a:xfrm>
            <a:off x="3155575" y="229710"/>
            <a:ext cx="372026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259">
            <a:extLst>
              <a:ext uri="{FF2B5EF4-FFF2-40B4-BE49-F238E27FC236}">
                <a16:creationId xmlns:a16="http://schemas.microsoft.com/office/drawing/2014/main" id="{39BB928C-2877-5F15-410C-A29A4CA6C246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>
          <a:xfrm rot="10800000" flipV="1">
            <a:off x="3591520" y="1818676"/>
            <a:ext cx="336050" cy="233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132">
            <a:extLst>
              <a:ext uri="{FF2B5EF4-FFF2-40B4-BE49-F238E27FC236}">
                <a16:creationId xmlns:a16="http://schemas.microsoft.com/office/drawing/2014/main" id="{6FB5C559-1A89-B51F-E7FF-646C1A3A7297}"/>
              </a:ext>
            </a:extLst>
          </p:cNvPr>
          <p:cNvCxnSpPr>
            <a:cxnSpLocks/>
            <a:stCxn id="17" idx="3"/>
            <a:endCxn id="4" idx="2"/>
          </p:cNvCxnSpPr>
          <p:nvPr/>
        </p:nvCxnSpPr>
        <p:spPr>
          <a:xfrm flipH="1">
            <a:off x="2935262" y="1439913"/>
            <a:ext cx="4254454" cy="827825"/>
          </a:xfrm>
          <a:prstGeom prst="bentConnector4">
            <a:avLst>
              <a:gd name="adj1" fmla="val -3940"/>
              <a:gd name="adj2" fmla="val 1214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60B8666A-20AD-E0CF-7B16-EB1AB6169B29}"/>
              </a:ext>
            </a:extLst>
          </p:cNvPr>
          <p:cNvSpPr/>
          <p:nvPr/>
        </p:nvSpPr>
        <p:spPr>
          <a:xfrm>
            <a:off x="52072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0" name="Straight Arrow Connector 132">
            <a:extLst>
              <a:ext uri="{FF2B5EF4-FFF2-40B4-BE49-F238E27FC236}">
                <a16:creationId xmlns:a16="http://schemas.microsoft.com/office/drawing/2014/main" id="{FC85C92B-5DC1-ACB3-5C5E-83A9B79A6B58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 flipV="1">
            <a:off x="1446543" y="1827383"/>
            <a:ext cx="791580" cy="141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C94F626-77F8-AA44-8B1F-FF600F09A287}"/>
              </a:ext>
            </a:extLst>
          </p:cNvPr>
          <p:cNvSpPr/>
          <p:nvPr/>
        </p:nvSpPr>
        <p:spPr>
          <a:xfrm>
            <a:off x="2316493" y="1890254"/>
            <a:ext cx="506251" cy="315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B17FEF-00BF-F88A-FEDE-270AF5F27F66}"/>
              </a:ext>
            </a:extLst>
          </p:cNvPr>
          <p:cNvSpPr/>
          <p:nvPr/>
        </p:nvSpPr>
        <p:spPr>
          <a:xfrm>
            <a:off x="1669271" y="1508151"/>
            <a:ext cx="341728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6E6EDB-7B64-6B17-6FB0-A6EA4AC97E66}"/>
              </a:ext>
            </a:extLst>
          </p:cNvPr>
          <p:cNvSpPr txBox="1"/>
          <p:nvPr/>
        </p:nvSpPr>
        <p:spPr>
          <a:xfrm>
            <a:off x="1830339" y="140898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✅</a:t>
            </a:r>
          </a:p>
        </p:txBody>
      </p:sp>
      <p:cxnSp>
        <p:nvCxnSpPr>
          <p:cNvPr id="54" name="Straight Arrow Connector 88">
            <a:extLst>
              <a:ext uri="{FF2B5EF4-FFF2-40B4-BE49-F238E27FC236}">
                <a16:creationId xmlns:a16="http://schemas.microsoft.com/office/drawing/2014/main" id="{0FC49634-0B24-F74D-490C-61DFB11168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851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259">
            <a:extLst>
              <a:ext uri="{FF2B5EF4-FFF2-40B4-BE49-F238E27FC236}">
                <a16:creationId xmlns:a16="http://schemas.microsoft.com/office/drawing/2014/main" id="{BAA1E293-D2E5-9685-6059-B94661B307A3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54329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259">
            <a:extLst>
              <a:ext uri="{FF2B5EF4-FFF2-40B4-BE49-F238E27FC236}">
                <a16:creationId xmlns:a16="http://schemas.microsoft.com/office/drawing/2014/main" id="{5BB412C7-0D2E-81BC-7768-FCA09E8BA579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163707" y="1230594"/>
            <a:ext cx="558449" cy="242166"/>
          </a:xfrm>
          <a:prstGeom prst="bentConnector3">
            <a:avLst>
              <a:gd name="adj1" fmla="val 988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132">
            <a:extLst>
              <a:ext uri="{FF2B5EF4-FFF2-40B4-BE49-F238E27FC236}">
                <a16:creationId xmlns:a16="http://schemas.microsoft.com/office/drawing/2014/main" id="{0B830741-C643-92B1-2BE9-2821EE7A01D5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38123" y="753112"/>
            <a:ext cx="5412788" cy="1234440"/>
          </a:xfrm>
          <a:prstGeom prst="bentConnector5">
            <a:avLst>
              <a:gd name="adj1" fmla="val -3178"/>
              <a:gd name="adj2" fmla="val -49676"/>
              <a:gd name="adj3" fmla="val 102936"/>
            </a:avLst>
          </a:prstGeom>
          <a:ln>
            <a:solidFill>
              <a:srgbClr val="A5002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21069C6-66F4-554D-E1C1-105A5192AC9A}"/>
              </a:ext>
            </a:extLst>
          </p:cNvPr>
          <p:cNvSpPr txBox="1"/>
          <p:nvPr/>
        </p:nvSpPr>
        <p:spPr>
          <a:xfrm>
            <a:off x="1541411" y="2204156"/>
            <a:ext cx="80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❌ Error Feedback</a:t>
            </a:r>
          </a:p>
        </p:txBody>
      </p:sp>
      <p:sp>
        <p:nvSpPr>
          <p:cNvPr id="59" name="Plus 58">
            <a:extLst>
              <a:ext uri="{FF2B5EF4-FFF2-40B4-BE49-F238E27FC236}">
                <a16:creationId xmlns:a16="http://schemas.microsoft.com/office/drawing/2014/main" id="{87FF15A6-5B10-96C9-6EDC-F87F61E7B859}"/>
              </a:ext>
            </a:extLst>
          </p:cNvPr>
          <p:cNvSpPr/>
          <p:nvPr/>
        </p:nvSpPr>
        <p:spPr>
          <a:xfrm>
            <a:off x="1748354" y="1737311"/>
            <a:ext cx="171450" cy="180143"/>
          </a:xfrm>
          <a:prstGeom prst="mathPlus">
            <a:avLst>
              <a:gd name="adj1" fmla="val 16113"/>
            </a:avLst>
          </a:prstGeom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4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CE74F0-E584-56B1-E275-A7D9A4FBC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27F304-DC69-2C9D-2C72-D3204CE4DF86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3146D2-B495-BF2F-6E12-9CE063E31B88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7B3DED-1C80-F70D-47D0-F18A3FC3084F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4E09CA-1874-E6E7-5020-B54C68199956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C6AA25-F3B2-0F38-DD4D-87B700C5E6E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27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818CD3D-B0BC-90B3-0AB9-9EB946D05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731A34-84D7-3850-5E41-44CEB21FBD67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2CDA3E-EC21-735B-587D-F3FEED1F5C95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822D4E-435F-4EAC-74BB-94D5C60635B7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1AAE37-1760-B993-AC0E-55D038CBAC65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313C7E-95B6-22AE-2ED0-2045CEF94B0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E699CAD-6FC7-FBEC-D3B2-58CE613B7DF5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4837B3-1CD8-36B5-4A80-C050530B9033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C55E4A-D13F-26A6-88F2-CD088D8CF37B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D09EAE-531F-9B3C-9348-4781A23FBA3A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DF3B8F-B558-3965-86FB-02C486F38FBC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4BDDBF-0BC0-56B5-5717-1B432C94F3E6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85C3F5-F648-0AF7-FA74-6739893A455A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CEAE32-3E6C-FEB3-63AC-CEB4173DABA1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E2335B-AFA4-D083-A4EE-D36BBE414FA5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D04266-D47F-227F-FBC9-C61354CA0820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8447E0B-F3EB-BE4A-4034-DB537A018938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54DAF8A-2393-1374-0D6B-BA30E0943CBA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041D56F-CB37-BFC0-F778-C2A37B30884F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F5785A7-E961-1EFC-D60C-B87320460F51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0D773CE-4095-EFBB-236A-D5A0F972CBE5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E814A3-C344-00CD-9A5C-47BB2B155F9F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3A2FCB1-A7D7-8FCB-409A-B9C36C5D4956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A3006FD-346F-2CD9-741D-76933F79A511}"/>
                </a:ext>
              </a:extLst>
            </p:cNvPr>
            <p:cNvCxnSpPr>
              <a:cxnSpLocks/>
              <a:stCxn id="33" idx="2"/>
              <a:endCxn id="31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F875CF-89DE-0198-4B5F-E9B87E873364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460F35-2FC2-45C0-58B5-82B22E6AF9D9}"/>
              </a:ext>
            </a:extLst>
          </p:cNvPr>
          <p:cNvSpPr/>
          <p:nvPr/>
        </p:nvSpPr>
        <p:spPr>
          <a:xfrm>
            <a:off x="26085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789A78-AE0B-83D8-2128-5D0C4F79C5FA}"/>
              </a:ext>
            </a:extLst>
          </p:cNvPr>
          <p:cNvCxnSpPr>
            <a:cxnSpLocks/>
            <a:stCxn id="11" idx="3"/>
            <a:endCxn id="64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11E33D-6DC4-7E44-8407-B219EA63F324}"/>
              </a:ext>
            </a:extLst>
          </p:cNvPr>
          <p:cNvCxnSpPr>
            <a:cxnSpLocks/>
            <a:stCxn id="64" idx="0"/>
            <a:endCxn id="70" idx="1"/>
          </p:cNvCxnSpPr>
          <p:nvPr/>
        </p:nvCxnSpPr>
        <p:spPr>
          <a:xfrm rot="5400000" flipH="1" flipV="1">
            <a:off x="2119978" y="182531"/>
            <a:ext cx="441375" cy="535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67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FAEF3C6-8DF6-2EF7-9369-5A63C42A1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DCC065-42E9-D603-430F-19FFE295C997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78057-5397-D9AD-7DB8-EF72FBCE2657}"/>
              </a:ext>
            </a:extLst>
          </p:cNvPr>
          <p:cNvSpPr/>
          <p:nvPr/>
        </p:nvSpPr>
        <p:spPr>
          <a:xfrm>
            <a:off x="36924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F553FE-1882-880B-9BD7-59A5779D6B3A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F0EA1A-6867-4FF1-6C8A-F860D0A5F2ED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EDF517-F0AE-BC6F-0100-193885DA89E1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BC7823-ED60-B615-4E04-EF80D3E57E9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F519C7-F1F0-3AFB-1297-1886B91069D4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0A3F5D-16C0-D660-9314-2D2121C533AF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A83659-BAFB-27A4-352D-FCD26DB196FD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8D7083-EAC4-BD76-E4BB-BAFA28D3A6AA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812FE0-A906-0259-3BF3-958A90A8869A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93B8A2-B9B1-D84A-00EA-C459D05A503B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D87FAB-528D-D08B-25EA-B2F3B8EB4533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7A26FE-6C8B-D6AE-07D0-A58059701305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88C81F-A5E2-3BA4-878D-C28C0C80F01C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DBBE36-D66D-F095-41D1-582945B3DA95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D2531F0-7AC4-5966-AA86-A1551A817121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6069D24-795C-6C59-F583-6031C987D187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AF258A-4104-8007-B59F-E16778F5B8C7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45769E6-B6C0-451A-C188-764D0DA98F1A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21A219-B1FD-8477-F578-B1678111979C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8B52547-B685-65CF-CB7D-FFF2227BD7B7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28565B-6A62-BE12-8A01-BB15B5C10A58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80E0D15-4DA2-983A-1008-092FD2AD5247}"/>
                </a:ext>
              </a:extLst>
            </p:cNvPr>
            <p:cNvCxnSpPr>
              <a:cxnSpLocks/>
              <a:stCxn id="33" idx="2"/>
              <a:endCxn id="31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69788A4-4AAB-6D67-B235-2C3A8FDB6017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CE8145-2A07-379F-18B3-62CA9E012F98}"/>
              </a:ext>
            </a:extLst>
          </p:cNvPr>
          <p:cNvSpPr/>
          <p:nvPr/>
        </p:nvSpPr>
        <p:spPr>
          <a:xfrm>
            <a:off x="26085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AD0E0C-3F03-58FA-9D78-A85030B0E84B}"/>
              </a:ext>
            </a:extLst>
          </p:cNvPr>
          <p:cNvCxnSpPr>
            <a:cxnSpLocks/>
            <a:stCxn id="11" idx="3"/>
            <a:endCxn id="64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936EA4-C9D6-2BBB-1BC6-42428E1C4D54}"/>
              </a:ext>
            </a:extLst>
          </p:cNvPr>
          <p:cNvCxnSpPr>
            <a:cxnSpLocks/>
            <a:stCxn id="64" idx="0"/>
            <a:endCxn id="70" idx="1"/>
          </p:cNvCxnSpPr>
          <p:nvPr/>
        </p:nvCxnSpPr>
        <p:spPr>
          <a:xfrm rot="5400000" flipH="1" flipV="1">
            <a:off x="2119978" y="182531"/>
            <a:ext cx="441375" cy="535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9DBD67-C3DA-7994-A112-7729D1AC47F7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32571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80716F-CFE2-E244-9862-977D31FB4FE4}"/>
              </a:ext>
            </a:extLst>
          </p:cNvPr>
          <p:cNvSpPr/>
          <p:nvPr/>
        </p:nvSpPr>
        <p:spPr>
          <a:xfrm>
            <a:off x="37708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sp>
        <p:nvSpPr>
          <p:cNvPr id="2" name="Double Brace 1">
            <a:extLst>
              <a:ext uri="{FF2B5EF4-FFF2-40B4-BE49-F238E27FC236}">
                <a16:creationId xmlns:a16="http://schemas.microsoft.com/office/drawing/2014/main" id="{3697EEDF-8F73-44A0-08CA-4451B4CA83FF}"/>
              </a:ext>
            </a:extLst>
          </p:cNvPr>
          <p:cNvSpPr/>
          <p:nvPr/>
        </p:nvSpPr>
        <p:spPr>
          <a:xfrm>
            <a:off x="53151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0C3FB614-F2D0-AAA0-AFAD-1EBDE2ACC5CA}"/>
              </a:ext>
            </a:extLst>
          </p:cNvPr>
          <p:cNvSpPr/>
          <p:nvPr/>
        </p:nvSpPr>
        <p:spPr>
          <a:xfrm>
            <a:off x="53088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" name="Straight Arrow Connector 88">
            <a:extLst>
              <a:ext uri="{FF2B5EF4-FFF2-40B4-BE49-F238E27FC236}">
                <a16:creationId xmlns:a16="http://schemas.microsoft.com/office/drawing/2014/main" id="{BF27401B-AC77-1B95-E299-E946AB2EA2EF}"/>
              </a:ext>
            </a:extLst>
          </p:cNvPr>
          <p:cNvCxnSpPr>
            <a:cxnSpLocks/>
          </p:cNvCxnSpPr>
          <p:nvPr/>
        </p:nvCxnSpPr>
        <p:spPr>
          <a:xfrm>
            <a:off x="50867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63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274B47-EBD0-01C1-A1C5-D1B7D5805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624388-AACE-63E4-CE44-C7AD8D89721A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9B700-7F62-6E9E-6D4F-F4FE27344135}"/>
              </a:ext>
            </a:extLst>
          </p:cNvPr>
          <p:cNvSpPr/>
          <p:nvPr/>
        </p:nvSpPr>
        <p:spPr>
          <a:xfrm>
            <a:off x="36924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19AA63-8339-17BE-7D1E-615991D81E9A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BD38ED-1DC6-0713-F2DC-570DD4946C8B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A2B519-7A04-B7E2-6B06-166FA2053974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7ED3E5-1DE7-1096-DEB0-32AF4456476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82964CF-6810-BDEB-03C5-3E4EED28A9F6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BA3FDC-194E-2B2E-95E0-998C3CCDDE96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B8A7EB-D568-E7EC-60F3-45F85265B396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3737D2-D1D7-14AB-0C4E-73DB98D63E5B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7E836A-DCA9-A45F-F113-AE79C646F6A5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505EED-410E-B4EF-6B8C-4DD47724E37E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00081D-3CE1-B544-C62E-512646624437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6F4610-E23F-7E41-21FD-BA183C2F2376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C70FBA-6FCC-03DF-B310-9D38E72CED86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5320D6-DCD2-814E-137A-BC631557BECB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978B7FE-CF8D-4D04-3C8D-FC5F362D3D52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34CCE95-F669-E89F-A76C-464A78108ED7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0BEAF4-6875-80E2-D61A-A8D0B665091A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8E31414-E1BD-7F36-6094-DFE6EA5491ED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9724220-5C65-412E-AFB5-00333E3D6577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F5CC6C3-139E-D64A-C686-F5AC24C62899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FA98C42-181C-AC49-5F2B-E951EF9831DA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463A990-D467-6804-CE26-61BFD9F0304E}"/>
                </a:ext>
              </a:extLst>
            </p:cNvPr>
            <p:cNvCxnSpPr>
              <a:cxnSpLocks/>
              <a:stCxn id="33" idx="2"/>
              <a:endCxn id="31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26E99-4E7E-11FB-4F34-96F3B902B6E7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FBB822-AC25-99E0-2F55-FC45446EAE03}"/>
              </a:ext>
            </a:extLst>
          </p:cNvPr>
          <p:cNvSpPr/>
          <p:nvPr/>
        </p:nvSpPr>
        <p:spPr>
          <a:xfrm>
            <a:off x="26085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205295-7FEA-2FC5-7B44-505811F48466}"/>
              </a:ext>
            </a:extLst>
          </p:cNvPr>
          <p:cNvCxnSpPr>
            <a:cxnSpLocks/>
            <a:stCxn id="11" idx="3"/>
            <a:endCxn id="64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FC9CF5-1474-39B9-2E51-2106DABE8F47}"/>
              </a:ext>
            </a:extLst>
          </p:cNvPr>
          <p:cNvCxnSpPr>
            <a:cxnSpLocks/>
            <a:stCxn id="64" idx="0"/>
            <a:endCxn id="70" idx="1"/>
          </p:cNvCxnSpPr>
          <p:nvPr/>
        </p:nvCxnSpPr>
        <p:spPr>
          <a:xfrm rot="5400000" flipH="1" flipV="1">
            <a:off x="2119978" y="182531"/>
            <a:ext cx="441375" cy="535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E0369FA-4DC6-1266-8A7E-0F7B38A697C3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32571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A4B8338-5BF1-31B7-F4CA-583B7D660A5B}"/>
              </a:ext>
            </a:extLst>
          </p:cNvPr>
          <p:cNvSpPr/>
          <p:nvPr/>
        </p:nvSpPr>
        <p:spPr>
          <a:xfrm>
            <a:off x="37708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sp>
        <p:nvSpPr>
          <p:cNvPr id="2" name="Double Brace 1">
            <a:extLst>
              <a:ext uri="{FF2B5EF4-FFF2-40B4-BE49-F238E27FC236}">
                <a16:creationId xmlns:a16="http://schemas.microsoft.com/office/drawing/2014/main" id="{EE80A2B6-3010-6CC0-E37E-E4B6089A7734}"/>
              </a:ext>
            </a:extLst>
          </p:cNvPr>
          <p:cNvSpPr/>
          <p:nvPr/>
        </p:nvSpPr>
        <p:spPr>
          <a:xfrm>
            <a:off x="53151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3957CCB5-ACF1-708E-2E8F-309BB956E923}"/>
              </a:ext>
            </a:extLst>
          </p:cNvPr>
          <p:cNvSpPr/>
          <p:nvPr/>
        </p:nvSpPr>
        <p:spPr>
          <a:xfrm>
            <a:off x="53088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" name="Straight Arrow Connector 88">
            <a:extLst>
              <a:ext uri="{FF2B5EF4-FFF2-40B4-BE49-F238E27FC236}">
                <a16:creationId xmlns:a16="http://schemas.microsoft.com/office/drawing/2014/main" id="{4FEDEB3A-4932-5177-986F-6EAB0E5858D5}"/>
              </a:ext>
            </a:extLst>
          </p:cNvPr>
          <p:cNvCxnSpPr>
            <a:cxnSpLocks/>
          </p:cNvCxnSpPr>
          <p:nvPr/>
        </p:nvCxnSpPr>
        <p:spPr>
          <a:xfrm>
            <a:off x="50867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E7A672-692D-57B5-A571-A64756FF6D82}"/>
              </a:ext>
            </a:extLst>
          </p:cNvPr>
          <p:cNvSpPr/>
          <p:nvPr/>
        </p:nvSpPr>
        <p:spPr>
          <a:xfrm>
            <a:off x="617061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38E81-3B11-0327-0ABC-B9C0A9654959}"/>
              </a:ext>
            </a:extLst>
          </p:cNvPr>
          <p:cNvSpPr/>
          <p:nvPr/>
        </p:nvSpPr>
        <p:spPr>
          <a:xfrm>
            <a:off x="6240070" y="81965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8" name="Straight Arrow Connector 88">
            <a:extLst>
              <a:ext uri="{FF2B5EF4-FFF2-40B4-BE49-F238E27FC236}">
                <a16:creationId xmlns:a16="http://schemas.microsoft.com/office/drawing/2014/main" id="{D89373D9-3B86-EB88-EB1B-D14C954C5CF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57175" y="229710"/>
            <a:ext cx="368851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59">
            <a:extLst>
              <a:ext uri="{FF2B5EF4-FFF2-40B4-BE49-F238E27FC236}">
                <a16:creationId xmlns:a16="http://schemas.microsoft.com/office/drawing/2014/main" id="{DC8B8307-A453-7726-D153-2671565164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345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5624A-FBCE-5E5A-77AB-E1552791448F}"/>
              </a:ext>
            </a:extLst>
          </p:cNvPr>
          <p:cNvSpPr/>
          <p:nvPr/>
        </p:nvSpPr>
        <p:spPr>
          <a:xfrm>
            <a:off x="661092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</p:spTree>
    <p:extLst>
      <p:ext uri="{BB962C8B-B14F-4D97-AF65-F5344CB8AC3E}">
        <p14:creationId xmlns:p14="http://schemas.microsoft.com/office/powerpoint/2010/main" val="1967258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A3BBB54-8992-40AC-9B0D-841EF15B8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32">
            <a:extLst>
              <a:ext uri="{FF2B5EF4-FFF2-40B4-BE49-F238E27FC236}">
                <a16:creationId xmlns:a16="http://schemas.microsoft.com/office/drawing/2014/main" id="{15E797CA-7EB9-758C-41A2-FDA9E24BF247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5765693" y="638682"/>
            <a:ext cx="736150" cy="1623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CF84192-1DD0-1DB3-4B55-A76A9FE75A9D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C4D06-A1ED-2E83-A0C0-6B2F68668091}"/>
              </a:ext>
            </a:extLst>
          </p:cNvPr>
          <p:cNvSpPr/>
          <p:nvPr/>
        </p:nvSpPr>
        <p:spPr>
          <a:xfrm>
            <a:off x="36924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DBD520-EFF1-30D4-9EA5-AE47A1A0B0C2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CFB56D-7F30-2008-BE4C-4E9CF79F8699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0F7086-8110-DD13-7CC8-33FB46A127F0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1E2101-88FE-8085-8028-9E7488F8B22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AF222F-B74E-7C61-7755-1FDC1D74BDF7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661E7D-FB09-E9D3-9C42-ADE3297D5653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E1DE99-1498-C9F0-2339-4594E899CD65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A5E87CF-B05D-F976-1527-467843A84B2D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36BD72-86AB-664E-EBC1-358C36087ACB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FB6EDB-9854-7D12-0CB2-0DAF19A86D91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84075F-89EC-78C6-96BC-6FEC31D99445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B6C850-88BD-5810-1F36-205CF1EB060D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5304AA-9CA2-9708-A85E-0106F9F59A64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1C1CCB-5AD5-D82F-ADAC-7D0EBD901322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5F8A58D-95CB-AABF-1EA1-76454AFA3608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723BCD-4FCB-84B5-10FB-F5CD3A83A9EF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36E6F64-F213-6585-9CD5-C5860E200A5F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F80CF1-7256-08FE-FCBA-6A739E144A7C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CE82A90-4DF4-6DAD-82D4-B440C22FB66B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368A74-32E4-C943-A938-170F9356A90D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D971C01-E13C-1878-5132-74E24A6178D0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1FB81CC-DE4E-21BE-CC44-3DB622D55C7F}"/>
                </a:ext>
              </a:extLst>
            </p:cNvPr>
            <p:cNvCxnSpPr>
              <a:cxnSpLocks/>
              <a:stCxn id="33" idx="2"/>
              <a:endCxn id="31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80AE726-36D5-CA8E-E593-61EDEDC99BEA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016C82-3374-C3C0-883B-F3685FBFCA56}"/>
              </a:ext>
            </a:extLst>
          </p:cNvPr>
          <p:cNvSpPr/>
          <p:nvPr/>
        </p:nvSpPr>
        <p:spPr>
          <a:xfrm>
            <a:off x="26085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BD172C-9E2A-E940-A0E0-89201821FB99}"/>
              </a:ext>
            </a:extLst>
          </p:cNvPr>
          <p:cNvCxnSpPr>
            <a:cxnSpLocks/>
            <a:stCxn id="11" idx="3"/>
            <a:endCxn id="64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6D589F-CB18-FDCA-6A8C-AFB8F1009DCF}"/>
              </a:ext>
            </a:extLst>
          </p:cNvPr>
          <p:cNvCxnSpPr>
            <a:cxnSpLocks/>
            <a:stCxn id="64" idx="0"/>
            <a:endCxn id="70" idx="1"/>
          </p:cNvCxnSpPr>
          <p:nvPr/>
        </p:nvCxnSpPr>
        <p:spPr>
          <a:xfrm rot="5400000" flipH="1" flipV="1">
            <a:off x="2119978" y="182531"/>
            <a:ext cx="441375" cy="535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E45C338-DFC1-F2EE-AE1B-A68741A02316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32571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5178699-584C-C1F0-5616-7F8EBABA0A62}"/>
              </a:ext>
            </a:extLst>
          </p:cNvPr>
          <p:cNvSpPr/>
          <p:nvPr/>
        </p:nvSpPr>
        <p:spPr>
          <a:xfrm>
            <a:off x="37708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sp>
        <p:nvSpPr>
          <p:cNvPr id="2" name="Double Brace 1">
            <a:extLst>
              <a:ext uri="{FF2B5EF4-FFF2-40B4-BE49-F238E27FC236}">
                <a16:creationId xmlns:a16="http://schemas.microsoft.com/office/drawing/2014/main" id="{E850929D-8B78-6F35-4C2D-91C033277C26}"/>
              </a:ext>
            </a:extLst>
          </p:cNvPr>
          <p:cNvSpPr/>
          <p:nvPr/>
        </p:nvSpPr>
        <p:spPr>
          <a:xfrm>
            <a:off x="53151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60A4543C-631F-3BBD-4BFE-070CFD61BC1B}"/>
              </a:ext>
            </a:extLst>
          </p:cNvPr>
          <p:cNvSpPr/>
          <p:nvPr/>
        </p:nvSpPr>
        <p:spPr>
          <a:xfrm>
            <a:off x="53088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" name="Straight Arrow Connector 88">
            <a:extLst>
              <a:ext uri="{FF2B5EF4-FFF2-40B4-BE49-F238E27FC236}">
                <a16:creationId xmlns:a16="http://schemas.microsoft.com/office/drawing/2014/main" id="{24001C0B-0FEC-217A-900E-4F9818A12AD9}"/>
              </a:ext>
            </a:extLst>
          </p:cNvPr>
          <p:cNvCxnSpPr>
            <a:cxnSpLocks/>
          </p:cNvCxnSpPr>
          <p:nvPr/>
        </p:nvCxnSpPr>
        <p:spPr>
          <a:xfrm>
            <a:off x="50867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99C4292-5B92-CA5C-1D49-270C897B9E7E}"/>
              </a:ext>
            </a:extLst>
          </p:cNvPr>
          <p:cNvSpPr/>
          <p:nvPr/>
        </p:nvSpPr>
        <p:spPr>
          <a:xfrm>
            <a:off x="617061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249AE-ADAF-6968-EAED-FEEC5B7EAA03}"/>
              </a:ext>
            </a:extLst>
          </p:cNvPr>
          <p:cNvSpPr/>
          <p:nvPr/>
        </p:nvSpPr>
        <p:spPr>
          <a:xfrm>
            <a:off x="6240070" y="81965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8" name="Straight Arrow Connector 88">
            <a:extLst>
              <a:ext uri="{FF2B5EF4-FFF2-40B4-BE49-F238E27FC236}">
                <a16:creationId xmlns:a16="http://schemas.microsoft.com/office/drawing/2014/main" id="{BE68EC37-1665-8598-B995-608DE1FD426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57175" y="229710"/>
            <a:ext cx="368851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59">
            <a:extLst>
              <a:ext uri="{FF2B5EF4-FFF2-40B4-BE49-F238E27FC236}">
                <a16:creationId xmlns:a16="http://schemas.microsoft.com/office/drawing/2014/main" id="{55E9CBD2-22AC-684A-5A0F-C0331A744D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345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B11AA-DB07-E899-CC17-5E108A48A608}"/>
              </a:ext>
            </a:extLst>
          </p:cNvPr>
          <p:cNvSpPr/>
          <p:nvPr/>
        </p:nvSpPr>
        <p:spPr>
          <a:xfrm>
            <a:off x="661092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CC3F9-8C55-7F75-DBEA-3EDB4DDCDB1E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422A7C-680C-3066-4153-468B54885BE5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58AD9-BF63-A0F5-FA87-479017BB35DD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7341D0-D5FF-7A7B-9870-83A99FF1209C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20" name="Straight Arrow Connector 259">
            <a:extLst>
              <a:ext uri="{FF2B5EF4-FFF2-40B4-BE49-F238E27FC236}">
                <a16:creationId xmlns:a16="http://schemas.microsoft.com/office/drawing/2014/main" id="{C525DBDB-2955-7B05-ADE0-16E288594503}"/>
              </a:ext>
            </a:extLst>
          </p:cNvPr>
          <p:cNvCxnSpPr>
            <a:cxnSpLocks/>
          </p:cNvCxnSpPr>
          <p:nvPr/>
        </p:nvCxnSpPr>
        <p:spPr>
          <a:xfrm rot="5400000">
            <a:off x="5214508" y="1179793"/>
            <a:ext cx="558447" cy="343766"/>
          </a:xfrm>
          <a:prstGeom prst="bentConnector3">
            <a:avLst>
              <a:gd name="adj1" fmla="val 1000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81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9C5FD45-3953-C82F-3EA7-5C22C8BEA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32">
            <a:extLst>
              <a:ext uri="{FF2B5EF4-FFF2-40B4-BE49-F238E27FC236}">
                <a16:creationId xmlns:a16="http://schemas.microsoft.com/office/drawing/2014/main" id="{50286CFC-7A22-4FFE-E5CA-F24334BAEF22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5765693" y="638682"/>
            <a:ext cx="736150" cy="1623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D198E4-5565-1AB9-72F8-505C809B0AC9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F0FEA6-E450-D0EE-73F1-FBB6E183D9C1}"/>
              </a:ext>
            </a:extLst>
          </p:cNvPr>
          <p:cNvSpPr/>
          <p:nvPr/>
        </p:nvSpPr>
        <p:spPr>
          <a:xfrm>
            <a:off x="36924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227F90-7BF1-58B6-6E77-B34A95815ECB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B07E1F-CABE-D635-002D-BABEA19542D1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2339FA-843D-B6F2-04EC-0FF1BB407D4F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2D15D-DEC3-D1ED-84D5-BBD41187EA5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EEE0F1D-CC48-98DA-9145-4FFE78126926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3A2334-005A-73B5-6841-E0F77A0A0A41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9A1476-61F4-F13D-5C2C-7EDC4EA66EF7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CE0E6E-6713-2E6D-9F02-EDCBD71EB955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EE7E1E-B446-FF74-98FA-1C713D7121F7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7CCAE1-757B-D93F-FB0A-5173E06725A9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3BA1FA-5FA4-0D3E-0E7C-45D2C990A30C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361B82-D311-261F-5A20-34A12295775F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9DA336-BE2C-7117-890B-A5E0EB11471E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12B470D-247B-69C9-CE74-422486E25016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A8E25F4-3A3A-3911-29CD-2D44ACE031BA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3239E37-A25C-DF72-C5A2-A12824BAFDE1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2E7B13F-9A4A-58F7-7D8A-0BE1F45F1320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3282C5D-68F2-913B-D71B-260A52D61783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9F9F5B7-5C12-AC5B-1BA1-EF726F8CC9DC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F58C55-AD9F-7691-0C12-66B334AAB0CF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2E2387E-F3A5-E09B-1509-E958709EE343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3EFB756-7ED3-2326-57D7-E7BA1EC6158A}"/>
                </a:ext>
              </a:extLst>
            </p:cNvPr>
            <p:cNvCxnSpPr>
              <a:cxnSpLocks/>
              <a:stCxn id="33" idx="2"/>
              <a:endCxn id="31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7A54415-46FE-5F02-ED4F-DCA4C56D2B2B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3ECA0F-C463-4BFC-B187-89E63F3F4C01}"/>
              </a:ext>
            </a:extLst>
          </p:cNvPr>
          <p:cNvSpPr/>
          <p:nvPr/>
        </p:nvSpPr>
        <p:spPr>
          <a:xfrm>
            <a:off x="26085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1B5A46-5965-EFA8-01DC-A6861E1AE1FE}"/>
              </a:ext>
            </a:extLst>
          </p:cNvPr>
          <p:cNvCxnSpPr>
            <a:cxnSpLocks/>
            <a:stCxn id="11" idx="3"/>
            <a:endCxn id="64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BBFBF6-40B1-F361-06B2-89AD12CC31A1}"/>
              </a:ext>
            </a:extLst>
          </p:cNvPr>
          <p:cNvCxnSpPr>
            <a:cxnSpLocks/>
            <a:stCxn id="64" idx="0"/>
            <a:endCxn id="70" idx="1"/>
          </p:cNvCxnSpPr>
          <p:nvPr/>
        </p:nvCxnSpPr>
        <p:spPr>
          <a:xfrm rot="5400000" flipH="1" flipV="1">
            <a:off x="2119978" y="182531"/>
            <a:ext cx="441375" cy="535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E63DAA-4D5F-6AFD-1764-AB5FBADA3426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32571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ED6050A-CB26-2BBB-B00A-425FF6023695}"/>
              </a:ext>
            </a:extLst>
          </p:cNvPr>
          <p:cNvSpPr/>
          <p:nvPr/>
        </p:nvSpPr>
        <p:spPr>
          <a:xfrm>
            <a:off x="37708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sp>
        <p:nvSpPr>
          <p:cNvPr id="2" name="Double Brace 1">
            <a:extLst>
              <a:ext uri="{FF2B5EF4-FFF2-40B4-BE49-F238E27FC236}">
                <a16:creationId xmlns:a16="http://schemas.microsoft.com/office/drawing/2014/main" id="{FEE79DBA-41C1-199F-A703-5BFD3A3B0661}"/>
              </a:ext>
            </a:extLst>
          </p:cNvPr>
          <p:cNvSpPr/>
          <p:nvPr/>
        </p:nvSpPr>
        <p:spPr>
          <a:xfrm>
            <a:off x="53151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58180CD6-E843-455D-4630-8B95011F5EE3}"/>
              </a:ext>
            </a:extLst>
          </p:cNvPr>
          <p:cNvSpPr/>
          <p:nvPr/>
        </p:nvSpPr>
        <p:spPr>
          <a:xfrm>
            <a:off x="53088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" name="Straight Arrow Connector 88">
            <a:extLst>
              <a:ext uri="{FF2B5EF4-FFF2-40B4-BE49-F238E27FC236}">
                <a16:creationId xmlns:a16="http://schemas.microsoft.com/office/drawing/2014/main" id="{8AFDC106-1592-A910-9F4D-86BD6AFD976B}"/>
              </a:ext>
            </a:extLst>
          </p:cNvPr>
          <p:cNvCxnSpPr>
            <a:cxnSpLocks/>
          </p:cNvCxnSpPr>
          <p:nvPr/>
        </p:nvCxnSpPr>
        <p:spPr>
          <a:xfrm>
            <a:off x="50867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681662E-3653-75FF-9280-0E0226CD9D19}"/>
              </a:ext>
            </a:extLst>
          </p:cNvPr>
          <p:cNvSpPr/>
          <p:nvPr/>
        </p:nvSpPr>
        <p:spPr>
          <a:xfrm>
            <a:off x="617061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D049F-4369-50D5-01EA-01601FFFF86A}"/>
              </a:ext>
            </a:extLst>
          </p:cNvPr>
          <p:cNvSpPr/>
          <p:nvPr/>
        </p:nvSpPr>
        <p:spPr>
          <a:xfrm>
            <a:off x="6240070" y="81965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8" name="Straight Arrow Connector 88">
            <a:extLst>
              <a:ext uri="{FF2B5EF4-FFF2-40B4-BE49-F238E27FC236}">
                <a16:creationId xmlns:a16="http://schemas.microsoft.com/office/drawing/2014/main" id="{6A3C0884-570A-040E-8B00-811760B375A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57175" y="229710"/>
            <a:ext cx="368851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59">
            <a:extLst>
              <a:ext uri="{FF2B5EF4-FFF2-40B4-BE49-F238E27FC236}">
                <a16:creationId xmlns:a16="http://schemas.microsoft.com/office/drawing/2014/main" id="{8F6B4B71-D1D1-EF2C-4C72-73D94D3362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345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405065-F714-F247-9E3C-5E288DD0E203}"/>
              </a:ext>
            </a:extLst>
          </p:cNvPr>
          <p:cNvSpPr/>
          <p:nvPr/>
        </p:nvSpPr>
        <p:spPr>
          <a:xfrm>
            <a:off x="661092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114447-19BC-72F4-475C-19484DEAAB89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543A3-C3DA-6661-887D-BEF06C414C88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808071-29A3-6422-C9D4-C94614585A64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6E2ADF-E2E2-3174-E6E3-7CAB8425F6A2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20" name="Straight Arrow Connector 259">
            <a:extLst>
              <a:ext uri="{FF2B5EF4-FFF2-40B4-BE49-F238E27FC236}">
                <a16:creationId xmlns:a16="http://schemas.microsoft.com/office/drawing/2014/main" id="{6B24E12D-67CD-49A0-3114-581B0FB0834B}"/>
              </a:ext>
            </a:extLst>
          </p:cNvPr>
          <p:cNvCxnSpPr>
            <a:cxnSpLocks/>
          </p:cNvCxnSpPr>
          <p:nvPr/>
        </p:nvCxnSpPr>
        <p:spPr>
          <a:xfrm rot="5400000">
            <a:off x="5214508" y="1179793"/>
            <a:ext cx="558447" cy="343766"/>
          </a:xfrm>
          <a:prstGeom prst="bentConnector3">
            <a:avLst>
              <a:gd name="adj1" fmla="val 1000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A503A-3337-4D3E-1A16-736D4D8B30F7}"/>
              </a:ext>
            </a:extLst>
          </p:cNvPr>
          <p:cNvSpPr/>
          <p:nvPr/>
        </p:nvSpPr>
        <p:spPr>
          <a:xfrm>
            <a:off x="2238123" y="1389863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EqTester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E1FA7FC8-E6EB-20DC-62C2-A7E9DA02C482}"/>
              </a:ext>
            </a:extLst>
          </p:cNvPr>
          <p:cNvSpPr/>
          <p:nvPr/>
        </p:nvSpPr>
        <p:spPr>
          <a:xfrm>
            <a:off x="2863625" y="1894820"/>
            <a:ext cx="727897" cy="315107"/>
          </a:xfrm>
          <a:prstGeom prst="bracePai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Expected Rust I/O</a:t>
            </a:r>
          </a:p>
        </p:txBody>
      </p:sp>
      <p:cxnSp>
        <p:nvCxnSpPr>
          <p:cNvPr id="25" name="Straight Arrow Connector 259">
            <a:extLst>
              <a:ext uri="{FF2B5EF4-FFF2-40B4-BE49-F238E27FC236}">
                <a16:creationId xmlns:a16="http://schemas.microsoft.com/office/drawing/2014/main" id="{15866A68-0ECB-B85D-3393-DDAAAA7A89B5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 flipV="1">
            <a:off x="3591520" y="1818676"/>
            <a:ext cx="336050" cy="233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2">
            <a:extLst>
              <a:ext uri="{FF2B5EF4-FFF2-40B4-BE49-F238E27FC236}">
                <a16:creationId xmlns:a16="http://schemas.microsoft.com/office/drawing/2014/main" id="{6996473C-8C69-7F2F-6FDF-41E7443D1F52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2935262" y="1439913"/>
            <a:ext cx="4324304" cy="827824"/>
          </a:xfrm>
          <a:prstGeom prst="bentConnector4">
            <a:avLst>
              <a:gd name="adj1" fmla="val -5286"/>
              <a:gd name="adj2" fmla="val 1276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DB64447-FE0F-12FE-867F-8591E43B5D51}"/>
              </a:ext>
            </a:extLst>
          </p:cNvPr>
          <p:cNvSpPr/>
          <p:nvPr/>
        </p:nvSpPr>
        <p:spPr>
          <a:xfrm>
            <a:off x="2316493" y="1890254"/>
            <a:ext cx="506251" cy="315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279129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2406A14-43E6-A1E5-73E8-E93FEC063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32">
            <a:extLst>
              <a:ext uri="{FF2B5EF4-FFF2-40B4-BE49-F238E27FC236}">
                <a16:creationId xmlns:a16="http://schemas.microsoft.com/office/drawing/2014/main" id="{409ECB3D-A361-907F-C11B-33628011B16E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5765693" y="638682"/>
            <a:ext cx="736150" cy="1623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39A03C-C011-524F-AE35-BE8BDD15983A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4DA6A-8697-AFBA-D565-40AA694F9472}"/>
              </a:ext>
            </a:extLst>
          </p:cNvPr>
          <p:cNvSpPr/>
          <p:nvPr/>
        </p:nvSpPr>
        <p:spPr>
          <a:xfrm>
            <a:off x="36924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F92BB4-7413-575E-7374-59DDFBCA52E6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B2A71C-4F26-C470-2DCE-737CDD92CA76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9A4A67-08BF-5635-9513-7EB50859012D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16CF25-3B6B-7824-374F-7F6AA04AEAD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0D7B10A-EEA0-4834-05BC-FA8D66243710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5BF174-4DB9-D271-482E-5C82AD14C27C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861751-C39F-2678-BF05-428511F7BC4E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AE8FE9A-70C4-96D4-4459-F6168A0BF552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BC0A40-BC89-8487-1C8E-A68484CA1CBC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604498-AF8D-81F3-1E56-B222E9D96A4C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41E76A-F117-56BF-BF88-D9BB046171A8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6E2B58C-75DC-D401-E7F5-1C5421CDE9D8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FC7B49-B8A2-77DD-29B1-F7188DF9C5F4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FFBF23-5652-3B79-CC5E-28D3C72799C9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78098E0-7B1C-FDC4-F594-66451EA26B95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43B9A3C-32B0-57A2-7BC3-009F10B2FA0C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F12F375-573A-4A03-529E-776F001A3CC6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4A97CD2-6A5D-C09D-ECA2-7CF715A8AF59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4B1781E-3F06-AB83-D1CC-5FDA6CF3A93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D80CB36-B3D3-AA06-AE63-88A13C2C60E3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309D3FC-E2A1-3F7A-D171-C64E7D61DCBC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05A1A3-4D2E-4566-DB8C-B3BEA75670EA}"/>
                </a:ext>
              </a:extLst>
            </p:cNvPr>
            <p:cNvCxnSpPr>
              <a:cxnSpLocks/>
              <a:stCxn id="33" idx="2"/>
              <a:endCxn id="31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309714F-294C-0B20-0FDD-064D61E6F44A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058720-EA3E-52CF-A5F9-06EC3B6FAA9D}"/>
              </a:ext>
            </a:extLst>
          </p:cNvPr>
          <p:cNvSpPr/>
          <p:nvPr/>
        </p:nvSpPr>
        <p:spPr>
          <a:xfrm>
            <a:off x="26085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FF51FF7-FD0F-CB25-C3EF-27E8B4D85F0B}"/>
              </a:ext>
            </a:extLst>
          </p:cNvPr>
          <p:cNvCxnSpPr>
            <a:cxnSpLocks/>
            <a:stCxn id="11" idx="3"/>
            <a:endCxn id="64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823440B-4DF3-204A-3608-12B5AC301F65}"/>
              </a:ext>
            </a:extLst>
          </p:cNvPr>
          <p:cNvCxnSpPr>
            <a:cxnSpLocks/>
            <a:stCxn id="64" idx="0"/>
            <a:endCxn id="70" idx="1"/>
          </p:cNvCxnSpPr>
          <p:nvPr/>
        </p:nvCxnSpPr>
        <p:spPr>
          <a:xfrm rot="5400000" flipH="1" flipV="1">
            <a:off x="2119978" y="182531"/>
            <a:ext cx="441375" cy="535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A3DB765-BFED-65B2-C488-D7F288D9D859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32571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020B299-C7BE-7FFE-1224-85AFCEFC4523}"/>
              </a:ext>
            </a:extLst>
          </p:cNvPr>
          <p:cNvSpPr/>
          <p:nvPr/>
        </p:nvSpPr>
        <p:spPr>
          <a:xfrm>
            <a:off x="37708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sp>
        <p:nvSpPr>
          <p:cNvPr id="2" name="Double Brace 1">
            <a:extLst>
              <a:ext uri="{FF2B5EF4-FFF2-40B4-BE49-F238E27FC236}">
                <a16:creationId xmlns:a16="http://schemas.microsoft.com/office/drawing/2014/main" id="{6F794AC9-4F77-68BE-51DC-5A14E39A362A}"/>
              </a:ext>
            </a:extLst>
          </p:cNvPr>
          <p:cNvSpPr/>
          <p:nvPr/>
        </p:nvSpPr>
        <p:spPr>
          <a:xfrm>
            <a:off x="53151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BD3FB6C5-2A95-E937-3B52-96514A2AE2F0}"/>
              </a:ext>
            </a:extLst>
          </p:cNvPr>
          <p:cNvSpPr/>
          <p:nvPr/>
        </p:nvSpPr>
        <p:spPr>
          <a:xfrm>
            <a:off x="53088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" name="Straight Arrow Connector 88">
            <a:extLst>
              <a:ext uri="{FF2B5EF4-FFF2-40B4-BE49-F238E27FC236}">
                <a16:creationId xmlns:a16="http://schemas.microsoft.com/office/drawing/2014/main" id="{C65B8613-C1B2-5FE1-CDAD-0DBF82A51809}"/>
              </a:ext>
            </a:extLst>
          </p:cNvPr>
          <p:cNvCxnSpPr>
            <a:cxnSpLocks/>
          </p:cNvCxnSpPr>
          <p:nvPr/>
        </p:nvCxnSpPr>
        <p:spPr>
          <a:xfrm>
            <a:off x="50867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B87B0EB-A5A6-7C8E-0897-F39349A5BDE5}"/>
              </a:ext>
            </a:extLst>
          </p:cNvPr>
          <p:cNvSpPr/>
          <p:nvPr/>
        </p:nvSpPr>
        <p:spPr>
          <a:xfrm>
            <a:off x="617061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B1535-4855-8AE9-1B5E-EB9E707A08B5}"/>
              </a:ext>
            </a:extLst>
          </p:cNvPr>
          <p:cNvSpPr/>
          <p:nvPr/>
        </p:nvSpPr>
        <p:spPr>
          <a:xfrm>
            <a:off x="6240070" y="81965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8" name="Straight Arrow Connector 88">
            <a:extLst>
              <a:ext uri="{FF2B5EF4-FFF2-40B4-BE49-F238E27FC236}">
                <a16:creationId xmlns:a16="http://schemas.microsoft.com/office/drawing/2014/main" id="{6948D139-EF52-F1B2-28CA-30DFFAE57F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57175" y="229710"/>
            <a:ext cx="368851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59">
            <a:extLst>
              <a:ext uri="{FF2B5EF4-FFF2-40B4-BE49-F238E27FC236}">
                <a16:creationId xmlns:a16="http://schemas.microsoft.com/office/drawing/2014/main" id="{095FEA23-2AF0-7BF4-83BB-20403F4D37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345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FEF40-18A7-418E-00A2-EFCE41061B3E}"/>
              </a:ext>
            </a:extLst>
          </p:cNvPr>
          <p:cNvSpPr/>
          <p:nvPr/>
        </p:nvSpPr>
        <p:spPr>
          <a:xfrm>
            <a:off x="661092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C0C83-04E5-74BF-B252-209FC25607D4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820C77-CDB8-A638-A830-FEE6776A71E4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0F8A28-818B-EFF9-12A6-9BD8BA6423D3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B9BB69-C83C-E189-B42E-2C467B9F151F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20" name="Straight Arrow Connector 259">
            <a:extLst>
              <a:ext uri="{FF2B5EF4-FFF2-40B4-BE49-F238E27FC236}">
                <a16:creationId xmlns:a16="http://schemas.microsoft.com/office/drawing/2014/main" id="{A8EE451A-5172-517C-42E5-CFADD48B97E9}"/>
              </a:ext>
            </a:extLst>
          </p:cNvPr>
          <p:cNvCxnSpPr>
            <a:cxnSpLocks/>
          </p:cNvCxnSpPr>
          <p:nvPr/>
        </p:nvCxnSpPr>
        <p:spPr>
          <a:xfrm rot="5400000">
            <a:off x="5214508" y="1179793"/>
            <a:ext cx="558447" cy="343766"/>
          </a:xfrm>
          <a:prstGeom prst="bentConnector3">
            <a:avLst>
              <a:gd name="adj1" fmla="val 1000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09F4C51-AC96-A481-0B13-FB410A888FD1}"/>
              </a:ext>
            </a:extLst>
          </p:cNvPr>
          <p:cNvSpPr/>
          <p:nvPr/>
        </p:nvSpPr>
        <p:spPr>
          <a:xfrm>
            <a:off x="2238123" y="1389863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EqTester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AB71D8A8-898E-5564-34E3-6092552D0448}"/>
              </a:ext>
            </a:extLst>
          </p:cNvPr>
          <p:cNvSpPr/>
          <p:nvPr/>
        </p:nvSpPr>
        <p:spPr>
          <a:xfrm>
            <a:off x="2863625" y="1894820"/>
            <a:ext cx="727897" cy="315107"/>
          </a:xfrm>
          <a:prstGeom prst="bracePai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Expected Rust I/O</a:t>
            </a:r>
          </a:p>
        </p:txBody>
      </p:sp>
      <p:cxnSp>
        <p:nvCxnSpPr>
          <p:cNvPr id="25" name="Straight Arrow Connector 259">
            <a:extLst>
              <a:ext uri="{FF2B5EF4-FFF2-40B4-BE49-F238E27FC236}">
                <a16:creationId xmlns:a16="http://schemas.microsoft.com/office/drawing/2014/main" id="{C802B9C2-A80E-CF27-442B-B22CAC924824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 flipV="1">
            <a:off x="3591520" y="1818676"/>
            <a:ext cx="336050" cy="233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2">
            <a:extLst>
              <a:ext uri="{FF2B5EF4-FFF2-40B4-BE49-F238E27FC236}">
                <a16:creationId xmlns:a16="http://schemas.microsoft.com/office/drawing/2014/main" id="{7AE90321-B396-1267-7E9C-678E6764730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2935262" y="1439913"/>
            <a:ext cx="4324304" cy="827824"/>
          </a:xfrm>
          <a:prstGeom prst="bentConnector4">
            <a:avLst>
              <a:gd name="adj1" fmla="val -5286"/>
              <a:gd name="adj2" fmla="val 1276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66B0BFA-9A44-E856-9D30-3E2900285393}"/>
              </a:ext>
            </a:extLst>
          </p:cNvPr>
          <p:cNvSpPr/>
          <p:nvPr/>
        </p:nvSpPr>
        <p:spPr>
          <a:xfrm>
            <a:off x="2316493" y="1890254"/>
            <a:ext cx="506251" cy="315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F0A59C-3568-BABC-57C9-2E9FD2A4B27D}"/>
              </a:ext>
            </a:extLst>
          </p:cNvPr>
          <p:cNvSpPr/>
          <p:nvPr/>
        </p:nvSpPr>
        <p:spPr>
          <a:xfrm>
            <a:off x="214748" y="1630900"/>
            <a:ext cx="1231795" cy="392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Rust Program</a:t>
            </a:r>
          </a:p>
        </p:txBody>
      </p:sp>
      <p:cxnSp>
        <p:nvCxnSpPr>
          <p:cNvPr id="39" name="Straight Arrow Connector 132">
            <a:extLst>
              <a:ext uri="{FF2B5EF4-FFF2-40B4-BE49-F238E27FC236}">
                <a16:creationId xmlns:a16="http://schemas.microsoft.com/office/drawing/2014/main" id="{42CE1EE1-2E6B-82C3-4124-0B111AEBC668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1446541" y="1827385"/>
            <a:ext cx="791582" cy="1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B36368E-4D6B-79A0-BDEC-4C6DEC1E83D5}"/>
              </a:ext>
            </a:extLst>
          </p:cNvPr>
          <p:cNvSpPr/>
          <p:nvPr/>
        </p:nvSpPr>
        <p:spPr>
          <a:xfrm>
            <a:off x="1669271" y="1555041"/>
            <a:ext cx="341728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516588-702A-0F4B-AF64-51E523AA1D40}"/>
              </a:ext>
            </a:extLst>
          </p:cNvPr>
          <p:cNvSpPr txBox="1"/>
          <p:nvPr/>
        </p:nvSpPr>
        <p:spPr>
          <a:xfrm>
            <a:off x="1830339" y="145587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275460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F18D-AA03-7596-785C-4C1318400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9E1646-22B3-8BFC-9784-41C292A7AD76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</p:spTree>
    <p:extLst>
      <p:ext uri="{BB962C8B-B14F-4D97-AF65-F5344CB8AC3E}">
        <p14:creationId xmlns:p14="http://schemas.microsoft.com/office/powerpoint/2010/main" val="3831265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373</Words>
  <Application>Microsoft Macintosh PowerPoint</Application>
  <PresentationFormat>Custom</PresentationFormat>
  <Paragraphs>202</Paragraphs>
  <Slides>17</Slides>
  <Notes>5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Adwait Godbole</dc:creator>
  <cp:lastModifiedBy>Manish Shetty</cp:lastModifiedBy>
  <cp:revision>44</cp:revision>
  <dcterms:created xsi:type="dcterms:W3CDTF">2024-12-05T00:52:00Z</dcterms:created>
  <dcterms:modified xsi:type="dcterms:W3CDTF">2024-12-18T07:01:06Z</dcterms:modified>
</cp:coreProperties>
</file>