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9"/>
  </p:notesMasterIdLst>
  <p:sldIdLst>
    <p:sldId id="257" r:id="rId2"/>
    <p:sldId id="258" r:id="rId3"/>
    <p:sldId id="260" r:id="rId4"/>
    <p:sldId id="263" r:id="rId5"/>
    <p:sldId id="264" r:id="rId6"/>
    <p:sldId id="267" r:id="rId7"/>
    <p:sldId id="268" r:id="rId8"/>
    <p:sldId id="269" r:id="rId9"/>
    <p:sldId id="273" r:id="rId10"/>
    <p:sldId id="278" r:id="rId11"/>
    <p:sldId id="277" r:id="rId12"/>
    <p:sldId id="276" r:id="rId13"/>
    <p:sldId id="275" r:id="rId14"/>
    <p:sldId id="274" r:id="rId15"/>
    <p:sldId id="270" r:id="rId16"/>
    <p:sldId id="271" r:id="rId17"/>
    <p:sldId id="279" r:id="rId18"/>
  </p:sldIdLst>
  <p:sldSz cx="7920038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8" autoAdjust="0"/>
    <p:restoredTop sz="94658"/>
  </p:normalViewPr>
  <p:slideViewPr>
    <p:cSldViewPr snapToGrid="0">
      <p:cViewPr varScale="1">
        <p:scale>
          <a:sx n="201" d="100"/>
          <a:sy n="201" d="100"/>
        </p:scale>
        <p:origin x="192" y="1032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23455-D148-446E-BA45-E01823A027D5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025525" y="1143000"/>
            <a:ext cx="8909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B798D-6109-4803-B877-2E8AEFDAD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20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2575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1pPr>
    <a:lvl2pPr marL="362880" algn="l" defTabSz="72575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2pPr>
    <a:lvl3pPr marL="725759" algn="l" defTabSz="72575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3pPr>
    <a:lvl4pPr marL="1088639" algn="l" defTabSz="72575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4pPr>
    <a:lvl5pPr marL="1451519" algn="l" defTabSz="72575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5pPr>
    <a:lvl6pPr marL="1814398" algn="l" defTabSz="72575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6pPr>
    <a:lvl7pPr marL="2177278" algn="l" defTabSz="72575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7pPr>
    <a:lvl8pPr marL="2540157" algn="l" defTabSz="72575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8pPr>
    <a:lvl9pPr marL="2903037" algn="l" defTabSz="72575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28690-182F-6841-CEBB-60113AC9C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6E25BE-2D5A-91B0-6CD3-4BB3E4CC99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8919B8-57D9-00B5-9E4F-B113BBD42A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010BB-8F3F-E79C-A2B9-025B2FE709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B798D-6109-4803-B877-2E8AEFDADE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70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FE2F6-6FA3-9E70-5AE5-85B1BF361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1BC561-8224-58F7-6EB7-28C54759D3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EF8685-2F92-8F26-525F-D8CBB2DB44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AFED1-05BE-36C5-2E7D-12A8B1504E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B798D-6109-4803-B877-2E8AEFDADE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4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9DFC0-ACDF-4D24-958F-45770E0AB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A507C0-441D-30BA-390A-3159D058A1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17A9C9-F386-BAAB-ED5E-B3AC1A8F0E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55910-5E57-DC7E-C36A-E844F541E7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B798D-6109-4803-B877-2E8AEFDADE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80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2AF35-2179-FAFB-64FB-12BCB8117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6B27EC-D75A-68AD-8FAF-5259C9A6DB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547840-1262-7131-AAD8-93A5D3026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9DB85-0C4D-28CD-6BED-6D81C872BF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B798D-6109-4803-B877-2E8AEFDADE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92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8F3DE-3701-0EE2-B79E-03E741287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569F27-92B5-BF11-1130-E92F6AC25A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AD5DE0-4566-DE85-3842-0273F8D9CC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63006-F720-BF6F-4A3B-995CF6D2C3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B798D-6109-4803-B877-2E8AEFDADE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2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005" y="448945"/>
            <a:ext cx="5940029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1440815"/>
            <a:ext cx="5940029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FEAC-0B90-4D8F-A01C-B4C74BD78607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438D-EC8E-4E3A-9E8F-8D2C2E987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6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FEAC-0B90-4D8F-A01C-B4C74BD78607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438D-EC8E-4E3A-9E8F-8D2C2E987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06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7" y="146050"/>
            <a:ext cx="1707758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146050"/>
            <a:ext cx="5024274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FEAC-0B90-4D8F-A01C-B4C74BD78607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438D-EC8E-4E3A-9E8F-8D2C2E987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23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FEAC-0B90-4D8F-A01C-B4C74BD78607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438D-EC8E-4E3A-9E8F-8D2C2E987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5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7" y="683895"/>
            <a:ext cx="6831033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7" y="1835785"/>
            <a:ext cx="6831033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FEAC-0B90-4D8F-A01C-B4C74BD78607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438D-EC8E-4E3A-9E8F-8D2C2E987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89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730250"/>
            <a:ext cx="3366016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730250"/>
            <a:ext cx="3366016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FEAC-0B90-4D8F-A01C-B4C74BD78607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438D-EC8E-4E3A-9E8F-8D2C2E987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54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146050"/>
            <a:ext cx="6831033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672465"/>
            <a:ext cx="3350547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1002030"/>
            <a:ext cx="3350547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19" y="672465"/>
            <a:ext cx="3367048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19" y="1002030"/>
            <a:ext cx="3367048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FEAC-0B90-4D8F-A01C-B4C74BD78607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438D-EC8E-4E3A-9E8F-8D2C2E987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07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FEAC-0B90-4D8F-A01C-B4C74BD78607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438D-EC8E-4E3A-9E8F-8D2C2E987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38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FEAC-0B90-4D8F-A01C-B4C74BD78607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438D-EC8E-4E3A-9E8F-8D2C2E987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6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182880"/>
            <a:ext cx="2554418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394970"/>
            <a:ext cx="4009519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822960"/>
            <a:ext cx="2554418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FEAC-0B90-4D8F-A01C-B4C74BD78607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438D-EC8E-4E3A-9E8F-8D2C2E987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20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182880"/>
            <a:ext cx="2554418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394970"/>
            <a:ext cx="4009519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822960"/>
            <a:ext cx="2554418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FEAC-0B90-4D8F-A01C-B4C74BD78607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438D-EC8E-4E3A-9E8F-8D2C2E987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93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146050"/>
            <a:ext cx="6831033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730250"/>
            <a:ext cx="6831033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2542540"/>
            <a:ext cx="1782009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E0FEAC-0B90-4D8F-A01C-B4C74BD78607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2542540"/>
            <a:ext cx="2673013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2542540"/>
            <a:ext cx="1782009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85438D-EC8E-4E3A-9E8F-8D2C2E987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7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A2BAD21-A7DB-2358-FD99-F6F7AE19AFF3}"/>
              </a:ext>
            </a:extLst>
          </p:cNvPr>
          <p:cNvSpPr/>
          <p:nvPr/>
        </p:nvSpPr>
        <p:spPr>
          <a:xfrm>
            <a:off x="214749" y="115561"/>
            <a:ext cx="1231795" cy="392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 Codebase</a:t>
            </a:r>
          </a:p>
        </p:txBody>
      </p:sp>
    </p:spTree>
    <p:extLst>
      <p:ext uri="{BB962C8B-B14F-4D97-AF65-F5344CB8AC3E}">
        <p14:creationId xmlns:p14="http://schemas.microsoft.com/office/powerpoint/2010/main" val="1017253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D6AEC-406C-02B7-45E8-6DCA052B0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D0FD893-E066-829F-A34C-8E6A0640D93E}"/>
              </a:ext>
            </a:extLst>
          </p:cNvPr>
          <p:cNvSpPr/>
          <p:nvPr/>
        </p:nvSpPr>
        <p:spPr>
          <a:xfrm>
            <a:off x="214749" y="115561"/>
            <a:ext cx="1231795" cy="392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 Codebase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BBF83C-BB87-2B8C-5EEF-E09552D372B6}"/>
              </a:ext>
            </a:extLst>
          </p:cNvPr>
          <p:cNvGrpSpPr/>
          <p:nvPr/>
        </p:nvGrpSpPr>
        <p:grpSpPr>
          <a:xfrm>
            <a:off x="214748" y="779142"/>
            <a:ext cx="1231795" cy="618048"/>
            <a:chOff x="1920744" y="204039"/>
            <a:chExt cx="1231795" cy="61804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2A0C78F-96B9-F85C-82EF-0292A0BA2274}"/>
                </a:ext>
              </a:extLst>
            </p:cNvPr>
            <p:cNvSpPr/>
            <p:nvPr/>
          </p:nvSpPr>
          <p:spPr>
            <a:xfrm>
              <a:off x="1920744" y="204039"/>
              <a:ext cx="1231795" cy="618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Slicer</a:t>
              </a:r>
            </a:p>
            <a:p>
              <a:pPr algn="ctr"/>
              <a:endParaRPr lang="en-US" sz="1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97B9F7-4CAB-F91C-D816-7E1BC2AD46E6}"/>
                </a:ext>
              </a:extLst>
            </p:cNvPr>
            <p:cNvSpPr/>
            <p:nvPr/>
          </p:nvSpPr>
          <p:spPr>
            <a:xfrm>
              <a:off x="1984979" y="569431"/>
              <a:ext cx="1103326" cy="2027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Clang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E18A2C-2C1B-7B81-14BC-DCB360EA8363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830646" y="508528"/>
            <a:ext cx="1" cy="27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96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76979-AAC9-1C17-5865-D931A168C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EE814D7-E98A-B3BF-CE14-5B21DD76B7C6}"/>
              </a:ext>
            </a:extLst>
          </p:cNvPr>
          <p:cNvSpPr/>
          <p:nvPr/>
        </p:nvSpPr>
        <p:spPr>
          <a:xfrm>
            <a:off x="214749" y="115561"/>
            <a:ext cx="1231795" cy="392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 Codebase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835D81-203F-3636-E9AC-9CBF6C8C5DBF}"/>
              </a:ext>
            </a:extLst>
          </p:cNvPr>
          <p:cNvGrpSpPr/>
          <p:nvPr/>
        </p:nvGrpSpPr>
        <p:grpSpPr>
          <a:xfrm>
            <a:off x="214748" y="779142"/>
            <a:ext cx="1231795" cy="618048"/>
            <a:chOff x="1920744" y="204039"/>
            <a:chExt cx="1231795" cy="61804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CB9A0B-48D2-FA93-63A7-0973CCC12F78}"/>
                </a:ext>
              </a:extLst>
            </p:cNvPr>
            <p:cNvSpPr/>
            <p:nvPr/>
          </p:nvSpPr>
          <p:spPr>
            <a:xfrm>
              <a:off x="1920744" y="204039"/>
              <a:ext cx="1231795" cy="618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Slicer</a:t>
              </a:r>
            </a:p>
            <a:p>
              <a:pPr algn="ctr"/>
              <a:endParaRPr lang="en-US" sz="1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21A126F-D4DF-29E3-8207-1AE50EE7E836}"/>
                </a:ext>
              </a:extLst>
            </p:cNvPr>
            <p:cNvSpPr/>
            <p:nvPr/>
          </p:nvSpPr>
          <p:spPr>
            <a:xfrm>
              <a:off x="1984979" y="569431"/>
              <a:ext cx="1103326" cy="2027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Clang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B34940-D6A9-6133-0824-7C5A12C9F4E9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830646" y="508528"/>
            <a:ext cx="1" cy="27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458494-4A49-9210-4C38-EC9BEFBA1E28}"/>
              </a:ext>
            </a:extLst>
          </p:cNvPr>
          <p:cNvGrpSpPr/>
          <p:nvPr/>
        </p:nvGrpSpPr>
        <p:grpSpPr>
          <a:xfrm>
            <a:off x="1741655" y="456651"/>
            <a:ext cx="655044" cy="590682"/>
            <a:chOff x="2416885" y="1081915"/>
            <a:chExt cx="655044" cy="59068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560CBC-10EF-95CE-8545-50700831E1B4}"/>
                </a:ext>
              </a:extLst>
            </p:cNvPr>
            <p:cNvSpPr/>
            <p:nvPr/>
          </p:nvSpPr>
          <p:spPr>
            <a:xfrm>
              <a:off x="2584451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C9DDEA0-7BD3-99B3-D14C-8EAF18AF14E9}"/>
                </a:ext>
              </a:extLst>
            </p:cNvPr>
            <p:cNvSpPr/>
            <p:nvPr/>
          </p:nvSpPr>
          <p:spPr>
            <a:xfrm>
              <a:off x="2500668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E48260-799B-72AE-4FCB-0D847260E0F7}"/>
                </a:ext>
              </a:extLst>
            </p:cNvPr>
            <p:cNvSpPr/>
            <p:nvPr/>
          </p:nvSpPr>
          <p:spPr>
            <a:xfrm>
              <a:off x="2416885" y="14375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114FA6F-FC7C-4170-2709-97AFEEB2860B}"/>
                </a:ext>
              </a:extLst>
            </p:cNvPr>
            <p:cNvSpPr/>
            <p:nvPr/>
          </p:nvSpPr>
          <p:spPr>
            <a:xfrm>
              <a:off x="2668234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31B3AA-279A-3C81-3596-13B6602C2FF3}"/>
                </a:ext>
              </a:extLst>
            </p:cNvPr>
            <p:cNvSpPr/>
            <p:nvPr/>
          </p:nvSpPr>
          <p:spPr>
            <a:xfrm>
              <a:off x="2668234" y="142468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459800-409D-078A-D90B-FA7A2E16F762}"/>
                </a:ext>
              </a:extLst>
            </p:cNvPr>
            <p:cNvSpPr/>
            <p:nvPr/>
          </p:nvSpPr>
          <p:spPr>
            <a:xfrm>
              <a:off x="2668234" y="158965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C5D24D0-0BAD-8261-6B1F-4C24AB27DDDC}"/>
                </a:ext>
              </a:extLst>
            </p:cNvPr>
            <p:cNvSpPr/>
            <p:nvPr/>
          </p:nvSpPr>
          <p:spPr>
            <a:xfrm>
              <a:off x="2831300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7D9B8A8-5806-2EC3-D98B-BEE30A38AEF7}"/>
                </a:ext>
              </a:extLst>
            </p:cNvPr>
            <p:cNvSpPr/>
            <p:nvPr/>
          </p:nvSpPr>
          <p:spPr>
            <a:xfrm>
              <a:off x="2831299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E121623-78B7-494F-AD9B-89C6D05EFB67}"/>
                </a:ext>
              </a:extLst>
            </p:cNvPr>
            <p:cNvSpPr/>
            <p:nvPr/>
          </p:nvSpPr>
          <p:spPr>
            <a:xfrm>
              <a:off x="2988146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82C303D-26C1-F043-20C4-05952FBD7D76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flipH="1">
              <a:off x="2542560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C670C12-8077-46F4-C0D7-EB6AA31A3886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 flipH="1">
              <a:off x="2458777" y="13426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6982CB2-1CE1-62B5-79AC-B5194734DC98}"/>
                </a:ext>
              </a:extLst>
            </p:cNvPr>
            <p:cNvCxnSpPr>
              <a:cxnSpLocks/>
              <a:stCxn id="20" idx="2"/>
              <a:endCxn id="23" idx="0"/>
            </p:cNvCxnSpPr>
            <p:nvPr/>
          </p:nvCxnSpPr>
          <p:spPr>
            <a:xfrm>
              <a:off x="2626343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F5B98D6-15D2-EBC3-4359-AB9F67417BE7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>
            <a:xfrm>
              <a:off x="2710126" y="134265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713B7F-DC1E-2097-3285-A3650F9C552F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>
              <a:off x="2710126" y="150762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305B336-81F3-57A2-8848-4D91CEF8E3C4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>
              <a:off x="2873191" y="1164857"/>
              <a:ext cx="156847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126FDA0-F057-188D-002C-8C6E47926CCB}"/>
                </a:ext>
              </a:extLst>
            </p:cNvPr>
            <p:cNvCxnSpPr>
              <a:cxnSpLocks/>
              <a:stCxn id="20" idx="2"/>
              <a:endCxn id="26" idx="0"/>
            </p:cNvCxnSpPr>
            <p:nvPr/>
          </p:nvCxnSpPr>
          <p:spPr>
            <a:xfrm>
              <a:off x="2626343" y="1164857"/>
              <a:ext cx="246849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623ECDD-EFE1-A045-2197-266F8C9E4ADE}"/>
                </a:ext>
              </a:extLst>
            </p:cNvPr>
            <p:cNvCxnSpPr>
              <a:cxnSpLocks/>
              <a:stCxn id="26" idx="2"/>
              <a:endCxn id="24" idx="3"/>
            </p:cNvCxnSpPr>
            <p:nvPr/>
          </p:nvCxnSpPr>
          <p:spPr>
            <a:xfrm flipH="1">
              <a:off x="2752017" y="1342657"/>
              <a:ext cx="121175" cy="123499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0C67C3D-46D4-C810-E1F4-B6A1965C5E01}"/>
              </a:ext>
            </a:extLst>
          </p:cNvPr>
          <p:cNvSpPr txBox="1"/>
          <p:nvPr/>
        </p:nvSpPr>
        <p:spPr>
          <a:xfrm>
            <a:off x="1587729" y="671086"/>
            <a:ext cx="9701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Dependency Graph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F96745-07DB-1424-DC0A-0EE5E31BAAF2}"/>
              </a:ext>
            </a:extLst>
          </p:cNvPr>
          <p:cNvSpPr/>
          <p:nvPr/>
        </p:nvSpPr>
        <p:spPr>
          <a:xfrm>
            <a:off x="2506931" y="122338"/>
            <a:ext cx="648644" cy="214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 fn</a:t>
            </a:r>
          </a:p>
        </p:txBody>
      </p:sp>
      <p:cxnSp>
        <p:nvCxnSpPr>
          <p:cNvPr id="39" name="Straight Arrow Connector 71">
            <a:extLst>
              <a:ext uri="{FF2B5EF4-FFF2-40B4-BE49-F238E27FC236}">
                <a16:creationId xmlns:a16="http://schemas.microsoft.com/office/drawing/2014/main" id="{CB1F4372-DE7B-E212-0AB0-7F02672C3618}"/>
              </a:ext>
            </a:extLst>
          </p:cNvPr>
          <p:cNvCxnSpPr>
            <a:cxnSpLocks/>
            <a:stCxn id="11" idx="3"/>
            <a:endCxn id="37" idx="2"/>
          </p:cNvCxnSpPr>
          <p:nvPr/>
        </p:nvCxnSpPr>
        <p:spPr>
          <a:xfrm flipV="1">
            <a:off x="1446543" y="871140"/>
            <a:ext cx="626255" cy="2170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74">
            <a:extLst>
              <a:ext uri="{FF2B5EF4-FFF2-40B4-BE49-F238E27FC236}">
                <a16:creationId xmlns:a16="http://schemas.microsoft.com/office/drawing/2014/main" id="{542C5861-6CDF-2890-4DC2-155DDAFFD6F1}"/>
              </a:ext>
            </a:extLst>
          </p:cNvPr>
          <p:cNvCxnSpPr>
            <a:cxnSpLocks/>
            <a:stCxn id="37" idx="0"/>
            <a:endCxn id="38" idx="1"/>
          </p:cNvCxnSpPr>
          <p:nvPr/>
        </p:nvCxnSpPr>
        <p:spPr>
          <a:xfrm rot="5400000" flipH="1" flipV="1">
            <a:off x="2069176" y="233332"/>
            <a:ext cx="441376" cy="4341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629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232B9-F32D-5F06-B932-FF0117DD1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AA8ACA-F997-F75D-6195-E7D6FCC7F5D1}"/>
              </a:ext>
            </a:extLst>
          </p:cNvPr>
          <p:cNvSpPr/>
          <p:nvPr/>
        </p:nvSpPr>
        <p:spPr>
          <a:xfrm>
            <a:off x="214749" y="115561"/>
            <a:ext cx="1231795" cy="392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 Codebase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07894-40AB-A97B-8153-53C3FA753D18}"/>
              </a:ext>
            </a:extLst>
          </p:cNvPr>
          <p:cNvSpPr/>
          <p:nvPr/>
        </p:nvSpPr>
        <p:spPr>
          <a:xfrm>
            <a:off x="3590833" y="460943"/>
            <a:ext cx="1394278" cy="62158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SpecMiner</a:t>
            </a:r>
          </a:p>
          <a:p>
            <a:pPr algn="ctr"/>
            <a:endParaRPr lang="en-US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DCBFF-5DFB-702B-A5A3-970A21ECD9EA}"/>
              </a:ext>
            </a:extLst>
          </p:cNvPr>
          <p:cNvSpPr/>
          <p:nvPr/>
        </p:nvSpPr>
        <p:spPr>
          <a:xfrm>
            <a:off x="3669200" y="822824"/>
            <a:ext cx="1233314" cy="202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LLVM &amp; gcc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3F9683-2E35-09A6-998E-7F501E1F12EB}"/>
              </a:ext>
            </a:extLst>
          </p:cNvPr>
          <p:cNvGrpSpPr/>
          <p:nvPr/>
        </p:nvGrpSpPr>
        <p:grpSpPr>
          <a:xfrm>
            <a:off x="214748" y="779142"/>
            <a:ext cx="1231795" cy="618048"/>
            <a:chOff x="1920744" y="204039"/>
            <a:chExt cx="1231795" cy="61804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A91822-5E0A-86A2-175D-098900279305}"/>
                </a:ext>
              </a:extLst>
            </p:cNvPr>
            <p:cNvSpPr/>
            <p:nvPr/>
          </p:nvSpPr>
          <p:spPr>
            <a:xfrm>
              <a:off x="1920744" y="204039"/>
              <a:ext cx="1231795" cy="618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Slicer</a:t>
              </a:r>
            </a:p>
            <a:p>
              <a:pPr algn="ctr"/>
              <a:endParaRPr lang="en-US" sz="1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625337-B9F5-1A45-2CBE-BC9714356A3D}"/>
                </a:ext>
              </a:extLst>
            </p:cNvPr>
            <p:cNvSpPr/>
            <p:nvPr/>
          </p:nvSpPr>
          <p:spPr>
            <a:xfrm>
              <a:off x="1984979" y="569431"/>
              <a:ext cx="1103326" cy="2027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Clang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A639A0-4662-9F0D-7AE0-1879CE5E8851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830646" y="508528"/>
            <a:ext cx="1" cy="27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17CC8F8-1DB0-998E-2679-E8993DD6FD11}"/>
              </a:ext>
            </a:extLst>
          </p:cNvPr>
          <p:cNvGrpSpPr/>
          <p:nvPr/>
        </p:nvGrpSpPr>
        <p:grpSpPr>
          <a:xfrm>
            <a:off x="1741655" y="456651"/>
            <a:ext cx="655044" cy="590682"/>
            <a:chOff x="2416885" y="1081915"/>
            <a:chExt cx="655044" cy="59068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895862E-3705-4E5A-A1C9-1E21F034EB73}"/>
                </a:ext>
              </a:extLst>
            </p:cNvPr>
            <p:cNvSpPr/>
            <p:nvPr/>
          </p:nvSpPr>
          <p:spPr>
            <a:xfrm>
              <a:off x="2584451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A905A8F-AA77-10D4-1B24-24CA66507D5A}"/>
                </a:ext>
              </a:extLst>
            </p:cNvPr>
            <p:cNvSpPr/>
            <p:nvPr/>
          </p:nvSpPr>
          <p:spPr>
            <a:xfrm>
              <a:off x="2500668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524BE3-A74F-2A10-B71F-6DC9B9412FBD}"/>
                </a:ext>
              </a:extLst>
            </p:cNvPr>
            <p:cNvSpPr/>
            <p:nvPr/>
          </p:nvSpPr>
          <p:spPr>
            <a:xfrm>
              <a:off x="2416885" y="14375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906959-9CA4-96A1-17C9-87D33FC1884F}"/>
                </a:ext>
              </a:extLst>
            </p:cNvPr>
            <p:cNvSpPr/>
            <p:nvPr/>
          </p:nvSpPr>
          <p:spPr>
            <a:xfrm>
              <a:off x="2668234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EB239DE-151D-06D4-C5EB-55F0F6903E76}"/>
                </a:ext>
              </a:extLst>
            </p:cNvPr>
            <p:cNvSpPr/>
            <p:nvPr/>
          </p:nvSpPr>
          <p:spPr>
            <a:xfrm>
              <a:off x="2668234" y="142468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A90EA8F-4A96-D0E3-77BF-EF18E548CF57}"/>
                </a:ext>
              </a:extLst>
            </p:cNvPr>
            <p:cNvSpPr/>
            <p:nvPr/>
          </p:nvSpPr>
          <p:spPr>
            <a:xfrm>
              <a:off x="2668234" y="158965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17B5CA6-CBE0-0B14-C54B-3AD4045AA923}"/>
                </a:ext>
              </a:extLst>
            </p:cNvPr>
            <p:cNvSpPr/>
            <p:nvPr/>
          </p:nvSpPr>
          <p:spPr>
            <a:xfrm>
              <a:off x="2831300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0C3FA38-99B8-6B54-DB95-8792944DB2D1}"/>
                </a:ext>
              </a:extLst>
            </p:cNvPr>
            <p:cNvSpPr/>
            <p:nvPr/>
          </p:nvSpPr>
          <p:spPr>
            <a:xfrm>
              <a:off x="2831299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7D063D-C8FD-689E-3299-2C548B121093}"/>
                </a:ext>
              </a:extLst>
            </p:cNvPr>
            <p:cNvSpPr/>
            <p:nvPr/>
          </p:nvSpPr>
          <p:spPr>
            <a:xfrm>
              <a:off x="2988146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A46FEFB-E4DC-091A-4F5B-9A8B7D5EDCBD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flipH="1">
              <a:off x="2542560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BC13B4E-7A5C-D2D0-C0FA-DCBFA4E37190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 flipH="1">
              <a:off x="2458777" y="13426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01A0302-ED93-48D7-BB20-03BA68947FD1}"/>
                </a:ext>
              </a:extLst>
            </p:cNvPr>
            <p:cNvCxnSpPr>
              <a:cxnSpLocks/>
              <a:stCxn id="20" idx="2"/>
              <a:endCxn id="23" idx="0"/>
            </p:cNvCxnSpPr>
            <p:nvPr/>
          </p:nvCxnSpPr>
          <p:spPr>
            <a:xfrm>
              <a:off x="2626343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DC12274-2D66-2354-2469-008D22347241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>
            <a:xfrm>
              <a:off x="2710126" y="134265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D3000DD-88E5-37CA-9F15-4E4A8F0B0BD4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>
              <a:off x="2710126" y="150762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0673363-FBEF-D2DD-2656-17B84C098109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>
              <a:off x="2873191" y="1164857"/>
              <a:ext cx="156847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835EB74-E403-9A70-D0F7-874EC1266D48}"/>
                </a:ext>
              </a:extLst>
            </p:cNvPr>
            <p:cNvCxnSpPr>
              <a:cxnSpLocks/>
              <a:stCxn id="20" idx="2"/>
              <a:endCxn id="26" idx="0"/>
            </p:cNvCxnSpPr>
            <p:nvPr/>
          </p:nvCxnSpPr>
          <p:spPr>
            <a:xfrm>
              <a:off x="2626343" y="1164857"/>
              <a:ext cx="246849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F81737B-F759-456E-B0B6-D56F08F05227}"/>
                </a:ext>
              </a:extLst>
            </p:cNvPr>
            <p:cNvCxnSpPr>
              <a:cxnSpLocks/>
              <a:stCxn id="26" idx="2"/>
              <a:endCxn id="24" idx="3"/>
            </p:cNvCxnSpPr>
            <p:nvPr/>
          </p:nvCxnSpPr>
          <p:spPr>
            <a:xfrm flipH="1">
              <a:off x="2752017" y="1342657"/>
              <a:ext cx="121175" cy="123499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9232E9D-5A3A-5F58-C377-B58FA73A6D2B}"/>
              </a:ext>
            </a:extLst>
          </p:cNvPr>
          <p:cNvSpPr txBox="1"/>
          <p:nvPr/>
        </p:nvSpPr>
        <p:spPr>
          <a:xfrm>
            <a:off x="1587729" y="671086"/>
            <a:ext cx="9701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Dependency Graph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049B75-4CCB-AE1C-6733-00C5C957B15D}"/>
              </a:ext>
            </a:extLst>
          </p:cNvPr>
          <p:cNvSpPr/>
          <p:nvPr/>
        </p:nvSpPr>
        <p:spPr>
          <a:xfrm>
            <a:off x="2506931" y="122338"/>
            <a:ext cx="648644" cy="214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 fn</a:t>
            </a:r>
          </a:p>
        </p:txBody>
      </p:sp>
      <p:cxnSp>
        <p:nvCxnSpPr>
          <p:cNvPr id="39" name="Straight Arrow Connector 71">
            <a:extLst>
              <a:ext uri="{FF2B5EF4-FFF2-40B4-BE49-F238E27FC236}">
                <a16:creationId xmlns:a16="http://schemas.microsoft.com/office/drawing/2014/main" id="{550E4701-B9B1-E527-4DFA-ADB2565F603F}"/>
              </a:ext>
            </a:extLst>
          </p:cNvPr>
          <p:cNvCxnSpPr>
            <a:cxnSpLocks/>
            <a:stCxn id="11" idx="3"/>
            <a:endCxn id="37" idx="2"/>
          </p:cNvCxnSpPr>
          <p:nvPr/>
        </p:nvCxnSpPr>
        <p:spPr>
          <a:xfrm flipV="1">
            <a:off x="1446543" y="871140"/>
            <a:ext cx="626255" cy="2170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74">
            <a:extLst>
              <a:ext uri="{FF2B5EF4-FFF2-40B4-BE49-F238E27FC236}">
                <a16:creationId xmlns:a16="http://schemas.microsoft.com/office/drawing/2014/main" id="{4D736CD8-49D8-1BF5-E6AE-E1EAD0A1D74C}"/>
              </a:ext>
            </a:extLst>
          </p:cNvPr>
          <p:cNvCxnSpPr>
            <a:cxnSpLocks/>
            <a:stCxn id="37" idx="0"/>
            <a:endCxn id="38" idx="1"/>
          </p:cNvCxnSpPr>
          <p:nvPr/>
        </p:nvCxnSpPr>
        <p:spPr>
          <a:xfrm rot="5400000" flipH="1" flipV="1">
            <a:off x="2069176" y="233332"/>
            <a:ext cx="441376" cy="4341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88">
            <a:extLst>
              <a:ext uri="{FF2B5EF4-FFF2-40B4-BE49-F238E27FC236}">
                <a16:creationId xmlns:a16="http://schemas.microsoft.com/office/drawing/2014/main" id="{BB83B66A-42E1-F7F0-C0B8-C3CC28EB3F6F}"/>
              </a:ext>
            </a:extLst>
          </p:cNvPr>
          <p:cNvCxnSpPr>
            <a:cxnSpLocks/>
            <a:stCxn id="38" idx="3"/>
            <a:endCxn id="7" idx="1"/>
          </p:cNvCxnSpPr>
          <p:nvPr/>
        </p:nvCxnSpPr>
        <p:spPr>
          <a:xfrm>
            <a:off x="3155575" y="229710"/>
            <a:ext cx="435258" cy="54202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Double Brace 41">
            <a:extLst>
              <a:ext uri="{FF2B5EF4-FFF2-40B4-BE49-F238E27FC236}">
                <a16:creationId xmlns:a16="http://schemas.microsoft.com/office/drawing/2014/main" id="{D673E530-FD7A-A21E-1105-4BE833FBDB09}"/>
              </a:ext>
            </a:extLst>
          </p:cNvPr>
          <p:cNvSpPr/>
          <p:nvPr/>
        </p:nvSpPr>
        <p:spPr>
          <a:xfrm>
            <a:off x="5213550" y="812625"/>
            <a:ext cx="700927" cy="259828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C I/O</a:t>
            </a:r>
          </a:p>
        </p:txBody>
      </p:sp>
      <p:sp>
        <p:nvSpPr>
          <p:cNvPr id="49" name="Double Brace 48">
            <a:extLst>
              <a:ext uri="{FF2B5EF4-FFF2-40B4-BE49-F238E27FC236}">
                <a16:creationId xmlns:a16="http://schemas.microsoft.com/office/drawing/2014/main" id="{063944DD-5436-13A5-39C6-CF8050FE1D8F}"/>
              </a:ext>
            </a:extLst>
          </p:cNvPr>
          <p:cNvSpPr/>
          <p:nvPr/>
        </p:nvSpPr>
        <p:spPr>
          <a:xfrm>
            <a:off x="5207244" y="479243"/>
            <a:ext cx="700927" cy="259828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C props</a:t>
            </a:r>
          </a:p>
        </p:txBody>
      </p:sp>
      <p:cxnSp>
        <p:nvCxnSpPr>
          <p:cNvPr id="54" name="Straight Arrow Connector 88">
            <a:extLst>
              <a:ext uri="{FF2B5EF4-FFF2-40B4-BE49-F238E27FC236}">
                <a16:creationId xmlns:a16="http://schemas.microsoft.com/office/drawing/2014/main" id="{99EF4DA4-8895-1B9D-BD23-C7F2DB90BCD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985111" y="771734"/>
            <a:ext cx="211202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005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F5944-BC2D-E404-91A8-474A4A074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A0C4AB8-2A87-440B-79F5-BD40D8FC2361}"/>
              </a:ext>
            </a:extLst>
          </p:cNvPr>
          <p:cNvSpPr/>
          <p:nvPr/>
        </p:nvSpPr>
        <p:spPr>
          <a:xfrm>
            <a:off x="214749" y="115561"/>
            <a:ext cx="1231795" cy="392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 Codebase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22FCE4-7FBD-DEE3-CFA2-67F0776CDF59}"/>
              </a:ext>
            </a:extLst>
          </p:cNvPr>
          <p:cNvSpPr/>
          <p:nvPr/>
        </p:nvSpPr>
        <p:spPr>
          <a:xfrm>
            <a:off x="3590833" y="460943"/>
            <a:ext cx="1394278" cy="62158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SpecMiner</a:t>
            </a:r>
          </a:p>
          <a:p>
            <a:pPr algn="ctr"/>
            <a:endParaRPr lang="en-US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45B1E4-F859-5656-B636-CDFF3B375A96}"/>
              </a:ext>
            </a:extLst>
          </p:cNvPr>
          <p:cNvSpPr/>
          <p:nvPr/>
        </p:nvSpPr>
        <p:spPr>
          <a:xfrm>
            <a:off x="3669200" y="822824"/>
            <a:ext cx="1233314" cy="202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LLVM &amp; gcc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B2F5EB6-A219-4AC8-8F63-C89020684F4D}"/>
              </a:ext>
            </a:extLst>
          </p:cNvPr>
          <p:cNvGrpSpPr/>
          <p:nvPr/>
        </p:nvGrpSpPr>
        <p:grpSpPr>
          <a:xfrm>
            <a:off x="214748" y="779142"/>
            <a:ext cx="1231795" cy="618048"/>
            <a:chOff x="1920744" y="204039"/>
            <a:chExt cx="1231795" cy="61804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634A88-2A11-C10F-6868-75AA41E026DF}"/>
                </a:ext>
              </a:extLst>
            </p:cNvPr>
            <p:cNvSpPr/>
            <p:nvPr/>
          </p:nvSpPr>
          <p:spPr>
            <a:xfrm>
              <a:off x="1920744" y="204039"/>
              <a:ext cx="1231795" cy="618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Slicer</a:t>
              </a:r>
            </a:p>
            <a:p>
              <a:pPr algn="ctr"/>
              <a:endParaRPr lang="en-US" sz="1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44E0AE1-31CB-F26F-21C7-CA8A068868F6}"/>
                </a:ext>
              </a:extLst>
            </p:cNvPr>
            <p:cNvSpPr/>
            <p:nvPr/>
          </p:nvSpPr>
          <p:spPr>
            <a:xfrm>
              <a:off x="1984979" y="569431"/>
              <a:ext cx="1103326" cy="2027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Clang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B8A1DFD-6B7C-7738-4A63-0CD77B628C15}"/>
              </a:ext>
            </a:extLst>
          </p:cNvPr>
          <p:cNvSpPr/>
          <p:nvPr/>
        </p:nvSpPr>
        <p:spPr>
          <a:xfrm>
            <a:off x="6100763" y="460943"/>
            <a:ext cx="1550148" cy="62158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CodeGenerator</a:t>
            </a:r>
          </a:p>
          <a:p>
            <a:pPr algn="ctr"/>
            <a:endParaRPr lang="en-US" sz="1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F52F8E-B4C2-878F-4FE9-70ED7ACCD38E}"/>
              </a:ext>
            </a:extLst>
          </p:cNvPr>
          <p:cNvSpPr/>
          <p:nvPr/>
        </p:nvSpPr>
        <p:spPr>
          <a:xfrm>
            <a:off x="6170220" y="828403"/>
            <a:ext cx="1411234" cy="202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2F5C7D-37A7-53AC-BB2C-704389F3FB2E}"/>
              </a:ext>
            </a:extLst>
          </p:cNvPr>
          <p:cNvSpPr/>
          <p:nvPr/>
        </p:nvSpPr>
        <p:spPr>
          <a:xfrm>
            <a:off x="6541072" y="1332541"/>
            <a:ext cx="648644" cy="214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Rust fn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D211B0-C5BE-F2C3-AD00-ED5A0E4915DE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830646" y="508528"/>
            <a:ext cx="1" cy="27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880DA4-F4A3-094C-E032-34F610177D6E}"/>
              </a:ext>
            </a:extLst>
          </p:cNvPr>
          <p:cNvGrpSpPr/>
          <p:nvPr/>
        </p:nvGrpSpPr>
        <p:grpSpPr>
          <a:xfrm>
            <a:off x="1741655" y="456651"/>
            <a:ext cx="655044" cy="590682"/>
            <a:chOff x="2416885" y="1081915"/>
            <a:chExt cx="655044" cy="59068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93DCF66-2B9F-6D26-26DF-B152AE4F36A5}"/>
                </a:ext>
              </a:extLst>
            </p:cNvPr>
            <p:cNvSpPr/>
            <p:nvPr/>
          </p:nvSpPr>
          <p:spPr>
            <a:xfrm>
              <a:off x="2584451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52CD6B5-F1A0-81A6-C145-D64118D2CE01}"/>
                </a:ext>
              </a:extLst>
            </p:cNvPr>
            <p:cNvSpPr/>
            <p:nvPr/>
          </p:nvSpPr>
          <p:spPr>
            <a:xfrm>
              <a:off x="2500668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4D1CA8-3C59-C619-D039-D5D1D1F50E8B}"/>
                </a:ext>
              </a:extLst>
            </p:cNvPr>
            <p:cNvSpPr/>
            <p:nvPr/>
          </p:nvSpPr>
          <p:spPr>
            <a:xfrm>
              <a:off x="2416885" y="14375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6F92AB-F9CE-5144-32E9-CE5C4B5A595F}"/>
                </a:ext>
              </a:extLst>
            </p:cNvPr>
            <p:cNvSpPr/>
            <p:nvPr/>
          </p:nvSpPr>
          <p:spPr>
            <a:xfrm>
              <a:off x="2668234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139273D-AA5B-662C-6445-4D3FC95C32C0}"/>
                </a:ext>
              </a:extLst>
            </p:cNvPr>
            <p:cNvSpPr/>
            <p:nvPr/>
          </p:nvSpPr>
          <p:spPr>
            <a:xfrm>
              <a:off x="2668234" y="142468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FA28557-735F-509B-5D9D-D81A500732E2}"/>
                </a:ext>
              </a:extLst>
            </p:cNvPr>
            <p:cNvSpPr/>
            <p:nvPr/>
          </p:nvSpPr>
          <p:spPr>
            <a:xfrm>
              <a:off x="2668234" y="158965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F19DC12-A508-1150-49FC-EDAC2A0F2272}"/>
                </a:ext>
              </a:extLst>
            </p:cNvPr>
            <p:cNvSpPr/>
            <p:nvPr/>
          </p:nvSpPr>
          <p:spPr>
            <a:xfrm>
              <a:off x="2831300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F96BC1-9AC2-C60B-C77B-0CB7B3B6A279}"/>
                </a:ext>
              </a:extLst>
            </p:cNvPr>
            <p:cNvSpPr/>
            <p:nvPr/>
          </p:nvSpPr>
          <p:spPr>
            <a:xfrm>
              <a:off x="2831299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8C88269-54D4-BABD-9EB9-5A7AAA99BA68}"/>
                </a:ext>
              </a:extLst>
            </p:cNvPr>
            <p:cNvSpPr/>
            <p:nvPr/>
          </p:nvSpPr>
          <p:spPr>
            <a:xfrm>
              <a:off x="2988146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D634B69-0D0B-E9FE-4D70-73751126344E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flipH="1">
              <a:off x="2542560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4F70235-5513-458F-AB49-BA9500C70374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 flipH="1">
              <a:off x="2458777" y="13426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30C5E5C-A5FF-7784-792D-AB249FAEDE72}"/>
                </a:ext>
              </a:extLst>
            </p:cNvPr>
            <p:cNvCxnSpPr>
              <a:cxnSpLocks/>
              <a:stCxn id="20" idx="2"/>
              <a:endCxn id="23" idx="0"/>
            </p:cNvCxnSpPr>
            <p:nvPr/>
          </p:nvCxnSpPr>
          <p:spPr>
            <a:xfrm>
              <a:off x="2626343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629A554-9049-E5E5-A967-6352F34A1C4A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>
            <a:xfrm>
              <a:off x="2710126" y="134265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1C546A-6E24-D7F5-3102-1641012B8F4F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>
              <a:off x="2710126" y="150762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D40D27C-BDE2-BADD-4373-A2157A5849B2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>
              <a:off x="2873191" y="1164857"/>
              <a:ext cx="156847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6604F58-96C9-9B7E-B34A-6AD6304FBFA4}"/>
                </a:ext>
              </a:extLst>
            </p:cNvPr>
            <p:cNvCxnSpPr>
              <a:cxnSpLocks/>
              <a:stCxn id="20" idx="2"/>
              <a:endCxn id="26" idx="0"/>
            </p:cNvCxnSpPr>
            <p:nvPr/>
          </p:nvCxnSpPr>
          <p:spPr>
            <a:xfrm>
              <a:off x="2626343" y="1164857"/>
              <a:ext cx="246849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33B5FBF-4864-6B4B-98F4-4D8DDE59F188}"/>
                </a:ext>
              </a:extLst>
            </p:cNvPr>
            <p:cNvCxnSpPr>
              <a:cxnSpLocks/>
              <a:stCxn id="26" idx="2"/>
              <a:endCxn id="24" idx="3"/>
            </p:cNvCxnSpPr>
            <p:nvPr/>
          </p:nvCxnSpPr>
          <p:spPr>
            <a:xfrm flipH="1">
              <a:off x="2752017" y="1342657"/>
              <a:ext cx="121175" cy="123499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C6D936C-4572-84E7-9C74-D4A074A6C8E8}"/>
              </a:ext>
            </a:extLst>
          </p:cNvPr>
          <p:cNvSpPr txBox="1"/>
          <p:nvPr/>
        </p:nvSpPr>
        <p:spPr>
          <a:xfrm>
            <a:off x="1587729" y="671086"/>
            <a:ext cx="9701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Dependency Graph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3F11A6-F3D3-B189-8A87-AB8F2033DDE7}"/>
              </a:ext>
            </a:extLst>
          </p:cNvPr>
          <p:cNvSpPr/>
          <p:nvPr/>
        </p:nvSpPr>
        <p:spPr>
          <a:xfrm>
            <a:off x="2506931" y="122338"/>
            <a:ext cx="648644" cy="214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 fn</a:t>
            </a:r>
          </a:p>
        </p:txBody>
      </p:sp>
      <p:cxnSp>
        <p:nvCxnSpPr>
          <p:cNvPr id="39" name="Straight Arrow Connector 71">
            <a:extLst>
              <a:ext uri="{FF2B5EF4-FFF2-40B4-BE49-F238E27FC236}">
                <a16:creationId xmlns:a16="http://schemas.microsoft.com/office/drawing/2014/main" id="{BA236CF0-7514-C8EA-9C1B-56A0705DCD76}"/>
              </a:ext>
            </a:extLst>
          </p:cNvPr>
          <p:cNvCxnSpPr>
            <a:cxnSpLocks/>
            <a:stCxn id="11" idx="3"/>
            <a:endCxn id="37" idx="2"/>
          </p:cNvCxnSpPr>
          <p:nvPr/>
        </p:nvCxnSpPr>
        <p:spPr>
          <a:xfrm flipV="1">
            <a:off x="1446543" y="871140"/>
            <a:ext cx="626255" cy="2170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74">
            <a:extLst>
              <a:ext uri="{FF2B5EF4-FFF2-40B4-BE49-F238E27FC236}">
                <a16:creationId xmlns:a16="http://schemas.microsoft.com/office/drawing/2014/main" id="{515A36CF-9C13-ABC6-2312-AEE172C96EBB}"/>
              </a:ext>
            </a:extLst>
          </p:cNvPr>
          <p:cNvCxnSpPr>
            <a:cxnSpLocks/>
            <a:stCxn id="37" idx="0"/>
            <a:endCxn id="38" idx="1"/>
          </p:cNvCxnSpPr>
          <p:nvPr/>
        </p:nvCxnSpPr>
        <p:spPr>
          <a:xfrm rot="5400000" flipH="1" flipV="1">
            <a:off x="2069176" y="233332"/>
            <a:ext cx="441376" cy="4341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88">
            <a:extLst>
              <a:ext uri="{FF2B5EF4-FFF2-40B4-BE49-F238E27FC236}">
                <a16:creationId xmlns:a16="http://schemas.microsoft.com/office/drawing/2014/main" id="{BC105506-478D-ADEE-B694-A014A49E6ACD}"/>
              </a:ext>
            </a:extLst>
          </p:cNvPr>
          <p:cNvCxnSpPr>
            <a:cxnSpLocks/>
            <a:stCxn id="38" idx="3"/>
            <a:endCxn id="7" idx="1"/>
          </p:cNvCxnSpPr>
          <p:nvPr/>
        </p:nvCxnSpPr>
        <p:spPr>
          <a:xfrm>
            <a:off x="3155575" y="229710"/>
            <a:ext cx="435258" cy="54202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Double Brace 41">
            <a:extLst>
              <a:ext uri="{FF2B5EF4-FFF2-40B4-BE49-F238E27FC236}">
                <a16:creationId xmlns:a16="http://schemas.microsoft.com/office/drawing/2014/main" id="{407858C8-F125-4FD7-F404-449932A17FC9}"/>
              </a:ext>
            </a:extLst>
          </p:cNvPr>
          <p:cNvSpPr/>
          <p:nvPr/>
        </p:nvSpPr>
        <p:spPr>
          <a:xfrm>
            <a:off x="5213550" y="812625"/>
            <a:ext cx="700927" cy="259828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C I/O</a:t>
            </a:r>
          </a:p>
        </p:txBody>
      </p:sp>
      <p:cxnSp>
        <p:nvCxnSpPr>
          <p:cNvPr id="46" name="Straight Arrow Connector 88">
            <a:extLst>
              <a:ext uri="{FF2B5EF4-FFF2-40B4-BE49-F238E27FC236}">
                <a16:creationId xmlns:a16="http://schemas.microsoft.com/office/drawing/2014/main" id="{1A859C64-4CCB-6E1C-3E59-13C317867975}"/>
              </a:ext>
            </a:extLst>
          </p:cNvPr>
          <p:cNvCxnSpPr>
            <a:cxnSpLocks/>
            <a:stCxn id="38" idx="3"/>
            <a:endCxn id="13" idx="0"/>
          </p:cNvCxnSpPr>
          <p:nvPr/>
        </p:nvCxnSpPr>
        <p:spPr>
          <a:xfrm>
            <a:off x="3155575" y="229710"/>
            <a:ext cx="3720262" cy="2312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Double Brace 48">
            <a:extLst>
              <a:ext uri="{FF2B5EF4-FFF2-40B4-BE49-F238E27FC236}">
                <a16:creationId xmlns:a16="http://schemas.microsoft.com/office/drawing/2014/main" id="{9CF08389-A71B-CACE-4E1F-B7B6F2E59B35}"/>
              </a:ext>
            </a:extLst>
          </p:cNvPr>
          <p:cNvSpPr/>
          <p:nvPr/>
        </p:nvSpPr>
        <p:spPr>
          <a:xfrm>
            <a:off x="5207244" y="479243"/>
            <a:ext cx="700927" cy="259828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C props</a:t>
            </a:r>
          </a:p>
        </p:txBody>
      </p:sp>
      <p:cxnSp>
        <p:nvCxnSpPr>
          <p:cNvPr id="54" name="Straight Arrow Connector 88">
            <a:extLst>
              <a:ext uri="{FF2B5EF4-FFF2-40B4-BE49-F238E27FC236}">
                <a16:creationId xmlns:a16="http://schemas.microsoft.com/office/drawing/2014/main" id="{9314B76D-5A8B-D9DC-F175-F92E1D1EEFD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985111" y="771734"/>
            <a:ext cx="211202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259">
            <a:extLst>
              <a:ext uri="{FF2B5EF4-FFF2-40B4-BE49-F238E27FC236}">
                <a16:creationId xmlns:a16="http://schemas.microsoft.com/office/drawing/2014/main" id="{4BB819EF-3F39-13D6-EEB0-2FEF6FD28584}"/>
              </a:ext>
            </a:extLst>
          </p:cNvPr>
          <p:cNvCxnSpPr>
            <a:cxnSpLocks/>
            <a:stCxn id="49" idx="0"/>
          </p:cNvCxnSpPr>
          <p:nvPr/>
        </p:nvCxnSpPr>
        <p:spPr>
          <a:xfrm rot="5400000" flipH="1" flipV="1">
            <a:off x="5432942" y="354477"/>
            <a:ext cx="2495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01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EA25C-4F79-866B-3173-AAC1EFABF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132">
            <a:extLst>
              <a:ext uri="{FF2B5EF4-FFF2-40B4-BE49-F238E27FC236}">
                <a16:creationId xmlns:a16="http://schemas.microsoft.com/office/drawing/2014/main" id="{7BCBB672-3A78-7650-891B-8088BEFBC4D7}"/>
              </a:ext>
            </a:extLst>
          </p:cNvPr>
          <p:cNvCxnSpPr>
            <a:cxnSpLocks/>
            <a:stCxn id="13" idx="2"/>
            <a:endCxn id="15" idx="3"/>
          </p:cNvCxnSpPr>
          <p:nvPr/>
        </p:nvCxnSpPr>
        <p:spPr>
          <a:xfrm rot="5400000">
            <a:off x="5730768" y="673606"/>
            <a:ext cx="736151" cy="15539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35887B5-117E-BBEA-2A15-80D8C0C43B76}"/>
              </a:ext>
            </a:extLst>
          </p:cNvPr>
          <p:cNvSpPr/>
          <p:nvPr/>
        </p:nvSpPr>
        <p:spPr>
          <a:xfrm>
            <a:off x="214749" y="115561"/>
            <a:ext cx="1231795" cy="392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 Codebase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5A81DD-43AC-4046-3580-54AB5BF98038}"/>
              </a:ext>
            </a:extLst>
          </p:cNvPr>
          <p:cNvSpPr/>
          <p:nvPr/>
        </p:nvSpPr>
        <p:spPr>
          <a:xfrm>
            <a:off x="3590833" y="460943"/>
            <a:ext cx="1394278" cy="62158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SpecMiner</a:t>
            </a:r>
          </a:p>
          <a:p>
            <a:pPr algn="ctr"/>
            <a:endParaRPr lang="en-US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CFB8A8-0C9A-1EF4-7502-257F7DAB125A}"/>
              </a:ext>
            </a:extLst>
          </p:cNvPr>
          <p:cNvSpPr/>
          <p:nvPr/>
        </p:nvSpPr>
        <p:spPr>
          <a:xfrm>
            <a:off x="3669200" y="822824"/>
            <a:ext cx="1233314" cy="202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LLVM &amp; gcc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E7920FA-D198-23A1-2861-7317320813FF}"/>
              </a:ext>
            </a:extLst>
          </p:cNvPr>
          <p:cNvGrpSpPr/>
          <p:nvPr/>
        </p:nvGrpSpPr>
        <p:grpSpPr>
          <a:xfrm>
            <a:off x="214748" y="779142"/>
            <a:ext cx="1231795" cy="618048"/>
            <a:chOff x="1920744" y="204039"/>
            <a:chExt cx="1231795" cy="61804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3FA077-7AF1-B1B3-C187-99294B8CADE9}"/>
                </a:ext>
              </a:extLst>
            </p:cNvPr>
            <p:cNvSpPr/>
            <p:nvPr/>
          </p:nvSpPr>
          <p:spPr>
            <a:xfrm>
              <a:off x="1920744" y="204039"/>
              <a:ext cx="1231795" cy="618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Slicer</a:t>
              </a:r>
            </a:p>
            <a:p>
              <a:pPr algn="ctr"/>
              <a:endParaRPr lang="en-US" sz="1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1438DD9-E326-9514-1B13-461DBC537E0E}"/>
                </a:ext>
              </a:extLst>
            </p:cNvPr>
            <p:cNvSpPr/>
            <p:nvPr/>
          </p:nvSpPr>
          <p:spPr>
            <a:xfrm>
              <a:off x="1984979" y="569431"/>
              <a:ext cx="1103326" cy="2027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Clang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CC313B9-E891-7BDC-EB20-FDD852DA5175}"/>
              </a:ext>
            </a:extLst>
          </p:cNvPr>
          <p:cNvSpPr/>
          <p:nvPr/>
        </p:nvSpPr>
        <p:spPr>
          <a:xfrm>
            <a:off x="6100763" y="460943"/>
            <a:ext cx="1550148" cy="62158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CodeGenerator</a:t>
            </a:r>
          </a:p>
          <a:p>
            <a:pPr algn="ctr"/>
            <a:endParaRPr lang="en-US" sz="1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39C4E7-F33B-3E5C-9D47-B5D7510E0744}"/>
              </a:ext>
            </a:extLst>
          </p:cNvPr>
          <p:cNvSpPr/>
          <p:nvPr/>
        </p:nvSpPr>
        <p:spPr>
          <a:xfrm>
            <a:off x="6170220" y="828403"/>
            <a:ext cx="1411234" cy="202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2FE0F5-4A21-F94D-1F2B-B5D508D5235A}"/>
              </a:ext>
            </a:extLst>
          </p:cNvPr>
          <p:cNvSpPr/>
          <p:nvPr/>
        </p:nvSpPr>
        <p:spPr>
          <a:xfrm>
            <a:off x="3927570" y="1379738"/>
            <a:ext cx="1394278" cy="87787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 err="1"/>
              <a:t>ArgTranslator</a:t>
            </a:r>
            <a:endParaRPr lang="en-US" sz="13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BE6004-3BF0-7BF6-CB54-AE3E59BC4DD9}"/>
              </a:ext>
            </a:extLst>
          </p:cNvPr>
          <p:cNvSpPr/>
          <p:nvPr/>
        </p:nvSpPr>
        <p:spPr>
          <a:xfrm>
            <a:off x="4005939" y="2043297"/>
            <a:ext cx="1233313" cy="1735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Arg Constr. Tool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777F2C-7E74-FC27-25FD-0620A080B382}"/>
              </a:ext>
            </a:extLst>
          </p:cNvPr>
          <p:cNvSpPr/>
          <p:nvPr/>
        </p:nvSpPr>
        <p:spPr>
          <a:xfrm>
            <a:off x="6541072" y="1332541"/>
            <a:ext cx="648644" cy="214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Rust fn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91A481-91AC-CB8E-CE8E-2B020FD760F1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830646" y="508528"/>
            <a:ext cx="1" cy="27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47E7DE8-906F-ACD7-D526-E124AFB2E4BD}"/>
              </a:ext>
            </a:extLst>
          </p:cNvPr>
          <p:cNvGrpSpPr/>
          <p:nvPr/>
        </p:nvGrpSpPr>
        <p:grpSpPr>
          <a:xfrm>
            <a:off x="1741655" y="456651"/>
            <a:ext cx="655044" cy="590682"/>
            <a:chOff x="2416885" y="1081915"/>
            <a:chExt cx="655044" cy="59068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35A3E03-C373-E05C-EC94-9C7AD5F8B369}"/>
                </a:ext>
              </a:extLst>
            </p:cNvPr>
            <p:cNvSpPr/>
            <p:nvPr/>
          </p:nvSpPr>
          <p:spPr>
            <a:xfrm>
              <a:off x="2584451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FC8A204-B9E8-3377-E4F8-5F0591E43564}"/>
                </a:ext>
              </a:extLst>
            </p:cNvPr>
            <p:cNvSpPr/>
            <p:nvPr/>
          </p:nvSpPr>
          <p:spPr>
            <a:xfrm>
              <a:off x="2500668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7A3E38C-3DF5-DD8E-91CC-5A78FEC51E89}"/>
                </a:ext>
              </a:extLst>
            </p:cNvPr>
            <p:cNvSpPr/>
            <p:nvPr/>
          </p:nvSpPr>
          <p:spPr>
            <a:xfrm>
              <a:off x="2416885" y="14375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BA71A-E7E5-D0A3-060D-6A6421B3D942}"/>
                </a:ext>
              </a:extLst>
            </p:cNvPr>
            <p:cNvSpPr/>
            <p:nvPr/>
          </p:nvSpPr>
          <p:spPr>
            <a:xfrm>
              <a:off x="2668234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C90560B-D7FB-08C2-AF6E-D9140F4A9115}"/>
                </a:ext>
              </a:extLst>
            </p:cNvPr>
            <p:cNvSpPr/>
            <p:nvPr/>
          </p:nvSpPr>
          <p:spPr>
            <a:xfrm>
              <a:off x="2668234" y="142468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E800C22-5455-3F0C-EFAA-565AA41597D9}"/>
                </a:ext>
              </a:extLst>
            </p:cNvPr>
            <p:cNvSpPr/>
            <p:nvPr/>
          </p:nvSpPr>
          <p:spPr>
            <a:xfrm>
              <a:off x="2668234" y="158965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115FC54-3B7F-0CC8-2B13-AC47554A2AD1}"/>
                </a:ext>
              </a:extLst>
            </p:cNvPr>
            <p:cNvSpPr/>
            <p:nvPr/>
          </p:nvSpPr>
          <p:spPr>
            <a:xfrm>
              <a:off x="2831300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AA9FDA6-7110-73D8-35BB-DCBC2BEF3020}"/>
                </a:ext>
              </a:extLst>
            </p:cNvPr>
            <p:cNvSpPr/>
            <p:nvPr/>
          </p:nvSpPr>
          <p:spPr>
            <a:xfrm>
              <a:off x="2831299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7B73EF6-BA48-29E5-C7CD-2549DF1C4BED}"/>
                </a:ext>
              </a:extLst>
            </p:cNvPr>
            <p:cNvSpPr/>
            <p:nvPr/>
          </p:nvSpPr>
          <p:spPr>
            <a:xfrm>
              <a:off x="2988146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9F9845-024B-A73E-398D-8625F90B6325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flipH="1">
              <a:off x="2542560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04FF2CD-6461-4211-042D-FE7E9E03D3CC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 flipH="1">
              <a:off x="2458777" y="13426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8C446BD-9AD8-5D96-231C-E1758D27E07B}"/>
                </a:ext>
              </a:extLst>
            </p:cNvPr>
            <p:cNvCxnSpPr>
              <a:cxnSpLocks/>
              <a:stCxn id="20" idx="2"/>
              <a:endCxn id="23" idx="0"/>
            </p:cNvCxnSpPr>
            <p:nvPr/>
          </p:nvCxnSpPr>
          <p:spPr>
            <a:xfrm>
              <a:off x="2626343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94BC431-D1A9-3691-4005-AB6B6A1EC65C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>
            <a:xfrm>
              <a:off x="2710126" y="134265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C6F7F25-6F09-586D-DFDC-3CCAFA8D816B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>
              <a:off x="2710126" y="150762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04CAAA5-E6B1-AB68-0654-86A102687A28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>
              <a:off x="2873191" y="1164857"/>
              <a:ext cx="156847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89AD207-C1FA-D1E8-1C24-F0CDBA98E3D1}"/>
                </a:ext>
              </a:extLst>
            </p:cNvPr>
            <p:cNvCxnSpPr>
              <a:cxnSpLocks/>
              <a:stCxn id="20" idx="2"/>
              <a:endCxn id="26" idx="0"/>
            </p:cNvCxnSpPr>
            <p:nvPr/>
          </p:nvCxnSpPr>
          <p:spPr>
            <a:xfrm>
              <a:off x="2626343" y="1164857"/>
              <a:ext cx="246849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878657-E91A-E524-7BD7-ED3658BF8E84}"/>
                </a:ext>
              </a:extLst>
            </p:cNvPr>
            <p:cNvCxnSpPr>
              <a:cxnSpLocks/>
              <a:stCxn id="26" idx="2"/>
              <a:endCxn id="24" idx="3"/>
            </p:cNvCxnSpPr>
            <p:nvPr/>
          </p:nvCxnSpPr>
          <p:spPr>
            <a:xfrm flipH="1">
              <a:off x="2752017" y="1342657"/>
              <a:ext cx="121175" cy="123499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7C7C840-07C9-D88F-E7AD-FC3C436AC9CD}"/>
              </a:ext>
            </a:extLst>
          </p:cNvPr>
          <p:cNvSpPr txBox="1"/>
          <p:nvPr/>
        </p:nvSpPr>
        <p:spPr>
          <a:xfrm>
            <a:off x="1587729" y="671086"/>
            <a:ext cx="9701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Dependency Graph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E284C7-2E6F-B508-3165-F5C210704098}"/>
              </a:ext>
            </a:extLst>
          </p:cNvPr>
          <p:cNvSpPr/>
          <p:nvPr/>
        </p:nvSpPr>
        <p:spPr>
          <a:xfrm>
            <a:off x="2506931" y="122338"/>
            <a:ext cx="648644" cy="214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 fn</a:t>
            </a:r>
          </a:p>
        </p:txBody>
      </p:sp>
      <p:cxnSp>
        <p:nvCxnSpPr>
          <p:cNvPr id="39" name="Straight Arrow Connector 71">
            <a:extLst>
              <a:ext uri="{FF2B5EF4-FFF2-40B4-BE49-F238E27FC236}">
                <a16:creationId xmlns:a16="http://schemas.microsoft.com/office/drawing/2014/main" id="{A9A311FA-7118-1AD2-00F7-6573B4977168}"/>
              </a:ext>
            </a:extLst>
          </p:cNvPr>
          <p:cNvCxnSpPr>
            <a:cxnSpLocks/>
            <a:stCxn id="11" idx="3"/>
            <a:endCxn id="37" idx="2"/>
          </p:cNvCxnSpPr>
          <p:nvPr/>
        </p:nvCxnSpPr>
        <p:spPr>
          <a:xfrm flipV="1">
            <a:off x="1446543" y="871140"/>
            <a:ext cx="626255" cy="2170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74">
            <a:extLst>
              <a:ext uri="{FF2B5EF4-FFF2-40B4-BE49-F238E27FC236}">
                <a16:creationId xmlns:a16="http://schemas.microsoft.com/office/drawing/2014/main" id="{BB5013A0-BEAA-3688-4B1C-65E6C038AA39}"/>
              </a:ext>
            </a:extLst>
          </p:cNvPr>
          <p:cNvCxnSpPr>
            <a:cxnSpLocks/>
            <a:stCxn id="37" idx="0"/>
            <a:endCxn id="38" idx="1"/>
          </p:cNvCxnSpPr>
          <p:nvPr/>
        </p:nvCxnSpPr>
        <p:spPr>
          <a:xfrm rot="5400000" flipH="1" flipV="1">
            <a:off x="2069176" y="233332"/>
            <a:ext cx="441376" cy="4341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88">
            <a:extLst>
              <a:ext uri="{FF2B5EF4-FFF2-40B4-BE49-F238E27FC236}">
                <a16:creationId xmlns:a16="http://schemas.microsoft.com/office/drawing/2014/main" id="{52D97BDB-6BA4-A3DA-ADC4-58A7E992757F}"/>
              </a:ext>
            </a:extLst>
          </p:cNvPr>
          <p:cNvCxnSpPr>
            <a:cxnSpLocks/>
            <a:stCxn id="38" idx="3"/>
            <a:endCxn id="7" idx="1"/>
          </p:cNvCxnSpPr>
          <p:nvPr/>
        </p:nvCxnSpPr>
        <p:spPr>
          <a:xfrm>
            <a:off x="3155575" y="229710"/>
            <a:ext cx="435258" cy="54202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Double Brace 41">
            <a:extLst>
              <a:ext uri="{FF2B5EF4-FFF2-40B4-BE49-F238E27FC236}">
                <a16:creationId xmlns:a16="http://schemas.microsoft.com/office/drawing/2014/main" id="{CB267E47-36C5-2908-6B38-E2620028DD1C}"/>
              </a:ext>
            </a:extLst>
          </p:cNvPr>
          <p:cNvSpPr/>
          <p:nvPr/>
        </p:nvSpPr>
        <p:spPr>
          <a:xfrm>
            <a:off x="5213550" y="812625"/>
            <a:ext cx="700927" cy="259828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C I/O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9CE02B6-DE2E-24F0-E78D-3947E229B839}"/>
              </a:ext>
            </a:extLst>
          </p:cNvPr>
          <p:cNvSpPr/>
          <p:nvPr/>
        </p:nvSpPr>
        <p:spPr>
          <a:xfrm>
            <a:off x="5730147" y="1871077"/>
            <a:ext cx="880932" cy="1811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type signature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3A1A545-1FB8-9A0F-6241-5A9F0F531263}"/>
              </a:ext>
            </a:extLst>
          </p:cNvPr>
          <p:cNvSpPr/>
          <p:nvPr/>
        </p:nvSpPr>
        <p:spPr>
          <a:xfrm>
            <a:off x="4005939" y="1822634"/>
            <a:ext cx="1233313" cy="1735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LLM</a:t>
            </a:r>
          </a:p>
        </p:txBody>
      </p:sp>
      <p:cxnSp>
        <p:nvCxnSpPr>
          <p:cNvPr id="46" name="Straight Arrow Connector 88">
            <a:extLst>
              <a:ext uri="{FF2B5EF4-FFF2-40B4-BE49-F238E27FC236}">
                <a16:creationId xmlns:a16="http://schemas.microsoft.com/office/drawing/2014/main" id="{6083CB77-E49F-AFF5-0346-0080269F911D}"/>
              </a:ext>
            </a:extLst>
          </p:cNvPr>
          <p:cNvCxnSpPr>
            <a:cxnSpLocks/>
            <a:stCxn id="38" idx="3"/>
            <a:endCxn id="13" idx="0"/>
          </p:cNvCxnSpPr>
          <p:nvPr/>
        </p:nvCxnSpPr>
        <p:spPr>
          <a:xfrm>
            <a:off x="3155575" y="229710"/>
            <a:ext cx="3720262" cy="2312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Double Brace 48">
            <a:extLst>
              <a:ext uri="{FF2B5EF4-FFF2-40B4-BE49-F238E27FC236}">
                <a16:creationId xmlns:a16="http://schemas.microsoft.com/office/drawing/2014/main" id="{3136C276-74E6-6241-946F-11966176608C}"/>
              </a:ext>
            </a:extLst>
          </p:cNvPr>
          <p:cNvSpPr/>
          <p:nvPr/>
        </p:nvSpPr>
        <p:spPr>
          <a:xfrm>
            <a:off x="5207244" y="479243"/>
            <a:ext cx="700927" cy="259828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C props</a:t>
            </a:r>
          </a:p>
        </p:txBody>
      </p:sp>
      <p:cxnSp>
        <p:nvCxnSpPr>
          <p:cNvPr id="54" name="Straight Arrow Connector 88">
            <a:extLst>
              <a:ext uri="{FF2B5EF4-FFF2-40B4-BE49-F238E27FC236}">
                <a16:creationId xmlns:a16="http://schemas.microsoft.com/office/drawing/2014/main" id="{F87352F3-C17F-C02A-8418-3B9D7AD6594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985111" y="771734"/>
            <a:ext cx="211202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259">
            <a:extLst>
              <a:ext uri="{FF2B5EF4-FFF2-40B4-BE49-F238E27FC236}">
                <a16:creationId xmlns:a16="http://schemas.microsoft.com/office/drawing/2014/main" id="{030DB387-41F9-2FDD-09BF-1C7C08A51D38}"/>
              </a:ext>
            </a:extLst>
          </p:cNvPr>
          <p:cNvCxnSpPr>
            <a:cxnSpLocks/>
            <a:stCxn id="49" idx="0"/>
          </p:cNvCxnSpPr>
          <p:nvPr/>
        </p:nvCxnSpPr>
        <p:spPr>
          <a:xfrm rot="5400000" flipH="1" flipV="1">
            <a:off x="5432942" y="354477"/>
            <a:ext cx="2495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259">
            <a:extLst>
              <a:ext uri="{FF2B5EF4-FFF2-40B4-BE49-F238E27FC236}">
                <a16:creationId xmlns:a16="http://schemas.microsoft.com/office/drawing/2014/main" id="{41FB499D-A683-4AA0-BC4D-61B02106787D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>
            <a:off x="5163707" y="1230594"/>
            <a:ext cx="558449" cy="242166"/>
          </a:xfrm>
          <a:prstGeom prst="bentConnector3">
            <a:avLst>
              <a:gd name="adj1" fmla="val 9889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98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914BD2-558D-DE71-EF5F-28A0A48F0A0D}"/>
              </a:ext>
            </a:extLst>
          </p:cNvPr>
          <p:cNvSpPr/>
          <p:nvPr/>
        </p:nvSpPr>
        <p:spPr>
          <a:xfrm>
            <a:off x="2238123" y="1389863"/>
            <a:ext cx="1394278" cy="87787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/>
              <a:t>EqTester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</p:txBody>
      </p:sp>
      <p:cxnSp>
        <p:nvCxnSpPr>
          <p:cNvPr id="5" name="Straight Arrow Connector 132">
            <a:extLst>
              <a:ext uri="{FF2B5EF4-FFF2-40B4-BE49-F238E27FC236}">
                <a16:creationId xmlns:a16="http://schemas.microsoft.com/office/drawing/2014/main" id="{24F8F5F6-2AB2-9035-2E3B-87B2103D15C2}"/>
              </a:ext>
            </a:extLst>
          </p:cNvPr>
          <p:cNvCxnSpPr>
            <a:cxnSpLocks/>
            <a:stCxn id="13" idx="2"/>
            <a:endCxn id="15" idx="3"/>
          </p:cNvCxnSpPr>
          <p:nvPr/>
        </p:nvCxnSpPr>
        <p:spPr>
          <a:xfrm rot="5400000">
            <a:off x="5730768" y="673606"/>
            <a:ext cx="736151" cy="15539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D0E5E31-FBA5-28F8-7D38-BE38BAE3A6A0}"/>
              </a:ext>
            </a:extLst>
          </p:cNvPr>
          <p:cNvSpPr/>
          <p:nvPr/>
        </p:nvSpPr>
        <p:spPr>
          <a:xfrm>
            <a:off x="214749" y="115561"/>
            <a:ext cx="1231795" cy="392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 Codebase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83359-E001-92D1-54BB-A67D1C2FE173}"/>
              </a:ext>
            </a:extLst>
          </p:cNvPr>
          <p:cNvSpPr/>
          <p:nvPr/>
        </p:nvSpPr>
        <p:spPr>
          <a:xfrm>
            <a:off x="3590833" y="460943"/>
            <a:ext cx="1394278" cy="62158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SpecMiner</a:t>
            </a:r>
          </a:p>
          <a:p>
            <a:pPr algn="ctr"/>
            <a:endParaRPr lang="en-US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8D4E39-AEA9-A7ED-B5C9-1E1D93CE7DC2}"/>
              </a:ext>
            </a:extLst>
          </p:cNvPr>
          <p:cNvSpPr/>
          <p:nvPr/>
        </p:nvSpPr>
        <p:spPr>
          <a:xfrm>
            <a:off x="3669200" y="822824"/>
            <a:ext cx="1233314" cy="202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LLVM &amp; gcc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C68BC4-7949-D4C5-3C6C-354779B16180}"/>
              </a:ext>
            </a:extLst>
          </p:cNvPr>
          <p:cNvGrpSpPr/>
          <p:nvPr/>
        </p:nvGrpSpPr>
        <p:grpSpPr>
          <a:xfrm>
            <a:off x="214748" y="779142"/>
            <a:ext cx="1231795" cy="618048"/>
            <a:chOff x="1920744" y="204039"/>
            <a:chExt cx="1231795" cy="61804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42F0109-5A3D-4D91-4A3A-6C0514A87D4A}"/>
                </a:ext>
              </a:extLst>
            </p:cNvPr>
            <p:cNvSpPr/>
            <p:nvPr/>
          </p:nvSpPr>
          <p:spPr>
            <a:xfrm>
              <a:off x="1920744" y="204039"/>
              <a:ext cx="1231795" cy="618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Slicer</a:t>
              </a:r>
            </a:p>
            <a:p>
              <a:pPr algn="ctr"/>
              <a:endParaRPr lang="en-US" sz="1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5E3BE30-674F-F307-6AC5-03E7053C6D81}"/>
                </a:ext>
              </a:extLst>
            </p:cNvPr>
            <p:cNvSpPr/>
            <p:nvPr/>
          </p:nvSpPr>
          <p:spPr>
            <a:xfrm>
              <a:off x="1984979" y="569431"/>
              <a:ext cx="1103326" cy="2027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Clang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AC0D9E8-243D-6528-A9C7-3CDCBD0220A6}"/>
              </a:ext>
            </a:extLst>
          </p:cNvPr>
          <p:cNvSpPr/>
          <p:nvPr/>
        </p:nvSpPr>
        <p:spPr>
          <a:xfrm>
            <a:off x="6100763" y="460943"/>
            <a:ext cx="1550148" cy="62158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CodeGenerator</a:t>
            </a:r>
          </a:p>
          <a:p>
            <a:pPr algn="ctr"/>
            <a:endParaRPr lang="en-US" sz="1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EEDAD-006F-99BE-BBE9-47C3AD9801F0}"/>
              </a:ext>
            </a:extLst>
          </p:cNvPr>
          <p:cNvSpPr/>
          <p:nvPr/>
        </p:nvSpPr>
        <p:spPr>
          <a:xfrm>
            <a:off x="6170220" y="828403"/>
            <a:ext cx="1411234" cy="202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47F352-8EFF-72F2-702E-AA31C5B28C53}"/>
              </a:ext>
            </a:extLst>
          </p:cNvPr>
          <p:cNvSpPr/>
          <p:nvPr/>
        </p:nvSpPr>
        <p:spPr>
          <a:xfrm>
            <a:off x="3927570" y="1379738"/>
            <a:ext cx="1394278" cy="87787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 err="1"/>
              <a:t>ArgTranslator</a:t>
            </a:r>
            <a:endParaRPr lang="en-US" sz="13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BB97D9-E440-3E77-C42A-CE5A46DCE0A9}"/>
              </a:ext>
            </a:extLst>
          </p:cNvPr>
          <p:cNvSpPr/>
          <p:nvPr/>
        </p:nvSpPr>
        <p:spPr>
          <a:xfrm>
            <a:off x="4005939" y="2043297"/>
            <a:ext cx="1233313" cy="1735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Arg Constr. Tool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84E7C-FD9D-45F9-242C-50813DA0989D}"/>
              </a:ext>
            </a:extLst>
          </p:cNvPr>
          <p:cNvSpPr/>
          <p:nvPr/>
        </p:nvSpPr>
        <p:spPr>
          <a:xfrm>
            <a:off x="6541072" y="1332541"/>
            <a:ext cx="648644" cy="214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Rust fn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56565E-E7C8-E566-7E28-FB29C7959EDD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830646" y="508528"/>
            <a:ext cx="1" cy="27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14D879-8676-A2A2-4346-44B07AB285F8}"/>
              </a:ext>
            </a:extLst>
          </p:cNvPr>
          <p:cNvGrpSpPr/>
          <p:nvPr/>
        </p:nvGrpSpPr>
        <p:grpSpPr>
          <a:xfrm>
            <a:off x="1741655" y="456651"/>
            <a:ext cx="655044" cy="590682"/>
            <a:chOff x="2416885" y="1081915"/>
            <a:chExt cx="655044" cy="59068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187895-4880-2AA2-7BD1-B56A1D5258C8}"/>
                </a:ext>
              </a:extLst>
            </p:cNvPr>
            <p:cNvSpPr/>
            <p:nvPr/>
          </p:nvSpPr>
          <p:spPr>
            <a:xfrm>
              <a:off x="2584451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F641A38-19AB-4296-C86B-B9A13DCA0CD2}"/>
                </a:ext>
              </a:extLst>
            </p:cNvPr>
            <p:cNvSpPr/>
            <p:nvPr/>
          </p:nvSpPr>
          <p:spPr>
            <a:xfrm>
              <a:off x="2500668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914AD9-DBE0-56D2-F256-385AE98A44A6}"/>
                </a:ext>
              </a:extLst>
            </p:cNvPr>
            <p:cNvSpPr/>
            <p:nvPr/>
          </p:nvSpPr>
          <p:spPr>
            <a:xfrm>
              <a:off x="2416885" y="14375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44E25C8-6248-B8FF-C771-800007DBD684}"/>
                </a:ext>
              </a:extLst>
            </p:cNvPr>
            <p:cNvSpPr/>
            <p:nvPr/>
          </p:nvSpPr>
          <p:spPr>
            <a:xfrm>
              <a:off x="2668234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E443066-17CA-416B-2D2F-587CCE67E0AD}"/>
                </a:ext>
              </a:extLst>
            </p:cNvPr>
            <p:cNvSpPr/>
            <p:nvPr/>
          </p:nvSpPr>
          <p:spPr>
            <a:xfrm>
              <a:off x="2668234" y="142468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7C59A88-7B80-5C78-86CF-754F8798FC84}"/>
                </a:ext>
              </a:extLst>
            </p:cNvPr>
            <p:cNvSpPr/>
            <p:nvPr/>
          </p:nvSpPr>
          <p:spPr>
            <a:xfrm>
              <a:off x="2668234" y="158965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B39E75-CDB4-2FD3-443C-96F5932F990E}"/>
                </a:ext>
              </a:extLst>
            </p:cNvPr>
            <p:cNvSpPr/>
            <p:nvPr/>
          </p:nvSpPr>
          <p:spPr>
            <a:xfrm>
              <a:off x="2831300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4B7BCDA-29BF-815A-3E63-061504443A03}"/>
                </a:ext>
              </a:extLst>
            </p:cNvPr>
            <p:cNvSpPr/>
            <p:nvPr/>
          </p:nvSpPr>
          <p:spPr>
            <a:xfrm>
              <a:off x="2831299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25E03CA-785A-2B1F-7EFC-1E9D7643CC5E}"/>
                </a:ext>
              </a:extLst>
            </p:cNvPr>
            <p:cNvSpPr/>
            <p:nvPr/>
          </p:nvSpPr>
          <p:spPr>
            <a:xfrm>
              <a:off x="2988146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9BFF9F5-7059-DBC0-37DB-8A2B346271FE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flipH="1">
              <a:off x="2542560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D3CAFA8-275E-A469-51E1-44F20F9F0BE4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 flipH="1">
              <a:off x="2458777" y="13426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0E3C5AE-F4F6-7D36-1FE4-41118EDD5DD0}"/>
                </a:ext>
              </a:extLst>
            </p:cNvPr>
            <p:cNvCxnSpPr>
              <a:cxnSpLocks/>
              <a:stCxn id="20" idx="2"/>
              <a:endCxn id="23" idx="0"/>
            </p:cNvCxnSpPr>
            <p:nvPr/>
          </p:nvCxnSpPr>
          <p:spPr>
            <a:xfrm>
              <a:off x="2626343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49FC34E-481F-F30F-7C9A-4F641B3DD657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>
            <a:xfrm>
              <a:off x="2710126" y="134265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3841B6A-6875-AC94-4D11-2AF7259519C4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>
              <a:off x="2710126" y="150762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2881AFD-FBDD-CC9F-01C7-A2944F41D95A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>
              <a:off x="2873191" y="1164857"/>
              <a:ext cx="156847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389AF4A-4C82-4EE9-22D9-D000D5ECFBBA}"/>
                </a:ext>
              </a:extLst>
            </p:cNvPr>
            <p:cNvCxnSpPr>
              <a:cxnSpLocks/>
              <a:stCxn id="20" idx="2"/>
              <a:endCxn id="26" idx="0"/>
            </p:cNvCxnSpPr>
            <p:nvPr/>
          </p:nvCxnSpPr>
          <p:spPr>
            <a:xfrm>
              <a:off x="2626343" y="1164857"/>
              <a:ext cx="246849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03C9677-A816-A9DA-918F-D515662EA611}"/>
                </a:ext>
              </a:extLst>
            </p:cNvPr>
            <p:cNvCxnSpPr>
              <a:cxnSpLocks/>
              <a:stCxn id="26" idx="2"/>
              <a:endCxn id="24" idx="3"/>
            </p:cNvCxnSpPr>
            <p:nvPr/>
          </p:nvCxnSpPr>
          <p:spPr>
            <a:xfrm flipH="1">
              <a:off x="2752017" y="1342657"/>
              <a:ext cx="121175" cy="123499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F91D53B-8921-3E8C-5A0A-64C852CACF77}"/>
              </a:ext>
            </a:extLst>
          </p:cNvPr>
          <p:cNvSpPr txBox="1"/>
          <p:nvPr/>
        </p:nvSpPr>
        <p:spPr>
          <a:xfrm>
            <a:off x="1587729" y="671086"/>
            <a:ext cx="9701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Dependency Graph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80A29A-5E2B-7783-B4C2-C5895AA4CE65}"/>
              </a:ext>
            </a:extLst>
          </p:cNvPr>
          <p:cNvSpPr/>
          <p:nvPr/>
        </p:nvSpPr>
        <p:spPr>
          <a:xfrm>
            <a:off x="2506931" y="122338"/>
            <a:ext cx="648644" cy="214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 fn</a:t>
            </a:r>
          </a:p>
        </p:txBody>
      </p:sp>
      <p:cxnSp>
        <p:nvCxnSpPr>
          <p:cNvPr id="39" name="Straight Arrow Connector 71">
            <a:extLst>
              <a:ext uri="{FF2B5EF4-FFF2-40B4-BE49-F238E27FC236}">
                <a16:creationId xmlns:a16="http://schemas.microsoft.com/office/drawing/2014/main" id="{BF991D69-E4C0-FBFC-6A5E-58FF0FE588A3}"/>
              </a:ext>
            </a:extLst>
          </p:cNvPr>
          <p:cNvCxnSpPr>
            <a:cxnSpLocks/>
            <a:stCxn id="11" idx="3"/>
            <a:endCxn id="37" idx="2"/>
          </p:cNvCxnSpPr>
          <p:nvPr/>
        </p:nvCxnSpPr>
        <p:spPr>
          <a:xfrm flipV="1">
            <a:off x="1446543" y="871140"/>
            <a:ext cx="626255" cy="2170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74">
            <a:extLst>
              <a:ext uri="{FF2B5EF4-FFF2-40B4-BE49-F238E27FC236}">
                <a16:creationId xmlns:a16="http://schemas.microsoft.com/office/drawing/2014/main" id="{41C37954-116B-9BAB-AA4E-E983354B7E83}"/>
              </a:ext>
            </a:extLst>
          </p:cNvPr>
          <p:cNvCxnSpPr>
            <a:cxnSpLocks/>
            <a:stCxn id="37" idx="0"/>
            <a:endCxn id="38" idx="1"/>
          </p:cNvCxnSpPr>
          <p:nvPr/>
        </p:nvCxnSpPr>
        <p:spPr>
          <a:xfrm rot="5400000" flipH="1" flipV="1">
            <a:off x="2069176" y="233332"/>
            <a:ext cx="441376" cy="4341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88">
            <a:extLst>
              <a:ext uri="{FF2B5EF4-FFF2-40B4-BE49-F238E27FC236}">
                <a16:creationId xmlns:a16="http://schemas.microsoft.com/office/drawing/2014/main" id="{38082A7E-17F7-B07E-7085-7D5E0A002098}"/>
              </a:ext>
            </a:extLst>
          </p:cNvPr>
          <p:cNvCxnSpPr>
            <a:cxnSpLocks/>
            <a:stCxn id="38" idx="3"/>
            <a:endCxn id="7" idx="1"/>
          </p:cNvCxnSpPr>
          <p:nvPr/>
        </p:nvCxnSpPr>
        <p:spPr>
          <a:xfrm>
            <a:off x="3155575" y="229710"/>
            <a:ext cx="435258" cy="54202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Double Brace 41">
            <a:extLst>
              <a:ext uri="{FF2B5EF4-FFF2-40B4-BE49-F238E27FC236}">
                <a16:creationId xmlns:a16="http://schemas.microsoft.com/office/drawing/2014/main" id="{AB345107-6EC7-A516-C02E-41BAEA0C4472}"/>
              </a:ext>
            </a:extLst>
          </p:cNvPr>
          <p:cNvSpPr/>
          <p:nvPr/>
        </p:nvSpPr>
        <p:spPr>
          <a:xfrm>
            <a:off x="5213550" y="812625"/>
            <a:ext cx="700927" cy="259828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C I/O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5669CFD-7538-D320-2B18-679D524F2AA5}"/>
              </a:ext>
            </a:extLst>
          </p:cNvPr>
          <p:cNvSpPr/>
          <p:nvPr/>
        </p:nvSpPr>
        <p:spPr>
          <a:xfrm>
            <a:off x="5730147" y="1871077"/>
            <a:ext cx="880932" cy="1811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type signature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D7AC3B-FEBF-6F0D-58C2-C95F6D64E2A7}"/>
              </a:ext>
            </a:extLst>
          </p:cNvPr>
          <p:cNvSpPr/>
          <p:nvPr/>
        </p:nvSpPr>
        <p:spPr>
          <a:xfrm>
            <a:off x="4005939" y="1822634"/>
            <a:ext cx="1233313" cy="1735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LLM</a:t>
            </a:r>
          </a:p>
        </p:txBody>
      </p:sp>
      <p:sp>
        <p:nvSpPr>
          <p:cNvPr id="45" name="Double Brace 44">
            <a:extLst>
              <a:ext uri="{FF2B5EF4-FFF2-40B4-BE49-F238E27FC236}">
                <a16:creationId xmlns:a16="http://schemas.microsoft.com/office/drawing/2014/main" id="{577915D2-6514-9659-9C77-57EBF2310ADD}"/>
              </a:ext>
            </a:extLst>
          </p:cNvPr>
          <p:cNvSpPr/>
          <p:nvPr/>
        </p:nvSpPr>
        <p:spPr>
          <a:xfrm>
            <a:off x="2863625" y="1894820"/>
            <a:ext cx="727897" cy="315107"/>
          </a:xfrm>
          <a:prstGeom prst="bracePai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Expected Rust I/O</a:t>
            </a:r>
          </a:p>
        </p:txBody>
      </p:sp>
      <p:cxnSp>
        <p:nvCxnSpPr>
          <p:cNvPr id="46" name="Straight Arrow Connector 88">
            <a:extLst>
              <a:ext uri="{FF2B5EF4-FFF2-40B4-BE49-F238E27FC236}">
                <a16:creationId xmlns:a16="http://schemas.microsoft.com/office/drawing/2014/main" id="{DC7C2EB4-11F6-D927-C56F-FD1B624E9FC3}"/>
              </a:ext>
            </a:extLst>
          </p:cNvPr>
          <p:cNvCxnSpPr>
            <a:cxnSpLocks/>
            <a:stCxn id="38" idx="3"/>
            <a:endCxn id="13" idx="0"/>
          </p:cNvCxnSpPr>
          <p:nvPr/>
        </p:nvCxnSpPr>
        <p:spPr>
          <a:xfrm>
            <a:off x="3155575" y="229710"/>
            <a:ext cx="3720262" cy="2312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259">
            <a:extLst>
              <a:ext uri="{FF2B5EF4-FFF2-40B4-BE49-F238E27FC236}">
                <a16:creationId xmlns:a16="http://schemas.microsoft.com/office/drawing/2014/main" id="{83755BC1-55B1-A208-1CAA-2F85AA5102CE}"/>
              </a:ext>
            </a:extLst>
          </p:cNvPr>
          <p:cNvCxnSpPr>
            <a:cxnSpLocks/>
            <a:stCxn id="15" idx="1"/>
            <a:endCxn id="45" idx="3"/>
          </p:cNvCxnSpPr>
          <p:nvPr/>
        </p:nvCxnSpPr>
        <p:spPr>
          <a:xfrm rot="10800000" flipV="1">
            <a:off x="3591520" y="1818676"/>
            <a:ext cx="336050" cy="233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132">
            <a:extLst>
              <a:ext uri="{FF2B5EF4-FFF2-40B4-BE49-F238E27FC236}">
                <a16:creationId xmlns:a16="http://schemas.microsoft.com/office/drawing/2014/main" id="{8C5B5334-36EB-3AB3-BB79-0450FE261CBC}"/>
              </a:ext>
            </a:extLst>
          </p:cNvPr>
          <p:cNvCxnSpPr>
            <a:cxnSpLocks/>
            <a:stCxn id="17" idx="3"/>
            <a:endCxn id="4" idx="2"/>
          </p:cNvCxnSpPr>
          <p:nvPr/>
        </p:nvCxnSpPr>
        <p:spPr>
          <a:xfrm flipH="1">
            <a:off x="2935262" y="1439913"/>
            <a:ext cx="4254454" cy="827825"/>
          </a:xfrm>
          <a:prstGeom prst="bentConnector4">
            <a:avLst>
              <a:gd name="adj1" fmla="val -3940"/>
              <a:gd name="adj2" fmla="val 12147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Double Brace 48">
            <a:extLst>
              <a:ext uri="{FF2B5EF4-FFF2-40B4-BE49-F238E27FC236}">
                <a16:creationId xmlns:a16="http://schemas.microsoft.com/office/drawing/2014/main" id="{8FFDEEA2-2CBE-D10A-0F34-AB389627D2A0}"/>
              </a:ext>
            </a:extLst>
          </p:cNvPr>
          <p:cNvSpPr/>
          <p:nvPr/>
        </p:nvSpPr>
        <p:spPr>
          <a:xfrm>
            <a:off x="5207244" y="479243"/>
            <a:ext cx="700927" cy="259828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C props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60A4105-402E-5BC3-3282-8D140CFAA704}"/>
              </a:ext>
            </a:extLst>
          </p:cNvPr>
          <p:cNvSpPr/>
          <p:nvPr/>
        </p:nvSpPr>
        <p:spPr>
          <a:xfrm>
            <a:off x="2316493" y="1890254"/>
            <a:ext cx="506251" cy="3151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LLM</a:t>
            </a:r>
          </a:p>
        </p:txBody>
      </p:sp>
      <p:cxnSp>
        <p:nvCxnSpPr>
          <p:cNvPr id="54" name="Straight Arrow Connector 88">
            <a:extLst>
              <a:ext uri="{FF2B5EF4-FFF2-40B4-BE49-F238E27FC236}">
                <a16:creationId xmlns:a16="http://schemas.microsoft.com/office/drawing/2014/main" id="{5F403E85-48D5-7EFA-3A95-4BC77A7CA78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985111" y="771734"/>
            <a:ext cx="211202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259">
            <a:extLst>
              <a:ext uri="{FF2B5EF4-FFF2-40B4-BE49-F238E27FC236}">
                <a16:creationId xmlns:a16="http://schemas.microsoft.com/office/drawing/2014/main" id="{A5D1A8AF-78AB-AB3C-17D5-D545F85D8C96}"/>
              </a:ext>
            </a:extLst>
          </p:cNvPr>
          <p:cNvCxnSpPr>
            <a:cxnSpLocks/>
            <a:stCxn id="49" idx="0"/>
          </p:cNvCxnSpPr>
          <p:nvPr/>
        </p:nvCxnSpPr>
        <p:spPr>
          <a:xfrm rot="5400000" flipH="1" flipV="1">
            <a:off x="5432942" y="354477"/>
            <a:ext cx="2495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259">
            <a:extLst>
              <a:ext uri="{FF2B5EF4-FFF2-40B4-BE49-F238E27FC236}">
                <a16:creationId xmlns:a16="http://schemas.microsoft.com/office/drawing/2014/main" id="{2105988E-298C-103B-308D-2B5C22EDF468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>
            <a:off x="5163707" y="1230594"/>
            <a:ext cx="558449" cy="242166"/>
          </a:xfrm>
          <a:prstGeom prst="bentConnector3">
            <a:avLst>
              <a:gd name="adj1" fmla="val 9889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460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C7B8E-EF05-E8F2-EA48-DD51964F3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62FEF6-4A98-4196-4BA1-7E7DA3453933}"/>
              </a:ext>
            </a:extLst>
          </p:cNvPr>
          <p:cNvSpPr/>
          <p:nvPr/>
        </p:nvSpPr>
        <p:spPr>
          <a:xfrm>
            <a:off x="2238123" y="1389863"/>
            <a:ext cx="1394278" cy="87787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/>
              <a:t>EqTester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</p:txBody>
      </p:sp>
      <p:cxnSp>
        <p:nvCxnSpPr>
          <p:cNvPr id="5" name="Straight Arrow Connector 132">
            <a:extLst>
              <a:ext uri="{FF2B5EF4-FFF2-40B4-BE49-F238E27FC236}">
                <a16:creationId xmlns:a16="http://schemas.microsoft.com/office/drawing/2014/main" id="{D21ABC8B-D9EE-6A38-B3B3-10B4365C6F9E}"/>
              </a:ext>
            </a:extLst>
          </p:cNvPr>
          <p:cNvCxnSpPr>
            <a:cxnSpLocks/>
            <a:stCxn id="13" idx="2"/>
            <a:endCxn id="15" idx="3"/>
          </p:cNvCxnSpPr>
          <p:nvPr/>
        </p:nvCxnSpPr>
        <p:spPr>
          <a:xfrm rot="5400000">
            <a:off x="5730768" y="673606"/>
            <a:ext cx="736151" cy="15539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891D12B-3CB2-0E96-F3CB-3CA890AEA066}"/>
              </a:ext>
            </a:extLst>
          </p:cNvPr>
          <p:cNvSpPr/>
          <p:nvPr/>
        </p:nvSpPr>
        <p:spPr>
          <a:xfrm>
            <a:off x="214749" y="115561"/>
            <a:ext cx="1231795" cy="392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 Codebase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029B01-870E-D65E-8F9C-3E6FB905E0EC}"/>
              </a:ext>
            </a:extLst>
          </p:cNvPr>
          <p:cNvSpPr/>
          <p:nvPr/>
        </p:nvSpPr>
        <p:spPr>
          <a:xfrm>
            <a:off x="3590833" y="460943"/>
            <a:ext cx="1394278" cy="62158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SpecMiner</a:t>
            </a:r>
          </a:p>
          <a:p>
            <a:pPr algn="ctr"/>
            <a:endParaRPr lang="en-US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2C18B3-D569-38A5-4B1F-379A3E245121}"/>
              </a:ext>
            </a:extLst>
          </p:cNvPr>
          <p:cNvSpPr/>
          <p:nvPr/>
        </p:nvSpPr>
        <p:spPr>
          <a:xfrm>
            <a:off x="3669200" y="822824"/>
            <a:ext cx="1233314" cy="202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LLVM &amp; gcc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94079EA-24E3-2674-A42D-33845AB71C6A}"/>
              </a:ext>
            </a:extLst>
          </p:cNvPr>
          <p:cNvGrpSpPr/>
          <p:nvPr/>
        </p:nvGrpSpPr>
        <p:grpSpPr>
          <a:xfrm>
            <a:off x="214748" y="779142"/>
            <a:ext cx="1231795" cy="618048"/>
            <a:chOff x="1920744" y="204039"/>
            <a:chExt cx="1231795" cy="61804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1B65F6-8786-992C-0427-1C78AEF326FA}"/>
                </a:ext>
              </a:extLst>
            </p:cNvPr>
            <p:cNvSpPr/>
            <p:nvPr/>
          </p:nvSpPr>
          <p:spPr>
            <a:xfrm>
              <a:off x="1920744" y="204039"/>
              <a:ext cx="1231795" cy="618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Slicer</a:t>
              </a:r>
            </a:p>
            <a:p>
              <a:pPr algn="ctr"/>
              <a:endParaRPr lang="en-US" sz="1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6074CEC-05B7-9443-CBF8-C272A1932D4F}"/>
                </a:ext>
              </a:extLst>
            </p:cNvPr>
            <p:cNvSpPr/>
            <p:nvPr/>
          </p:nvSpPr>
          <p:spPr>
            <a:xfrm>
              <a:off x="1984979" y="569431"/>
              <a:ext cx="1103326" cy="2027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Clang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B8293C3-3C4B-E497-9CBB-76AFEC532557}"/>
              </a:ext>
            </a:extLst>
          </p:cNvPr>
          <p:cNvSpPr/>
          <p:nvPr/>
        </p:nvSpPr>
        <p:spPr>
          <a:xfrm>
            <a:off x="6100763" y="460943"/>
            <a:ext cx="1550148" cy="62158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CodeGenerator</a:t>
            </a:r>
          </a:p>
          <a:p>
            <a:pPr algn="ctr"/>
            <a:endParaRPr lang="en-US" sz="1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8402C-AC93-B3C3-0837-A48EF9EE68BA}"/>
              </a:ext>
            </a:extLst>
          </p:cNvPr>
          <p:cNvSpPr/>
          <p:nvPr/>
        </p:nvSpPr>
        <p:spPr>
          <a:xfrm>
            <a:off x="6170220" y="828403"/>
            <a:ext cx="1411234" cy="202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92D307-3FD9-282E-E3F5-77CC039EBC05}"/>
              </a:ext>
            </a:extLst>
          </p:cNvPr>
          <p:cNvSpPr/>
          <p:nvPr/>
        </p:nvSpPr>
        <p:spPr>
          <a:xfrm>
            <a:off x="3927570" y="1379738"/>
            <a:ext cx="1394278" cy="87787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 err="1"/>
              <a:t>ArgTranslator</a:t>
            </a:r>
            <a:endParaRPr lang="en-US" sz="13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D3112E-C50B-FCEC-9589-773B77515787}"/>
              </a:ext>
            </a:extLst>
          </p:cNvPr>
          <p:cNvSpPr/>
          <p:nvPr/>
        </p:nvSpPr>
        <p:spPr>
          <a:xfrm>
            <a:off x="4005939" y="2043297"/>
            <a:ext cx="1233313" cy="1735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Arg Constr. Tool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B7F99A-D6C8-9A16-3E03-51CAD54D960A}"/>
              </a:ext>
            </a:extLst>
          </p:cNvPr>
          <p:cNvSpPr/>
          <p:nvPr/>
        </p:nvSpPr>
        <p:spPr>
          <a:xfrm>
            <a:off x="6541072" y="1332541"/>
            <a:ext cx="648644" cy="214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Rust fn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3A010D-381A-9AC3-18C3-452F1E318680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830646" y="508528"/>
            <a:ext cx="1" cy="27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3150EF5-74A8-88AB-8FF3-4453EC80BBBC}"/>
              </a:ext>
            </a:extLst>
          </p:cNvPr>
          <p:cNvGrpSpPr/>
          <p:nvPr/>
        </p:nvGrpSpPr>
        <p:grpSpPr>
          <a:xfrm>
            <a:off x="1741655" y="456651"/>
            <a:ext cx="655044" cy="590682"/>
            <a:chOff x="2416885" y="1081915"/>
            <a:chExt cx="655044" cy="59068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951B981-CFB7-6B51-410F-1A0FCEBF85D4}"/>
                </a:ext>
              </a:extLst>
            </p:cNvPr>
            <p:cNvSpPr/>
            <p:nvPr/>
          </p:nvSpPr>
          <p:spPr>
            <a:xfrm>
              <a:off x="2584451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77E1C0-58BD-B032-F66E-A0EBABAD036A}"/>
                </a:ext>
              </a:extLst>
            </p:cNvPr>
            <p:cNvSpPr/>
            <p:nvPr/>
          </p:nvSpPr>
          <p:spPr>
            <a:xfrm>
              <a:off x="2500668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F69CFAE-4684-4E7B-99A1-2FD7C32212BC}"/>
                </a:ext>
              </a:extLst>
            </p:cNvPr>
            <p:cNvSpPr/>
            <p:nvPr/>
          </p:nvSpPr>
          <p:spPr>
            <a:xfrm>
              <a:off x="2416885" y="14375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2E80036-72C5-7A46-D830-296C3A71EA79}"/>
                </a:ext>
              </a:extLst>
            </p:cNvPr>
            <p:cNvSpPr/>
            <p:nvPr/>
          </p:nvSpPr>
          <p:spPr>
            <a:xfrm>
              <a:off x="2668234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218E573-5EA9-DC62-CCC8-3D2663BB9D27}"/>
                </a:ext>
              </a:extLst>
            </p:cNvPr>
            <p:cNvSpPr/>
            <p:nvPr/>
          </p:nvSpPr>
          <p:spPr>
            <a:xfrm>
              <a:off x="2668234" y="142468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84DB16D-3ACC-DC0E-7CDD-838CABB3A07E}"/>
                </a:ext>
              </a:extLst>
            </p:cNvPr>
            <p:cNvSpPr/>
            <p:nvPr/>
          </p:nvSpPr>
          <p:spPr>
            <a:xfrm>
              <a:off x="2668234" y="158965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1856519-6FE4-1117-FE88-1B4A85BF851B}"/>
                </a:ext>
              </a:extLst>
            </p:cNvPr>
            <p:cNvSpPr/>
            <p:nvPr/>
          </p:nvSpPr>
          <p:spPr>
            <a:xfrm>
              <a:off x="2831300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FBE232F-F492-BD14-5405-A7CC119A39C5}"/>
                </a:ext>
              </a:extLst>
            </p:cNvPr>
            <p:cNvSpPr/>
            <p:nvPr/>
          </p:nvSpPr>
          <p:spPr>
            <a:xfrm>
              <a:off x="2831299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8BEEA1D-2D15-AD40-85EE-994985C652CE}"/>
                </a:ext>
              </a:extLst>
            </p:cNvPr>
            <p:cNvSpPr/>
            <p:nvPr/>
          </p:nvSpPr>
          <p:spPr>
            <a:xfrm>
              <a:off x="2988146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C33D998-3FA7-8105-2515-F5FBFD1B39EB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flipH="1">
              <a:off x="2542560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0F6463-08CD-3716-F10D-A7FD90801AD0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 flipH="1">
              <a:off x="2458777" y="13426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E778AB3-423E-26BE-DD12-0ECC60DEA236}"/>
                </a:ext>
              </a:extLst>
            </p:cNvPr>
            <p:cNvCxnSpPr>
              <a:cxnSpLocks/>
              <a:stCxn id="20" idx="2"/>
              <a:endCxn id="23" idx="0"/>
            </p:cNvCxnSpPr>
            <p:nvPr/>
          </p:nvCxnSpPr>
          <p:spPr>
            <a:xfrm>
              <a:off x="2626343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F1A236D-6544-FCCD-820F-12DC542413C5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>
            <a:xfrm>
              <a:off x="2710126" y="134265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F03D370-4971-1414-4BF9-CE2A1E7C72C9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>
              <a:off x="2710126" y="150762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269353D-7EC2-B25F-93E4-48590F3E59F7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>
              <a:off x="2873191" y="1164857"/>
              <a:ext cx="156847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0615C07-AA37-8A26-5DA8-1BB7B572769F}"/>
                </a:ext>
              </a:extLst>
            </p:cNvPr>
            <p:cNvCxnSpPr>
              <a:cxnSpLocks/>
              <a:stCxn id="20" idx="2"/>
              <a:endCxn id="26" idx="0"/>
            </p:cNvCxnSpPr>
            <p:nvPr/>
          </p:nvCxnSpPr>
          <p:spPr>
            <a:xfrm>
              <a:off x="2626343" y="1164857"/>
              <a:ext cx="246849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C587292-195A-2FAA-559B-D5F7E9A32EBB}"/>
                </a:ext>
              </a:extLst>
            </p:cNvPr>
            <p:cNvCxnSpPr>
              <a:cxnSpLocks/>
              <a:stCxn id="26" idx="2"/>
              <a:endCxn id="24" idx="3"/>
            </p:cNvCxnSpPr>
            <p:nvPr/>
          </p:nvCxnSpPr>
          <p:spPr>
            <a:xfrm flipH="1">
              <a:off x="2752017" y="1342657"/>
              <a:ext cx="121175" cy="123499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130A428-5813-39AC-966B-C889CB97D537}"/>
              </a:ext>
            </a:extLst>
          </p:cNvPr>
          <p:cNvSpPr txBox="1"/>
          <p:nvPr/>
        </p:nvSpPr>
        <p:spPr>
          <a:xfrm>
            <a:off x="1587729" y="671086"/>
            <a:ext cx="9701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Dependency Graph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159931-9F67-4BF1-DAC4-3230A45CEC52}"/>
              </a:ext>
            </a:extLst>
          </p:cNvPr>
          <p:cNvSpPr/>
          <p:nvPr/>
        </p:nvSpPr>
        <p:spPr>
          <a:xfrm>
            <a:off x="2506931" y="122338"/>
            <a:ext cx="648644" cy="214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 fn</a:t>
            </a:r>
          </a:p>
        </p:txBody>
      </p:sp>
      <p:cxnSp>
        <p:nvCxnSpPr>
          <p:cNvPr id="39" name="Straight Arrow Connector 71">
            <a:extLst>
              <a:ext uri="{FF2B5EF4-FFF2-40B4-BE49-F238E27FC236}">
                <a16:creationId xmlns:a16="http://schemas.microsoft.com/office/drawing/2014/main" id="{2200A58C-2B61-496F-E7B0-C487155B1A60}"/>
              </a:ext>
            </a:extLst>
          </p:cNvPr>
          <p:cNvCxnSpPr>
            <a:cxnSpLocks/>
            <a:stCxn id="11" idx="3"/>
            <a:endCxn id="37" idx="2"/>
          </p:cNvCxnSpPr>
          <p:nvPr/>
        </p:nvCxnSpPr>
        <p:spPr>
          <a:xfrm flipV="1">
            <a:off x="1446543" y="871140"/>
            <a:ext cx="626255" cy="2170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74">
            <a:extLst>
              <a:ext uri="{FF2B5EF4-FFF2-40B4-BE49-F238E27FC236}">
                <a16:creationId xmlns:a16="http://schemas.microsoft.com/office/drawing/2014/main" id="{86D62CD1-6EE7-378F-985C-A2ADA0C62B5C}"/>
              </a:ext>
            </a:extLst>
          </p:cNvPr>
          <p:cNvCxnSpPr>
            <a:cxnSpLocks/>
            <a:stCxn id="37" idx="0"/>
            <a:endCxn id="38" idx="1"/>
          </p:cNvCxnSpPr>
          <p:nvPr/>
        </p:nvCxnSpPr>
        <p:spPr>
          <a:xfrm rot="5400000" flipH="1" flipV="1">
            <a:off x="2069176" y="233332"/>
            <a:ext cx="441376" cy="4341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88">
            <a:extLst>
              <a:ext uri="{FF2B5EF4-FFF2-40B4-BE49-F238E27FC236}">
                <a16:creationId xmlns:a16="http://schemas.microsoft.com/office/drawing/2014/main" id="{E43B2ACA-5C4A-6756-5697-12D130345E6F}"/>
              </a:ext>
            </a:extLst>
          </p:cNvPr>
          <p:cNvCxnSpPr>
            <a:cxnSpLocks/>
            <a:stCxn id="38" idx="3"/>
            <a:endCxn id="7" idx="1"/>
          </p:cNvCxnSpPr>
          <p:nvPr/>
        </p:nvCxnSpPr>
        <p:spPr>
          <a:xfrm>
            <a:off x="3155575" y="229710"/>
            <a:ext cx="435258" cy="54202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Double Brace 41">
            <a:extLst>
              <a:ext uri="{FF2B5EF4-FFF2-40B4-BE49-F238E27FC236}">
                <a16:creationId xmlns:a16="http://schemas.microsoft.com/office/drawing/2014/main" id="{51E163CD-6284-2CEF-A548-227767EC4BF2}"/>
              </a:ext>
            </a:extLst>
          </p:cNvPr>
          <p:cNvSpPr/>
          <p:nvPr/>
        </p:nvSpPr>
        <p:spPr>
          <a:xfrm>
            <a:off x="5213550" y="812625"/>
            <a:ext cx="700927" cy="259828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C I/O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9559B1-55DD-752E-1790-42C46BDC03B6}"/>
              </a:ext>
            </a:extLst>
          </p:cNvPr>
          <p:cNvSpPr/>
          <p:nvPr/>
        </p:nvSpPr>
        <p:spPr>
          <a:xfrm>
            <a:off x="5730147" y="1871077"/>
            <a:ext cx="880932" cy="1811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type signature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2AB77A5-6088-2DB7-CF4D-7C73FB4FB77E}"/>
              </a:ext>
            </a:extLst>
          </p:cNvPr>
          <p:cNvSpPr/>
          <p:nvPr/>
        </p:nvSpPr>
        <p:spPr>
          <a:xfrm>
            <a:off x="4005939" y="1822634"/>
            <a:ext cx="1233313" cy="1735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LLM</a:t>
            </a:r>
          </a:p>
        </p:txBody>
      </p:sp>
      <p:sp>
        <p:nvSpPr>
          <p:cNvPr id="45" name="Double Brace 44">
            <a:extLst>
              <a:ext uri="{FF2B5EF4-FFF2-40B4-BE49-F238E27FC236}">
                <a16:creationId xmlns:a16="http://schemas.microsoft.com/office/drawing/2014/main" id="{092A3D51-7A23-6704-0C51-9EC86F523A88}"/>
              </a:ext>
            </a:extLst>
          </p:cNvPr>
          <p:cNvSpPr/>
          <p:nvPr/>
        </p:nvSpPr>
        <p:spPr>
          <a:xfrm>
            <a:off x="2863625" y="1894820"/>
            <a:ext cx="727897" cy="315107"/>
          </a:xfrm>
          <a:prstGeom prst="bracePai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Expected Rust I/O</a:t>
            </a:r>
          </a:p>
        </p:txBody>
      </p:sp>
      <p:cxnSp>
        <p:nvCxnSpPr>
          <p:cNvPr id="46" name="Straight Arrow Connector 88">
            <a:extLst>
              <a:ext uri="{FF2B5EF4-FFF2-40B4-BE49-F238E27FC236}">
                <a16:creationId xmlns:a16="http://schemas.microsoft.com/office/drawing/2014/main" id="{610E6046-3DAA-9172-C167-E8E464D9E4FB}"/>
              </a:ext>
            </a:extLst>
          </p:cNvPr>
          <p:cNvCxnSpPr>
            <a:cxnSpLocks/>
            <a:stCxn id="38" idx="3"/>
            <a:endCxn id="13" idx="0"/>
          </p:cNvCxnSpPr>
          <p:nvPr/>
        </p:nvCxnSpPr>
        <p:spPr>
          <a:xfrm>
            <a:off x="3155575" y="229710"/>
            <a:ext cx="3720262" cy="2312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259">
            <a:extLst>
              <a:ext uri="{FF2B5EF4-FFF2-40B4-BE49-F238E27FC236}">
                <a16:creationId xmlns:a16="http://schemas.microsoft.com/office/drawing/2014/main" id="{39BB928C-2877-5F15-410C-A29A4CA6C246}"/>
              </a:ext>
            </a:extLst>
          </p:cNvPr>
          <p:cNvCxnSpPr>
            <a:cxnSpLocks/>
            <a:stCxn id="15" idx="1"/>
            <a:endCxn id="45" idx="3"/>
          </p:cNvCxnSpPr>
          <p:nvPr/>
        </p:nvCxnSpPr>
        <p:spPr>
          <a:xfrm rot="10800000" flipV="1">
            <a:off x="3591520" y="1818676"/>
            <a:ext cx="336050" cy="233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132">
            <a:extLst>
              <a:ext uri="{FF2B5EF4-FFF2-40B4-BE49-F238E27FC236}">
                <a16:creationId xmlns:a16="http://schemas.microsoft.com/office/drawing/2014/main" id="{6FB5C559-1A89-B51F-E7FF-646C1A3A7297}"/>
              </a:ext>
            </a:extLst>
          </p:cNvPr>
          <p:cNvCxnSpPr>
            <a:cxnSpLocks/>
            <a:stCxn id="17" idx="3"/>
            <a:endCxn id="4" idx="2"/>
          </p:cNvCxnSpPr>
          <p:nvPr/>
        </p:nvCxnSpPr>
        <p:spPr>
          <a:xfrm flipH="1">
            <a:off x="2935262" y="1439913"/>
            <a:ext cx="4254454" cy="827825"/>
          </a:xfrm>
          <a:prstGeom prst="bentConnector4">
            <a:avLst>
              <a:gd name="adj1" fmla="val -3940"/>
              <a:gd name="adj2" fmla="val 12147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Double Brace 48">
            <a:extLst>
              <a:ext uri="{FF2B5EF4-FFF2-40B4-BE49-F238E27FC236}">
                <a16:creationId xmlns:a16="http://schemas.microsoft.com/office/drawing/2014/main" id="{60B8666A-20AD-E0CF-7B16-EB1AB6169B29}"/>
              </a:ext>
            </a:extLst>
          </p:cNvPr>
          <p:cNvSpPr/>
          <p:nvPr/>
        </p:nvSpPr>
        <p:spPr>
          <a:xfrm>
            <a:off x="5207244" y="479243"/>
            <a:ext cx="700927" cy="259828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C props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C94F626-77F8-AA44-8B1F-FF600F09A287}"/>
              </a:ext>
            </a:extLst>
          </p:cNvPr>
          <p:cNvSpPr/>
          <p:nvPr/>
        </p:nvSpPr>
        <p:spPr>
          <a:xfrm>
            <a:off x="2316493" y="1890254"/>
            <a:ext cx="506251" cy="3151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LLM</a:t>
            </a:r>
          </a:p>
        </p:txBody>
      </p:sp>
      <p:cxnSp>
        <p:nvCxnSpPr>
          <p:cNvPr id="54" name="Straight Arrow Connector 88">
            <a:extLst>
              <a:ext uri="{FF2B5EF4-FFF2-40B4-BE49-F238E27FC236}">
                <a16:creationId xmlns:a16="http://schemas.microsoft.com/office/drawing/2014/main" id="{0FC49634-0B24-F74D-490C-61DFB11168D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985111" y="771734"/>
            <a:ext cx="211202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259">
            <a:extLst>
              <a:ext uri="{FF2B5EF4-FFF2-40B4-BE49-F238E27FC236}">
                <a16:creationId xmlns:a16="http://schemas.microsoft.com/office/drawing/2014/main" id="{BAA1E293-D2E5-9685-6059-B94661B307A3}"/>
              </a:ext>
            </a:extLst>
          </p:cNvPr>
          <p:cNvCxnSpPr>
            <a:cxnSpLocks/>
            <a:stCxn id="49" idx="0"/>
          </p:cNvCxnSpPr>
          <p:nvPr/>
        </p:nvCxnSpPr>
        <p:spPr>
          <a:xfrm rot="5400000" flipH="1" flipV="1">
            <a:off x="5432942" y="354477"/>
            <a:ext cx="2495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259">
            <a:extLst>
              <a:ext uri="{FF2B5EF4-FFF2-40B4-BE49-F238E27FC236}">
                <a16:creationId xmlns:a16="http://schemas.microsoft.com/office/drawing/2014/main" id="{5BB412C7-0D2E-81BC-7768-FCA09E8BA579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>
            <a:off x="5163707" y="1230594"/>
            <a:ext cx="558449" cy="242166"/>
          </a:xfrm>
          <a:prstGeom prst="bentConnector3">
            <a:avLst>
              <a:gd name="adj1" fmla="val 9889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132">
            <a:extLst>
              <a:ext uri="{FF2B5EF4-FFF2-40B4-BE49-F238E27FC236}">
                <a16:creationId xmlns:a16="http://schemas.microsoft.com/office/drawing/2014/main" id="{0B830741-C643-92B1-2BE9-2821EE7A01D5}"/>
              </a:ext>
            </a:extLst>
          </p:cNvPr>
          <p:cNvCxnSpPr>
            <a:cxnSpLocks/>
          </p:cNvCxnSpPr>
          <p:nvPr/>
        </p:nvCxnSpPr>
        <p:spPr>
          <a:xfrm rot="10800000" flipH="1">
            <a:off x="2238123" y="753112"/>
            <a:ext cx="5412788" cy="1234440"/>
          </a:xfrm>
          <a:prstGeom prst="bentConnector5">
            <a:avLst>
              <a:gd name="adj1" fmla="val -3178"/>
              <a:gd name="adj2" fmla="val -49676"/>
              <a:gd name="adj3" fmla="val 102936"/>
            </a:avLst>
          </a:prstGeom>
          <a:ln>
            <a:solidFill>
              <a:srgbClr val="A5002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21069C6-66F4-554D-E1C1-105A5192AC9A}"/>
              </a:ext>
            </a:extLst>
          </p:cNvPr>
          <p:cNvSpPr txBox="1"/>
          <p:nvPr/>
        </p:nvSpPr>
        <p:spPr>
          <a:xfrm>
            <a:off x="1541411" y="2204156"/>
            <a:ext cx="806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❌ Error Feedback</a:t>
            </a:r>
          </a:p>
        </p:txBody>
      </p:sp>
    </p:spTree>
    <p:extLst>
      <p:ext uri="{BB962C8B-B14F-4D97-AF65-F5344CB8AC3E}">
        <p14:creationId xmlns:p14="http://schemas.microsoft.com/office/powerpoint/2010/main" val="602814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947FB-47FF-6462-6B97-85171C970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2F5B47-6A0F-5588-4247-8E05B6D6622E}"/>
              </a:ext>
            </a:extLst>
          </p:cNvPr>
          <p:cNvSpPr/>
          <p:nvPr/>
        </p:nvSpPr>
        <p:spPr>
          <a:xfrm>
            <a:off x="2238123" y="1389863"/>
            <a:ext cx="1394278" cy="87787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/>
              <a:t>EqTester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</p:txBody>
      </p:sp>
      <p:cxnSp>
        <p:nvCxnSpPr>
          <p:cNvPr id="5" name="Straight Arrow Connector 132">
            <a:extLst>
              <a:ext uri="{FF2B5EF4-FFF2-40B4-BE49-F238E27FC236}">
                <a16:creationId xmlns:a16="http://schemas.microsoft.com/office/drawing/2014/main" id="{C2B14F79-ECD1-3F60-EBAD-BE04B352E717}"/>
              </a:ext>
            </a:extLst>
          </p:cNvPr>
          <p:cNvCxnSpPr>
            <a:cxnSpLocks/>
            <a:stCxn id="13" idx="2"/>
            <a:endCxn id="15" idx="3"/>
          </p:cNvCxnSpPr>
          <p:nvPr/>
        </p:nvCxnSpPr>
        <p:spPr>
          <a:xfrm rot="5400000">
            <a:off x="5730768" y="673606"/>
            <a:ext cx="736151" cy="15539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3587C36-47BB-FC31-E254-BF0E713FA0F4}"/>
              </a:ext>
            </a:extLst>
          </p:cNvPr>
          <p:cNvSpPr/>
          <p:nvPr/>
        </p:nvSpPr>
        <p:spPr>
          <a:xfrm>
            <a:off x="214749" y="115561"/>
            <a:ext cx="1231795" cy="392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 Codebase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E7F43A-CE4D-F8AF-88F4-48E78760A934}"/>
              </a:ext>
            </a:extLst>
          </p:cNvPr>
          <p:cNvSpPr/>
          <p:nvPr/>
        </p:nvSpPr>
        <p:spPr>
          <a:xfrm>
            <a:off x="3590833" y="460943"/>
            <a:ext cx="1394278" cy="62158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SpecMiner</a:t>
            </a:r>
          </a:p>
          <a:p>
            <a:pPr algn="ctr"/>
            <a:endParaRPr lang="en-US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E99F8-BA66-033F-1D18-8D97AC3ADEEF}"/>
              </a:ext>
            </a:extLst>
          </p:cNvPr>
          <p:cNvSpPr/>
          <p:nvPr/>
        </p:nvSpPr>
        <p:spPr>
          <a:xfrm>
            <a:off x="3669200" y="822824"/>
            <a:ext cx="1233314" cy="202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LLVM &amp; gcc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A79D15-BF20-3DCD-5B27-3D660C5B30E7}"/>
              </a:ext>
            </a:extLst>
          </p:cNvPr>
          <p:cNvSpPr/>
          <p:nvPr/>
        </p:nvSpPr>
        <p:spPr>
          <a:xfrm>
            <a:off x="214748" y="1630900"/>
            <a:ext cx="1231795" cy="3929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Rust Program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AD3C1A-E197-755E-F91D-95F50FA2E6E5}"/>
              </a:ext>
            </a:extLst>
          </p:cNvPr>
          <p:cNvGrpSpPr/>
          <p:nvPr/>
        </p:nvGrpSpPr>
        <p:grpSpPr>
          <a:xfrm>
            <a:off x="214748" y="779142"/>
            <a:ext cx="1231795" cy="618048"/>
            <a:chOff x="1920744" y="204039"/>
            <a:chExt cx="1231795" cy="61804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8DBFE7-5D8F-2D3B-C359-F2EDFC2DC269}"/>
                </a:ext>
              </a:extLst>
            </p:cNvPr>
            <p:cNvSpPr/>
            <p:nvPr/>
          </p:nvSpPr>
          <p:spPr>
            <a:xfrm>
              <a:off x="1920744" y="204039"/>
              <a:ext cx="1231795" cy="618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Slicer</a:t>
              </a:r>
            </a:p>
            <a:p>
              <a:pPr algn="ctr"/>
              <a:endParaRPr lang="en-US" sz="1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84FCE7-AD74-22D0-A80F-9C3D19FA59BE}"/>
                </a:ext>
              </a:extLst>
            </p:cNvPr>
            <p:cNvSpPr/>
            <p:nvPr/>
          </p:nvSpPr>
          <p:spPr>
            <a:xfrm>
              <a:off x="1984979" y="569431"/>
              <a:ext cx="1103326" cy="2027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Clang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7B807C0-6B50-4151-F70A-96F2A1C97AC8}"/>
              </a:ext>
            </a:extLst>
          </p:cNvPr>
          <p:cNvSpPr/>
          <p:nvPr/>
        </p:nvSpPr>
        <p:spPr>
          <a:xfrm>
            <a:off x="6100763" y="460943"/>
            <a:ext cx="1550148" cy="62158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CodeGenerator</a:t>
            </a:r>
          </a:p>
          <a:p>
            <a:pPr algn="ctr"/>
            <a:endParaRPr lang="en-US" sz="1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BFE8AA-9599-6732-47D6-C114D695D491}"/>
              </a:ext>
            </a:extLst>
          </p:cNvPr>
          <p:cNvSpPr/>
          <p:nvPr/>
        </p:nvSpPr>
        <p:spPr>
          <a:xfrm>
            <a:off x="6170220" y="828403"/>
            <a:ext cx="1411234" cy="202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F9F319-66D7-1A28-3C22-D84861FD8ABA}"/>
              </a:ext>
            </a:extLst>
          </p:cNvPr>
          <p:cNvSpPr/>
          <p:nvPr/>
        </p:nvSpPr>
        <p:spPr>
          <a:xfrm>
            <a:off x="3927570" y="1379738"/>
            <a:ext cx="1394278" cy="87787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 err="1"/>
              <a:t>ArgTranslator</a:t>
            </a:r>
            <a:endParaRPr lang="en-US" sz="13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81AA27-1BCE-3C41-3C39-FDCE719CDA81}"/>
              </a:ext>
            </a:extLst>
          </p:cNvPr>
          <p:cNvSpPr/>
          <p:nvPr/>
        </p:nvSpPr>
        <p:spPr>
          <a:xfrm>
            <a:off x="4005939" y="2043297"/>
            <a:ext cx="1233313" cy="1735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Arg Constr. Tool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CBCAC4-9684-2EA1-52DA-F8FA70917FA8}"/>
              </a:ext>
            </a:extLst>
          </p:cNvPr>
          <p:cNvSpPr/>
          <p:nvPr/>
        </p:nvSpPr>
        <p:spPr>
          <a:xfrm>
            <a:off x="6541072" y="1332541"/>
            <a:ext cx="648644" cy="214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Rust fn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797E2B-E318-B57A-F8DF-1D31BE01ACC3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830646" y="508528"/>
            <a:ext cx="1" cy="27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EF2815D-E4F6-643D-6DAA-843AB1EA1FF8}"/>
              </a:ext>
            </a:extLst>
          </p:cNvPr>
          <p:cNvGrpSpPr/>
          <p:nvPr/>
        </p:nvGrpSpPr>
        <p:grpSpPr>
          <a:xfrm>
            <a:off x="1741655" y="456651"/>
            <a:ext cx="655044" cy="590682"/>
            <a:chOff x="2416885" y="1081915"/>
            <a:chExt cx="655044" cy="59068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82FD3C-BFE2-6E9B-07DB-CF3489A10FE3}"/>
                </a:ext>
              </a:extLst>
            </p:cNvPr>
            <p:cNvSpPr/>
            <p:nvPr/>
          </p:nvSpPr>
          <p:spPr>
            <a:xfrm>
              <a:off x="2584451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A080AE9-2E63-E800-3B3A-A9F8376310D8}"/>
                </a:ext>
              </a:extLst>
            </p:cNvPr>
            <p:cNvSpPr/>
            <p:nvPr/>
          </p:nvSpPr>
          <p:spPr>
            <a:xfrm>
              <a:off x="2500668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46F8C8A-C464-160A-9B1C-494C9AD2852E}"/>
                </a:ext>
              </a:extLst>
            </p:cNvPr>
            <p:cNvSpPr/>
            <p:nvPr/>
          </p:nvSpPr>
          <p:spPr>
            <a:xfrm>
              <a:off x="2416885" y="14375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134253-4BE7-4401-2312-AB880E9C5CDA}"/>
                </a:ext>
              </a:extLst>
            </p:cNvPr>
            <p:cNvSpPr/>
            <p:nvPr/>
          </p:nvSpPr>
          <p:spPr>
            <a:xfrm>
              <a:off x="2668234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A3386D-C0B4-E465-CAB0-C44E24C757D6}"/>
                </a:ext>
              </a:extLst>
            </p:cNvPr>
            <p:cNvSpPr/>
            <p:nvPr/>
          </p:nvSpPr>
          <p:spPr>
            <a:xfrm>
              <a:off x="2668234" y="142468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65F257A-1CA2-648D-A572-0E63AA081AE6}"/>
                </a:ext>
              </a:extLst>
            </p:cNvPr>
            <p:cNvSpPr/>
            <p:nvPr/>
          </p:nvSpPr>
          <p:spPr>
            <a:xfrm>
              <a:off x="2668234" y="158965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EFF6A8-0474-7297-E464-3BAFD748D695}"/>
                </a:ext>
              </a:extLst>
            </p:cNvPr>
            <p:cNvSpPr/>
            <p:nvPr/>
          </p:nvSpPr>
          <p:spPr>
            <a:xfrm>
              <a:off x="2831300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2FCD37F-8DDD-364F-DCCD-89529630502A}"/>
                </a:ext>
              </a:extLst>
            </p:cNvPr>
            <p:cNvSpPr/>
            <p:nvPr/>
          </p:nvSpPr>
          <p:spPr>
            <a:xfrm>
              <a:off x="2831299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03EFE96-4202-90C5-07E8-0D4D55226A0F}"/>
                </a:ext>
              </a:extLst>
            </p:cNvPr>
            <p:cNvSpPr/>
            <p:nvPr/>
          </p:nvSpPr>
          <p:spPr>
            <a:xfrm>
              <a:off x="2988146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ADC26E9-B3C9-7E12-B6A8-556F8075AC0C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flipH="1">
              <a:off x="2542560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FD6415B-1043-A2AA-6C95-00CFCB597DB9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 flipH="1">
              <a:off x="2458777" y="13426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8CBDBF0-EF60-2392-0978-01E6890E453A}"/>
                </a:ext>
              </a:extLst>
            </p:cNvPr>
            <p:cNvCxnSpPr>
              <a:cxnSpLocks/>
              <a:stCxn id="20" idx="2"/>
              <a:endCxn id="23" idx="0"/>
            </p:cNvCxnSpPr>
            <p:nvPr/>
          </p:nvCxnSpPr>
          <p:spPr>
            <a:xfrm>
              <a:off x="2626343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4EE3EF0-16F4-79F4-C5CE-D0A82200054C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>
            <a:xfrm>
              <a:off x="2710126" y="134265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94269A4-41BC-A0F3-75E3-37B6D80184F4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>
              <a:off x="2710126" y="150762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B834FC2-938E-7002-AE7A-24584D993840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>
              <a:off x="2873191" y="1164857"/>
              <a:ext cx="156847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68DA93C-B8C6-C9A1-11B8-C14069F3D1CA}"/>
                </a:ext>
              </a:extLst>
            </p:cNvPr>
            <p:cNvCxnSpPr>
              <a:cxnSpLocks/>
              <a:stCxn id="20" idx="2"/>
              <a:endCxn id="26" idx="0"/>
            </p:cNvCxnSpPr>
            <p:nvPr/>
          </p:nvCxnSpPr>
          <p:spPr>
            <a:xfrm>
              <a:off x="2626343" y="1164857"/>
              <a:ext cx="246849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9D71D6D-F863-8C1E-E1CD-BF6DFA282074}"/>
                </a:ext>
              </a:extLst>
            </p:cNvPr>
            <p:cNvCxnSpPr>
              <a:cxnSpLocks/>
              <a:stCxn id="26" idx="2"/>
              <a:endCxn id="24" idx="3"/>
            </p:cNvCxnSpPr>
            <p:nvPr/>
          </p:nvCxnSpPr>
          <p:spPr>
            <a:xfrm flipH="1">
              <a:off x="2752017" y="1342657"/>
              <a:ext cx="121175" cy="123499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75C8B5E-45CC-079C-B976-12E62EC1A448}"/>
              </a:ext>
            </a:extLst>
          </p:cNvPr>
          <p:cNvSpPr txBox="1"/>
          <p:nvPr/>
        </p:nvSpPr>
        <p:spPr>
          <a:xfrm>
            <a:off x="1587729" y="671086"/>
            <a:ext cx="9701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Dependency Graph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7FBBF3-3768-9344-62DD-842B57A0778F}"/>
              </a:ext>
            </a:extLst>
          </p:cNvPr>
          <p:cNvSpPr/>
          <p:nvPr/>
        </p:nvSpPr>
        <p:spPr>
          <a:xfrm>
            <a:off x="2506931" y="122338"/>
            <a:ext cx="648644" cy="214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 fn</a:t>
            </a:r>
          </a:p>
        </p:txBody>
      </p:sp>
      <p:cxnSp>
        <p:nvCxnSpPr>
          <p:cNvPr id="39" name="Straight Arrow Connector 71">
            <a:extLst>
              <a:ext uri="{FF2B5EF4-FFF2-40B4-BE49-F238E27FC236}">
                <a16:creationId xmlns:a16="http://schemas.microsoft.com/office/drawing/2014/main" id="{8FD80678-3C3B-A5A9-9676-3DE9A1491A09}"/>
              </a:ext>
            </a:extLst>
          </p:cNvPr>
          <p:cNvCxnSpPr>
            <a:cxnSpLocks/>
            <a:stCxn id="11" idx="3"/>
            <a:endCxn id="37" idx="2"/>
          </p:cNvCxnSpPr>
          <p:nvPr/>
        </p:nvCxnSpPr>
        <p:spPr>
          <a:xfrm flipV="1">
            <a:off x="1446543" y="871140"/>
            <a:ext cx="626255" cy="2170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74">
            <a:extLst>
              <a:ext uri="{FF2B5EF4-FFF2-40B4-BE49-F238E27FC236}">
                <a16:creationId xmlns:a16="http://schemas.microsoft.com/office/drawing/2014/main" id="{08B593FC-5E22-55C5-851D-4996C77B4533}"/>
              </a:ext>
            </a:extLst>
          </p:cNvPr>
          <p:cNvCxnSpPr>
            <a:cxnSpLocks/>
            <a:stCxn id="37" idx="0"/>
            <a:endCxn id="38" idx="1"/>
          </p:cNvCxnSpPr>
          <p:nvPr/>
        </p:nvCxnSpPr>
        <p:spPr>
          <a:xfrm rot="5400000" flipH="1" flipV="1">
            <a:off x="2069176" y="233332"/>
            <a:ext cx="441376" cy="4341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88">
            <a:extLst>
              <a:ext uri="{FF2B5EF4-FFF2-40B4-BE49-F238E27FC236}">
                <a16:creationId xmlns:a16="http://schemas.microsoft.com/office/drawing/2014/main" id="{B7A755A1-A64E-D1A4-CA8A-3FBCA94CAA0A}"/>
              </a:ext>
            </a:extLst>
          </p:cNvPr>
          <p:cNvCxnSpPr>
            <a:cxnSpLocks/>
            <a:stCxn id="38" idx="3"/>
            <a:endCxn id="7" idx="1"/>
          </p:cNvCxnSpPr>
          <p:nvPr/>
        </p:nvCxnSpPr>
        <p:spPr>
          <a:xfrm>
            <a:off x="3155575" y="229710"/>
            <a:ext cx="435258" cy="54202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Double Brace 41">
            <a:extLst>
              <a:ext uri="{FF2B5EF4-FFF2-40B4-BE49-F238E27FC236}">
                <a16:creationId xmlns:a16="http://schemas.microsoft.com/office/drawing/2014/main" id="{45092750-BCEB-4142-ACC5-9E4A338B1576}"/>
              </a:ext>
            </a:extLst>
          </p:cNvPr>
          <p:cNvSpPr/>
          <p:nvPr/>
        </p:nvSpPr>
        <p:spPr>
          <a:xfrm>
            <a:off x="5213550" y="812625"/>
            <a:ext cx="700927" cy="259828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C I/O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941E66-7F51-524A-4DA7-8F72F727F724}"/>
              </a:ext>
            </a:extLst>
          </p:cNvPr>
          <p:cNvSpPr/>
          <p:nvPr/>
        </p:nvSpPr>
        <p:spPr>
          <a:xfrm>
            <a:off x="5730147" y="1871077"/>
            <a:ext cx="880932" cy="1811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type signature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7DB5810-D6A8-C39F-5780-1AF69BCCA42A}"/>
              </a:ext>
            </a:extLst>
          </p:cNvPr>
          <p:cNvSpPr/>
          <p:nvPr/>
        </p:nvSpPr>
        <p:spPr>
          <a:xfrm>
            <a:off x="4005939" y="1822634"/>
            <a:ext cx="1233313" cy="1735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LLM</a:t>
            </a:r>
          </a:p>
        </p:txBody>
      </p:sp>
      <p:sp>
        <p:nvSpPr>
          <p:cNvPr id="45" name="Double Brace 44">
            <a:extLst>
              <a:ext uri="{FF2B5EF4-FFF2-40B4-BE49-F238E27FC236}">
                <a16:creationId xmlns:a16="http://schemas.microsoft.com/office/drawing/2014/main" id="{1FEF14CE-6D88-141E-CE8F-F662B20D86D5}"/>
              </a:ext>
            </a:extLst>
          </p:cNvPr>
          <p:cNvSpPr/>
          <p:nvPr/>
        </p:nvSpPr>
        <p:spPr>
          <a:xfrm>
            <a:off x="2863625" y="1894820"/>
            <a:ext cx="727897" cy="315107"/>
          </a:xfrm>
          <a:prstGeom prst="bracePai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Expected Rust I/O</a:t>
            </a:r>
          </a:p>
        </p:txBody>
      </p:sp>
      <p:cxnSp>
        <p:nvCxnSpPr>
          <p:cNvPr id="46" name="Straight Arrow Connector 88">
            <a:extLst>
              <a:ext uri="{FF2B5EF4-FFF2-40B4-BE49-F238E27FC236}">
                <a16:creationId xmlns:a16="http://schemas.microsoft.com/office/drawing/2014/main" id="{7B7EB07D-3787-DA1D-0323-12DE4BA67E50}"/>
              </a:ext>
            </a:extLst>
          </p:cNvPr>
          <p:cNvCxnSpPr>
            <a:cxnSpLocks/>
            <a:stCxn id="38" idx="3"/>
            <a:endCxn id="13" idx="0"/>
          </p:cNvCxnSpPr>
          <p:nvPr/>
        </p:nvCxnSpPr>
        <p:spPr>
          <a:xfrm>
            <a:off x="3155575" y="229710"/>
            <a:ext cx="3720262" cy="2312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259">
            <a:extLst>
              <a:ext uri="{FF2B5EF4-FFF2-40B4-BE49-F238E27FC236}">
                <a16:creationId xmlns:a16="http://schemas.microsoft.com/office/drawing/2014/main" id="{7CBAF501-4E33-E053-27D7-AF30243E394B}"/>
              </a:ext>
            </a:extLst>
          </p:cNvPr>
          <p:cNvCxnSpPr>
            <a:cxnSpLocks/>
            <a:stCxn id="15" idx="1"/>
            <a:endCxn id="45" idx="3"/>
          </p:cNvCxnSpPr>
          <p:nvPr/>
        </p:nvCxnSpPr>
        <p:spPr>
          <a:xfrm rot="10800000" flipV="1">
            <a:off x="3591520" y="1818676"/>
            <a:ext cx="336050" cy="233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132">
            <a:extLst>
              <a:ext uri="{FF2B5EF4-FFF2-40B4-BE49-F238E27FC236}">
                <a16:creationId xmlns:a16="http://schemas.microsoft.com/office/drawing/2014/main" id="{D2B1B36E-C815-05D4-E086-81FBF754486E}"/>
              </a:ext>
            </a:extLst>
          </p:cNvPr>
          <p:cNvCxnSpPr>
            <a:cxnSpLocks/>
            <a:stCxn id="17" idx="3"/>
            <a:endCxn id="4" idx="2"/>
          </p:cNvCxnSpPr>
          <p:nvPr/>
        </p:nvCxnSpPr>
        <p:spPr>
          <a:xfrm flipH="1">
            <a:off x="2935262" y="1439913"/>
            <a:ext cx="4254454" cy="827825"/>
          </a:xfrm>
          <a:prstGeom prst="bentConnector4">
            <a:avLst>
              <a:gd name="adj1" fmla="val -3940"/>
              <a:gd name="adj2" fmla="val 12147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Double Brace 48">
            <a:extLst>
              <a:ext uri="{FF2B5EF4-FFF2-40B4-BE49-F238E27FC236}">
                <a16:creationId xmlns:a16="http://schemas.microsoft.com/office/drawing/2014/main" id="{C338F303-4B53-638A-BA59-31C526004F0B}"/>
              </a:ext>
            </a:extLst>
          </p:cNvPr>
          <p:cNvSpPr/>
          <p:nvPr/>
        </p:nvSpPr>
        <p:spPr>
          <a:xfrm>
            <a:off x="5207244" y="479243"/>
            <a:ext cx="700927" cy="259828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C props</a:t>
            </a:r>
          </a:p>
        </p:txBody>
      </p:sp>
      <p:cxnSp>
        <p:nvCxnSpPr>
          <p:cNvPr id="50" name="Straight Arrow Connector 132">
            <a:extLst>
              <a:ext uri="{FF2B5EF4-FFF2-40B4-BE49-F238E27FC236}">
                <a16:creationId xmlns:a16="http://schemas.microsoft.com/office/drawing/2014/main" id="{0EC807D5-C68C-C799-E5D0-1CD466431E1B}"/>
              </a:ext>
            </a:extLst>
          </p:cNvPr>
          <p:cNvCxnSpPr>
            <a:cxnSpLocks/>
            <a:stCxn id="4" idx="1"/>
            <a:endCxn id="9" idx="3"/>
          </p:cNvCxnSpPr>
          <p:nvPr/>
        </p:nvCxnSpPr>
        <p:spPr>
          <a:xfrm flipH="1" flipV="1">
            <a:off x="1446543" y="1827383"/>
            <a:ext cx="791580" cy="141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DB18590-E391-88B3-FC90-86AA88CBA75A}"/>
              </a:ext>
            </a:extLst>
          </p:cNvPr>
          <p:cNvSpPr/>
          <p:nvPr/>
        </p:nvSpPr>
        <p:spPr>
          <a:xfrm>
            <a:off x="2316493" y="1890254"/>
            <a:ext cx="506251" cy="3151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CE8773-25E4-D999-D2CD-235FCF6D04B0}"/>
              </a:ext>
            </a:extLst>
          </p:cNvPr>
          <p:cNvSpPr/>
          <p:nvPr/>
        </p:nvSpPr>
        <p:spPr>
          <a:xfrm>
            <a:off x="1669271" y="1508151"/>
            <a:ext cx="341728" cy="214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94F691-9FE2-3D0E-07F0-EB668DCB64F4}"/>
              </a:ext>
            </a:extLst>
          </p:cNvPr>
          <p:cNvSpPr txBox="1"/>
          <p:nvPr/>
        </p:nvSpPr>
        <p:spPr>
          <a:xfrm>
            <a:off x="1830339" y="140898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✅</a:t>
            </a:r>
          </a:p>
        </p:txBody>
      </p:sp>
      <p:cxnSp>
        <p:nvCxnSpPr>
          <p:cNvPr id="54" name="Straight Arrow Connector 88">
            <a:extLst>
              <a:ext uri="{FF2B5EF4-FFF2-40B4-BE49-F238E27FC236}">
                <a16:creationId xmlns:a16="http://schemas.microsoft.com/office/drawing/2014/main" id="{FEA400FE-1BF9-F0BA-3CA8-A246B4D2E5C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985111" y="771734"/>
            <a:ext cx="211202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259">
            <a:extLst>
              <a:ext uri="{FF2B5EF4-FFF2-40B4-BE49-F238E27FC236}">
                <a16:creationId xmlns:a16="http://schemas.microsoft.com/office/drawing/2014/main" id="{5E784613-E050-0A41-41CB-5597094FF9E1}"/>
              </a:ext>
            </a:extLst>
          </p:cNvPr>
          <p:cNvCxnSpPr>
            <a:cxnSpLocks/>
            <a:stCxn id="49" idx="0"/>
          </p:cNvCxnSpPr>
          <p:nvPr/>
        </p:nvCxnSpPr>
        <p:spPr>
          <a:xfrm rot="5400000" flipH="1" flipV="1">
            <a:off x="5432942" y="354477"/>
            <a:ext cx="2495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259">
            <a:extLst>
              <a:ext uri="{FF2B5EF4-FFF2-40B4-BE49-F238E27FC236}">
                <a16:creationId xmlns:a16="http://schemas.microsoft.com/office/drawing/2014/main" id="{A6610D90-31AE-77F0-AF0E-8E32F52F6442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>
            <a:off x="5163707" y="1230594"/>
            <a:ext cx="558449" cy="242166"/>
          </a:xfrm>
          <a:prstGeom prst="bentConnector3">
            <a:avLst>
              <a:gd name="adj1" fmla="val 9889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132">
            <a:extLst>
              <a:ext uri="{FF2B5EF4-FFF2-40B4-BE49-F238E27FC236}">
                <a16:creationId xmlns:a16="http://schemas.microsoft.com/office/drawing/2014/main" id="{CA08CAA6-AAFE-06FB-FD2F-079E35E98D61}"/>
              </a:ext>
            </a:extLst>
          </p:cNvPr>
          <p:cNvCxnSpPr>
            <a:cxnSpLocks/>
          </p:cNvCxnSpPr>
          <p:nvPr/>
        </p:nvCxnSpPr>
        <p:spPr>
          <a:xfrm rot="10800000" flipH="1">
            <a:off x="2238123" y="753112"/>
            <a:ext cx="5412788" cy="1234440"/>
          </a:xfrm>
          <a:prstGeom prst="bentConnector5">
            <a:avLst>
              <a:gd name="adj1" fmla="val -3178"/>
              <a:gd name="adj2" fmla="val -49676"/>
              <a:gd name="adj3" fmla="val 102936"/>
            </a:avLst>
          </a:prstGeom>
          <a:ln>
            <a:solidFill>
              <a:srgbClr val="A5002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1FD9367-D877-C079-A17A-81D5B208E2BB}"/>
              </a:ext>
            </a:extLst>
          </p:cNvPr>
          <p:cNvSpPr txBox="1"/>
          <p:nvPr/>
        </p:nvSpPr>
        <p:spPr>
          <a:xfrm>
            <a:off x="1541411" y="2204156"/>
            <a:ext cx="806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❌ Error Feedback</a:t>
            </a:r>
          </a:p>
        </p:txBody>
      </p:sp>
      <p:sp>
        <p:nvSpPr>
          <p:cNvPr id="59" name="Plus 58">
            <a:extLst>
              <a:ext uri="{FF2B5EF4-FFF2-40B4-BE49-F238E27FC236}">
                <a16:creationId xmlns:a16="http://schemas.microsoft.com/office/drawing/2014/main" id="{5BA1C62B-8F6D-01A7-D302-68AE72583BF1}"/>
              </a:ext>
            </a:extLst>
          </p:cNvPr>
          <p:cNvSpPr/>
          <p:nvPr/>
        </p:nvSpPr>
        <p:spPr>
          <a:xfrm>
            <a:off x="1748354" y="1737311"/>
            <a:ext cx="171450" cy="180143"/>
          </a:xfrm>
          <a:prstGeom prst="mathPlus">
            <a:avLst>
              <a:gd name="adj1" fmla="val 16113"/>
            </a:avLst>
          </a:prstGeom>
          <a:ln w="127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385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8CE74F0-E584-56B1-E275-A7D9A4FBC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27F304-DC69-2C9D-2C72-D3204CE4DF86}"/>
              </a:ext>
            </a:extLst>
          </p:cNvPr>
          <p:cNvSpPr/>
          <p:nvPr/>
        </p:nvSpPr>
        <p:spPr>
          <a:xfrm>
            <a:off x="214749" y="115561"/>
            <a:ext cx="1231795" cy="392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 Codebase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33146D2-B495-BF2F-6E12-9CE063E31B88}"/>
              </a:ext>
            </a:extLst>
          </p:cNvPr>
          <p:cNvGrpSpPr/>
          <p:nvPr/>
        </p:nvGrpSpPr>
        <p:grpSpPr>
          <a:xfrm>
            <a:off x="214748" y="779142"/>
            <a:ext cx="1231795" cy="618048"/>
            <a:chOff x="1920744" y="204039"/>
            <a:chExt cx="1231795" cy="61804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7B3DED-1C80-F70D-47D0-F18A3FC3084F}"/>
                </a:ext>
              </a:extLst>
            </p:cNvPr>
            <p:cNvSpPr/>
            <p:nvPr/>
          </p:nvSpPr>
          <p:spPr>
            <a:xfrm>
              <a:off x="1920744" y="204039"/>
              <a:ext cx="1231795" cy="618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Slicer</a:t>
              </a:r>
            </a:p>
            <a:p>
              <a:pPr algn="ctr"/>
              <a:endParaRPr lang="en-US" sz="140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4E09CA-1874-E6E7-5020-B54C68199956}"/>
                </a:ext>
              </a:extLst>
            </p:cNvPr>
            <p:cNvSpPr/>
            <p:nvPr/>
          </p:nvSpPr>
          <p:spPr>
            <a:xfrm>
              <a:off x="1984979" y="569431"/>
              <a:ext cx="1103326" cy="2027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Clang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C6AA25-F3B2-0F38-DD4D-87B700C5E6E1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30646" y="508528"/>
            <a:ext cx="1" cy="27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427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818CD3D-B0BC-90B3-0AB9-9EB946D05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731A34-84D7-3850-5E41-44CEB21FBD67}"/>
              </a:ext>
            </a:extLst>
          </p:cNvPr>
          <p:cNvSpPr/>
          <p:nvPr/>
        </p:nvSpPr>
        <p:spPr>
          <a:xfrm>
            <a:off x="214749" y="115561"/>
            <a:ext cx="1231795" cy="392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 Codebase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2CDA3E-EC21-735B-587D-F3FEED1F5C95}"/>
              </a:ext>
            </a:extLst>
          </p:cNvPr>
          <p:cNvGrpSpPr/>
          <p:nvPr/>
        </p:nvGrpSpPr>
        <p:grpSpPr>
          <a:xfrm>
            <a:off x="214748" y="779142"/>
            <a:ext cx="1231795" cy="618048"/>
            <a:chOff x="1920744" y="204039"/>
            <a:chExt cx="1231795" cy="61804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822D4E-435F-4EAC-74BB-94D5C60635B7}"/>
                </a:ext>
              </a:extLst>
            </p:cNvPr>
            <p:cNvSpPr/>
            <p:nvPr/>
          </p:nvSpPr>
          <p:spPr>
            <a:xfrm>
              <a:off x="1920744" y="204039"/>
              <a:ext cx="1231795" cy="618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Slicer</a:t>
              </a:r>
            </a:p>
            <a:p>
              <a:pPr algn="ctr"/>
              <a:endParaRPr lang="en-US" sz="140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A1AAE37-1760-B993-AC0E-55D038CBAC65}"/>
                </a:ext>
              </a:extLst>
            </p:cNvPr>
            <p:cNvSpPr/>
            <p:nvPr/>
          </p:nvSpPr>
          <p:spPr>
            <a:xfrm>
              <a:off x="1984979" y="569431"/>
              <a:ext cx="1103326" cy="2027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Clang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313C7E-95B6-22AE-2ED0-2045CEF94B03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30646" y="508528"/>
            <a:ext cx="1" cy="27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E699CAD-6FC7-FBEC-D3B2-58CE613B7DF5}"/>
              </a:ext>
            </a:extLst>
          </p:cNvPr>
          <p:cNvGrpSpPr/>
          <p:nvPr/>
        </p:nvGrpSpPr>
        <p:grpSpPr>
          <a:xfrm>
            <a:off x="1741655" y="456651"/>
            <a:ext cx="655044" cy="590682"/>
            <a:chOff x="2416885" y="1081915"/>
            <a:chExt cx="655044" cy="59068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F4837B3-1CD8-36B5-4A80-C050530B9033}"/>
                </a:ext>
              </a:extLst>
            </p:cNvPr>
            <p:cNvSpPr/>
            <p:nvPr/>
          </p:nvSpPr>
          <p:spPr>
            <a:xfrm>
              <a:off x="2584451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7C55E4A-D13F-26A6-88F2-CD088D8CF37B}"/>
                </a:ext>
              </a:extLst>
            </p:cNvPr>
            <p:cNvSpPr/>
            <p:nvPr/>
          </p:nvSpPr>
          <p:spPr>
            <a:xfrm>
              <a:off x="2500668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8D09EAE-531F-9B3C-9348-4781A23FBA3A}"/>
                </a:ext>
              </a:extLst>
            </p:cNvPr>
            <p:cNvSpPr/>
            <p:nvPr/>
          </p:nvSpPr>
          <p:spPr>
            <a:xfrm>
              <a:off x="2416885" y="14375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FDF3B8F-B558-3965-86FB-02C486F38FBC}"/>
                </a:ext>
              </a:extLst>
            </p:cNvPr>
            <p:cNvSpPr/>
            <p:nvPr/>
          </p:nvSpPr>
          <p:spPr>
            <a:xfrm>
              <a:off x="2668234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D4BDDBF-0BC0-56B5-5717-1B432C94F3E6}"/>
                </a:ext>
              </a:extLst>
            </p:cNvPr>
            <p:cNvSpPr/>
            <p:nvPr/>
          </p:nvSpPr>
          <p:spPr>
            <a:xfrm>
              <a:off x="2668234" y="142468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185C3F5-F648-0AF7-FA74-6739893A455A}"/>
                </a:ext>
              </a:extLst>
            </p:cNvPr>
            <p:cNvSpPr/>
            <p:nvPr/>
          </p:nvSpPr>
          <p:spPr>
            <a:xfrm>
              <a:off x="2668234" y="158965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CEAE32-3E6C-FEB3-63AC-CEB4173DABA1}"/>
                </a:ext>
              </a:extLst>
            </p:cNvPr>
            <p:cNvSpPr/>
            <p:nvPr/>
          </p:nvSpPr>
          <p:spPr>
            <a:xfrm>
              <a:off x="2831300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0E2335B-AFA4-D083-A4EE-D36BBE414FA5}"/>
                </a:ext>
              </a:extLst>
            </p:cNvPr>
            <p:cNvSpPr/>
            <p:nvPr/>
          </p:nvSpPr>
          <p:spPr>
            <a:xfrm>
              <a:off x="2831299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5D04266-D47F-227F-FBC9-C61354CA0820}"/>
                </a:ext>
              </a:extLst>
            </p:cNvPr>
            <p:cNvSpPr/>
            <p:nvPr/>
          </p:nvSpPr>
          <p:spPr>
            <a:xfrm>
              <a:off x="2988146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8447E0B-F3EB-BE4A-4034-DB537A018938}"/>
                </a:ext>
              </a:extLst>
            </p:cNvPr>
            <p:cNvCxnSpPr>
              <a:cxnSpLocks/>
              <a:stCxn id="21" idx="2"/>
              <a:endCxn id="28" idx="0"/>
            </p:cNvCxnSpPr>
            <p:nvPr/>
          </p:nvCxnSpPr>
          <p:spPr>
            <a:xfrm flipH="1">
              <a:off x="2542560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54DAF8A-2393-1374-0D6B-BA30E0943CBA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 flipH="1">
              <a:off x="2458777" y="13426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041D56F-CB37-BFC0-F778-C2A37B30884F}"/>
                </a:ext>
              </a:extLst>
            </p:cNvPr>
            <p:cNvCxnSpPr>
              <a:cxnSpLocks/>
              <a:stCxn id="21" idx="2"/>
              <a:endCxn id="30" idx="0"/>
            </p:cNvCxnSpPr>
            <p:nvPr/>
          </p:nvCxnSpPr>
          <p:spPr>
            <a:xfrm>
              <a:off x="2626343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F5785A7-E961-1EFC-D60C-B87320460F51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>
              <a:off x="2710126" y="134265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0D773CE-4095-EFBB-236A-D5A0F972CBE5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>
              <a:off x="2710126" y="150762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BE814A3-C344-00CD-9A5C-47BB2B155F9F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2873191" y="1164857"/>
              <a:ext cx="156847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3A2FCB1-A7D7-8FCB-409A-B9C36C5D4956}"/>
                </a:ext>
              </a:extLst>
            </p:cNvPr>
            <p:cNvCxnSpPr>
              <a:cxnSpLocks/>
              <a:stCxn id="21" idx="2"/>
              <a:endCxn id="33" idx="0"/>
            </p:cNvCxnSpPr>
            <p:nvPr/>
          </p:nvCxnSpPr>
          <p:spPr>
            <a:xfrm>
              <a:off x="2626343" y="1164857"/>
              <a:ext cx="246849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A3006FD-346F-2CD9-741D-76933F79A511}"/>
                </a:ext>
              </a:extLst>
            </p:cNvPr>
            <p:cNvCxnSpPr>
              <a:cxnSpLocks/>
              <a:stCxn id="33" idx="2"/>
              <a:endCxn id="31" idx="3"/>
            </p:cNvCxnSpPr>
            <p:nvPr/>
          </p:nvCxnSpPr>
          <p:spPr>
            <a:xfrm flipH="1">
              <a:off x="2752017" y="1342657"/>
              <a:ext cx="121175" cy="123499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AF875CF-89DE-0198-4B5F-E9B87E873364}"/>
              </a:ext>
            </a:extLst>
          </p:cNvPr>
          <p:cNvSpPr txBox="1"/>
          <p:nvPr/>
        </p:nvSpPr>
        <p:spPr>
          <a:xfrm>
            <a:off x="1587729" y="671086"/>
            <a:ext cx="9701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Dependency Graph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9460F35-2FC2-45C0-58B5-82B22E6AF9D9}"/>
              </a:ext>
            </a:extLst>
          </p:cNvPr>
          <p:cNvSpPr/>
          <p:nvPr/>
        </p:nvSpPr>
        <p:spPr>
          <a:xfrm>
            <a:off x="2608531" y="122338"/>
            <a:ext cx="648644" cy="214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 fn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A789A78-AE0B-83D8-2128-5D0C4F79C5FA}"/>
              </a:ext>
            </a:extLst>
          </p:cNvPr>
          <p:cNvCxnSpPr>
            <a:cxnSpLocks/>
            <a:stCxn id="11" idx="3"/>
            <a:endCxn id="64" idx="2"/>
          </p:cNvCxnSpPr>
          <p:nvPr/>
        </p:nvCxnSpPr>
        <p:spPr>
          <a:xfrm flipV="1">
            <a:off x="1446543" y="871140"/>
            <a:ext cx="626255" cy="2170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111E33D-6DC4-7E44-8407-B219EA63F324}"/>
              </a:ext>
            </a:extLst>
          </p:cNvPr>
          <p:cNvCxnSpPr>
            <a:cxnSpLocks/>
            <a:stCxn id="64" idx="0"/>
            <a:endCxn id="70" idx="1"/>
          </p:cNvCxnSpPr>
          <p:nvPr/>
        </p:nvCxnSpPr>
        <p:spPr>
          <a:xfrm rot="5400000" flipH="1" flipV="1">
            <a:off x="2119978" y="182531"/>
            <a:ext cx="441375" cy="5357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767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FAEF3C6-8DF6-2EF7-9369-5A63C42A1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DCC065-42E9-D603-430F-19FFE295C997}"/>
              </a:ext>
            </a:extLst>
          </p:cNvPr>
          <p:cNvSpPr/>
          <p:nvPr/>
        </p:nvSpPr>
        <p:spPr>
          <a:xfrm>
            <a:off x="214749" y="115561"/>
            <a:ext cx="1231795" cy="392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 Codebase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D78057-5397-D9AD-7DB8-EF72FBCE2657}"/>
              </a:ext>
            </a:extLst>
          </p:cNvPr>
          <p:cNvSpPr/>
          <p:nvPr/>
        </p:nvSpPr>
        <p:spPr>
          <a:xfrm>
            <a:off x="3692433" y="460943"/>
            <a:ext cx="1394278" cy="62158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SpecMiner</a:t>
            </a:r>
          </a:p>
          <a:p>
            <a:pPr algn="ctr"/>
            <a:endParaRPr lang="en-US" sz="1400" b="1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F553FE-1882-880B-9BD7-59A5779D6B3A}"/>
              </a:ext>
            </a:extLst>
          </p:cNvPr>
          <p:cNvGrpSpPr/>
          <p:nvPr/>
        </p:nvGrpSpPr>
        <p:grpSpPr>
          <a:xfrm>
            <a:off x="214748" y="779142"/>
            <a:ext cx="1231795" cy="618048"/>
            <a:chOff x="1920744" y="204039"/>
            <a:chExt cx="1231795" cy="61804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9F0EA1A-6867-4FF1-6C8A-F860D0A5F2ED}"/>
                </a:ext>
              </a:extLst>
            </p:cNvPr>
            <p:cNvSpPr/>
            <p:nvPr/>
          </p:nvSpPr>
          <p:spPr>
            <a:xfrm>
              <a:off x="1920744" y="204039"/>
              <a:ext cx="1231795" cy="618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Slicer</a:t>
              </a:r>
            </a:p>
            <a:p>
              <a:pPr algn="ctr"/>
              <a:endParaRPr lang="en-US" sz="140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EDF517-F0AE-BC6F-0100-193885DA89E1}"/>
                </a:ext>
              </a:extLst>
            </p:cNvPr>
            <p:cNvSpPr/>
            <p:nvPr/>
          </p:nvSpPr>
          <p:spPr>
            <a:xfrm>
              <a:off x="1984979" y="569431"/>
              <a:ext cx="1103326" cy="2027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Clang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BC7823-ED60-B615-4E04-EF80D3E57E9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30646" y="508528"/>
            <a:ext cx="1" cy="27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7F519C7-F1F0-3AFB-1297-1886B91069D4}"/>
              </a:ext>
            </a:extLst>
          </p:cNvPr>
          <p:cNvGrpSpPr/>
          <p:nvPr/>
        </p:nvGrpSpPr>
        <p:grpSpPr>
          <a:xfrm>
            <a:off x="1741655" y="456651"/>
            <a:ext cx="655044" cy="590682"/>
            <a:chOff x="2416885" y="1081915"/>
            <a:chExt cx="655044" cy="59068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80A3F5D-16C0-D660-9314-2D2121C533AF}"/>
                </a:ext>
              </a:extLst>
            </p:cNvPr>
            <p:cNvSpPr/>
            <p:nvPr/>
          </p:nvSpPr>
          <p:spPr>
            <a:xfrm>
              <a:off x="2584451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9A83659-BAFB-27A4-352D-FCD26DB196FD}"/>
                </a:ext>
              </a:extLst>
            </p:cNvPr>
            <p:cNvSpPr/>
            <p:nvPr/>
          </p:nvSpPr>
          <p:spPr>
            <a:xfrm>
              <a:off x="2500668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98D7083-EAC4-BD76-E4BB-BAFA28D3A6AA}"/>
                </a:ext>
              </a:extLst>
            </p:cNvPr>
            <p:cNvSpPr/>
            <p:nvPr/>
          </p:nvSpPr>
          <p:spPr>
            <a:xfrm>
              <a:off x="2416885" y="14375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812FE0-A906-0259-3BF3-958A90A8869A}"/>
                </a:ext>
              </a:extLst>
            </p:cNvPr>
            <p:cNvSpPr/>
            <p:nvPr/>
          </p:nvSpPr>
          <p:spPr>
            <a:xfrm>
              <a:off x="2668234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D93B8A2-B9B1-D84A-00EA-C459D05A503B}"/>
                </a:ext>
              </a:extLst>
            </p:cNvPr>
            <p:cNvSpPr/>
            <p:nvPr/>
          </p:nvSpPr>
          <p:spPr>
            <a:xfrm>
              <a:off x="2668234" y="142468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9D87FAB-528D-D08B-25EA-B2F3B8EB4533}"/>
                </a:ext>
              </a:extLst>
            </p:cNvPr>
            <p:cNvSpPr/>
            <p:nvPr/>
          </p:nvSpPr>
          <p:spPr>
            <a:xfrm>
              <a:off x="2668234" y="158965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E7A26FE-6C8B-D6AE-07D0-A58059701305}"/>
                </a:ext>
              </a:extLst>
            </p:cNvPr>
            <p:cNvSpPr/>
            <p:nvPr/>
          </p:nvSpPr>
          <p:spPr>
            <a:xfrm>
              <a:off x="2831300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F88C81F-A5E2-3BA4-878D-C28C0C80F01C}"/>
                </a:ext>
              </a:extLst>
            </p:cNvPr>
            <p:cNvSpPr/>
            <p:nvPr/>
          </p:nvSpPr>
          <p:spPr>
            <a:xfrm>
              <a:off x="2831299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5DBBE36-D66D-F095-41D1-582945B3DA95}"/>
                </a:ext>
              </a:extLst>
            </p:cNvPr>
            <p:cNvSpPr/>
            <p:nvPr/>
          </p:nvSpPr>
          <p:spPr>
            <a:xfrm>
              <a:off x="2988146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D2531F0-7AC4-5966-AA86-A1551A817121}"/>
                </a:ext>
              </a:extLst>
            </p:cNvPr>
            <p:cNvCxnSpPr>
              <a:cxnSpLocks/>
              <a:stCxn id="21" idx="2"/>
              <a:endCxn id="28" idx="0"/>
            </p:cNvCxnSpPr>
            <p:nvPr/>
          </p:nvCxnSpPr>
          <p:spPr>
            <a:xfrm flipH="1">
              <a:off x="2542560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6069D24-795C-6C59-F583-6031C987D187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 flipH="1">
              <a:off x="2458777" y="13426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BAF258A-4104-8007-B59F-E16778F5B8C7}"/>
                </a:ext>
              </a:extLst>
            </p:cNvPr>
            <p:cNvCxnSpPr>
              <a:cxnSpLocks/>
              <a:stCxn id="21" idx="2"/>
              <a:endCxn id="30" idx="0"/>
            </p:cNvCxnSpPr>
            <p:nvPr/>
          </p:nvCxnSpPr>
          <p:spPr>
            <a:xfrm>
              <a:off x="2626343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45769E6-B6C0-451A-C188-764D0DA98F1A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>
              <a:off x="2710126" y="134265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121A219-B1FD-8477-F578-B1678111979C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>
              <a:off x="2710126" y="150762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8B52547-B685-65CF-CB7D-FFF2227BD7B7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2873191" y="1164857"/>
              <a:ext cx="156847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128565B-6A62-BE12-8A01-BB15B5C10A58}"/>
                </a:ext>
              </a:extLst>
            </p:cNvPr>
            <p:cNvCxnSpPr>
              <a:cxnSpLocks/>
              <a:stCxn id="21" idx="2"/>
              <a:endCxn id="33" idx="0"/>
            </p:cNvCxnSpPr>
            <p:nvPr/>
          </p:nvCxnSpPr>
          <p:spPr>
            <a:xfrm>
              <a:off x="2626343" y="1164857"/>
              <a:ext cx="246849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80E0D15-4DA2-983A-1008-092FD2AD5247}"/>
                </a:ext>
              </a:extLst>
            </p:cNvPr>
            <p:cNvCxnSpPr>
              <a:cxnSpLocks/>
              <a:stCxn id="33" idx="2"/>
              <a:endCxn id="31" idx="3"/>
            </p:cNvCxnSpPr>
            <p:nvPr/>
          </p:nvCxnSpPr>
          <p:spPr>
            <a:xfrm flipH="1">
              <a:off x="2752017" y="1342657"/>
              <a:ext cx="121175" cy="123499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569788A4-4AAB-6D67-B235-2C3A8FDB6017}"/>
              </a:ext>
            </a:extLst>
          </p:cNvPr>
          <p:cNvSpPr txBox="1"/>
          <p:nvPr/>
        </p:nvSpPr>
        <p:spPr>
          <a:xfrm>
            <a:off x="1587729" y="671086"/>
            <a:ext cx="9701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Dependency Graph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8CE8145-2A07-379F-18B3-62CA9E012F98}"/>
              </a:ext>
            </a:extLst>
          </p:cNvPr>
          <p:cNvSpPr/>
          <p:nvPr/>
        </p:nvSpPr>
        <p:spPr>
          <a:xfrm>
            <a:off x="2608531" y="122338"/>
            <a:ext cx="648644" cy="214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 fn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BAD0E0C-3F03-58FA-9D78-A85030B0E84B}"/>
              </a:ext>
            </a:extLst>
          </p:cNvPr>
          <p:cNvCxnSpPr>
            <a:cxnSpLocks/>
            <a:stCxn id="11" idx="3"/>
            <a:endCxn id="64" idx="2"/>
          </p:cNvCxnSpPr>
          <p:nvPr/>
        </p:nvCxnSpPr>
        <p:spPr>
          <a:xfrm flipV="1">
            <a:off x="1446543" y="871140"/>
            <a:ext cx="626255" cy="2170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4936EA4-C9D6-2BBB-1BC6-42428E1C4D54}"/>
              </a:ext>
            </a:extLst>
          </p:cNvPr>
          <p:cNvCxnSpPr>
            <a:cxnSpLocks/>
            <a:stCxn id="64" idx="0"/>
            <a:endCxn id="70" idx="1"/>
          </p:cNvCxnSpPr>
          <p:nvPr/>
        </p:nvCxnSpPr>
        <p:spPr>
          <a:xfrm rot="5400000" flipH="1" flipV="1">
            <a:off x="2119978" y="182531"/>
            <a:ext cx="441375" cy="5357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79DBD67-C3DA-7994-A112-7729D1AC47F7}"/>
              </a:ext>
            </a:extLst>
          </p:cNvPr>
          <p:cNvCxnSpPr>
            <a:cxnSpLocks/>
            <a:stCxn id="70" idx="3"/>
            <a:endCxn id="12" idx="1"/>
          </p:cNvCxnSpPr>
          <p:nvPr/>
        </p:nvCxnSpPr>
        <p:spPr>
          <a:xfrm>
            <a:off x="3257175" y="229710"/>
            <a:ext cx="435258" cy="54202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880716F-CFE2-E244-9862-977D31FB4FE4}"/>
              </a:ext>
            </a:extLst>
          </p:cNvPr>
          <p:cNvSpPr/>
          <p:nvPr/>
        </p:nvSpPr>
        <p:spPr>
          <a:xfrm>
            <a:off x="3770800" y="822824"/>
            <a:ext cx="1233314" cy="202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LLVM &amp; gcc</a:t>
            </a:r>
          </a:p>
        </p:txBody>
      </p:sp>
      <p:sp>
        <p:nvSpPr>
          <p:cNvPr id="2" name="Double Brace 1">
            <a:extLst>
              <a:ext uri="{FF2B5EF4-FFF2-40B4-BE49-F238E27FC236}">
                <a16:creationId xmlns:a16="http://schemas.microsoft.com/office/drawing/2014/main" id="{3697EEDF-8F73-44A0-08CA-4451B4CA83FF}"/>
              </a:ext>
            </a:extLst>
          </p:cNvPr>
          <p:cNvSpPr/>
          <p:nvPr/>
        </p:nvSpPr>
        <p:spPr>
          <a:xfrm>
            <a:off x="5315150" y="812625"/>
            <a:ext cx="700927" cy="259828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C I/O</a:t>
            </a:r>
          </a:p>
        </p:txBody>
      </p:sp>
      <p:sp>
        <p:nvSpPr>
          <p:cNvPr id="4" name="Double Brace 3">
            <a:extLst>
              <a:ext uri="{FF2B5EF4-FFF2-40B4-BE49-F238E27FC236}">
                <a16:creationId xmlns:a16="http://schemas.microsoft.com/office/drawing/2014/main" id="{0C3FB614-F2D0-AAA0-AFAD-1EBDE2ACC5CA}"/>
              </a:ext>
            </a:extLst>
          </p:cNvPr>
          <p:cNvSpPr/>
          <p:nvPr/>
        </p:nvSpPr>
        <p:spPr>
          <a:xfrm>
            <a:off x="5308844" y="479243"/>
            <a:ext cx="700927" cy="259828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C props</a:t>
            </a:r>
          </a:p>
        </p:txBody>
      </p:sp>
      <p:cxnSp>
        <p:nvCxnSpPr>
          <p:cNvPr id="5" name="Straight Arrow Connector 88">
            <a:extLst>
              <a:ext uri="{FF2B5EF4-FFF2-40B4-BE49-F238E27FC236}">
                <a16:creationId xmlns:a16="http://schemas.microsoft.com/office/drawing/2014/main" id="{BF27401B-AC77-1B95-E299-E946AB2EA2EF}"/>
              </a:ext>
            </a:extLst>
          </p:cNvPr>
          <p:cNvCxnSpPr>
            <a:cxnSpLocks/>
          </p:cNvCxnSpPr>
          <p:nvPr/>
        </p:nvCxnSpPr>
        <p:spPr>
          <a:xfrm>
            <a:off x="5086711" y="771734"/>
            <a:ext cx="211202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663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7274B47-EBD0-01C1-A1C5-D1B7D5805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D624388-AACE-63E4-CE44-C7AD8D89721A}"/>
              </a:ext>
            </a:extLst>
          </p:cNvPr>
          <p:cNvSpPr/>
          <p:nvPr/>
        </p:nvSpPr>
        <p:spPr>
          <a:xfrm>
            <a:off x="214749" y="115561"/>
            <a:ext cx="1231795" cy="392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 Codebase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79B700-7F62-6E9E-6D4F-F4FE27344135}"/>
              </a:ext>
            </a:extLst>
          </p:cNvPr>
          <p:cNvSpPr/>
          <p:nvPr/>
        </p:nvSpPr>
        <p:spPr>
          <a:xfrm>
            <a:off x="3692433" y="460943"/>
            <a:ext cx="1394278" cy="62158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SpecMiner</a:t>
            </a:r>
          </a:p>
          <a:p>
            <a:pPr algn="ctr"/>
            <a:endParaRPr lang="en-US" sz="1400" b="1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E19AA63-8339-17BE-7D1E-615991D81E9A}"/>
              </a:ext>
            </a:extLst>
          </p:cNvPr>
          <p:cNvGrpSpPr/>
          <p:nvPr/>
        </p:nvGrpSpPr>
        <p:grpSpPr>
          <a:xfrm>
            <a:off x="214748" y="779142"/>
            <a:ext cx="1231795" cy="618048"/>
            <a:chOff x="1920744" y="204039"/>
            <a:chExt cx="1231795" cy="61804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BD38ED-1DC6-0713-F2DC-570DD4946C8B}"/>
                </a:ext>
              </a:extLst>
            </p:cNvPr>
            <p:cNvSpPr/>
            <p:nvPr/>
          </p:nvSpPr>
          <p:spPr>
            <a:xfrm>
              <a:off x="1920744" y="204039"/>
              <a:ext cx="1231795" cy="618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Slicer</a:t>
              </a:r>
            </a:p>
            <a:p>
              <a:pPr algn="ctr"/>
              <a:endParaRPr lang="en-US" sz="140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A2B519-7A04-B7E2-6B06-166FA2053974}"/>
                </a:ext>
              </a:extLst>
            </p:cNvPr>
            <p:cNvSpPr/>
            <p:nvPr/>
          </p:nvSpPr>
          <p:spPr>
            <a:xfrm>
              <a:off x="1984979" y="569431"/>
              <a:ext cx="1103326" cy="2027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Clang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7ED3E5-1DE7-1096-DEB0-32AF4456476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30646" y="508528"/>
            <a:ext cx="1" cy="27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82964CF-6810-BDEB-03C5-3E4EED28A9F6}"/>
              </a:ext>
            </a:extLst>
          </p:cNvPr>
          <p:cNvGrpSpPr/>
          <p:nvPr/>
        </p:nvGrpSpPr>
        <p:grpSpPr>
          <a:xfrm>
            <a:off x="1741655" y="456651"/>
            <a:ext cx="655044" cy="590682"/>
            <a:chOff x="2416885" y="1081915"/>
            <a:chExt cx="655044" cy="59068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CBA3FDC-194E-2B2E-95E0-998C3CCDDE96}"/>
                </a:ext>
              </a:extLst>
            </p:cNvPr>
            <p:cNvSpPr/>
            <p:nvPr/>
          </p:nvSpPr>
          <p:spPr>
            <a:xfrm>
              <a:off x="2584451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5B8A7EB-D568-E7EC-60F3-45F85265B396}"/>
                </a:ext>
              </a:extLst>
            </p:cNvPr>
            <p:cNvSpPr/>
            <p:nvPr/>
          </p:nvSpPr>
          <p:spPr>
            <a:xfrm>
              <a:off x="2500668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3737D2-D1D7-14AB-0C4E-73DB98D63E5B}"/>
                </a:ext>
              </a:extLst>
            </p:cNvPr>
            <p:cNvSpPr/>
            <p:nvPr/>
          </p:nvSpPr>
          <p:spPr>
            <a:xfrm>
              <a:off x="2416885" y="14375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37E836A-DCA9-A45F-F113-AE79C646F6A5}"/>
                </a:ext>
              </a:extLst>
            </p:cNvPr>
            <p:cNvSpPr/>
            <p:nvPr/>
          </p:nvSpPr>
          <p:spPr>
            <a:xfrm>
              <a:off x="2668234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9505EED-410E-B4EF-6B8C-4DD47724E37E}"/>
                </a:ext>
              </a:extLst>
            </p:cNvPr>
            <p:cNvSpPr/>
            <p:nvPr/>
          </p:nvSpPr>
          <p:spPr>
            <a:xfrm>
              <a:off x="2668234" y="142468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F00081D-3CE1-B544-C62E-512646624437}"/>
                </a:ext>
              </a:extLst>
            </p:cNvPr>
            <p:cNvSpPr/>
            <p:nvPr/>
          </p:nvSpPr>
          <p:spPr>
            <a:xfrm>
              <a:off x="2668234" y="158965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A6F4610-E23F-7E41-21FD-BA183C2F2376}"/>
                </a:ext>
              </a:extLst>
            </p:cNvPr>
            <p:cNvSpPr/>
            <p:nvPr/>
          </p:nvSpPr>
          <p:spPr>
            <a:xfrm>
              <a:off x="2831300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C70FBA-6FCC-03DF-B310-9D38E72CED86}"/>
                </a:ext>
              </a:extLst>
            </p:cNvPr>
            <p:cNvSpPr/>
            <p:nvPr/>
          </p:nvSpPr>
          <p:spPr>
            <a:xfrm>
              <a:off x="2831299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B5320D6-DCD2-814E-137A-BC631557BECB}"/>
                </a:ext>
              </a:extLst>
            </p:cNvPr>
            <p:cNvSpPr/>
            <p:nvPr/>
          </p:nvSpPr>
          <p:spPr>
            <a:xfrm>
              <a:off x="2988146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978B7FE-CF8D-4D04-3C8D-FC5F362D3D52}"/>
                </a:ext>
              </a:extLst>
            </p:cNvPr>
            <p:cNvCxnSpPr>
              <a:cxnSpLocks/>
              <a:stCxn id="21" idx="2"/>
              <a:endCxn id="28" idx="0"/>
            </p:cNvCxnSpPr>
            <p:nvPr/>
          </p:nvCxnSpPr>
          <p:spPr>
            <a:xfrm flipH="1">
              <a:off x="2542560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34CCE95-F669-E89F-A76C-464A78108ED7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 flipH="1">
              <a:off x="2458777" y="13426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0BEAF4-6875-80E2-D61A-A8D0B665091A}"/>
                </a:ext>
              </a:extLst>
            </p:cNvPr>
            <p:cNvCxnSpPr>
              <a:cxnSpLocks/>
              <a:stCxn id="21" idx="2"/>
              <a:endCxn id="30" idx="0"/>
            </p:cNvCxnSpPr>
            <p:nvPr/>
          </p:nvCxnSpPr>
          <p:spPr>
            <a:xfrm>
              <a:off x="2626343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8E31414-E1BD-7F36-6094-DFE6EA5491ED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>
              <a:off x="2710126" y="134265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9724220-5C65-412E-AFB5-00333E3D6577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>
              <a:off x="2710126" y="150762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F5CC6C3-139E-D64A-C686-F5AC24C62899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2873191" y="1164857"/>
              <a:ext cx="156847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FA98C42-181C-AC49-5F2B-E951EF9831DA}"/>
                </a:ext>
              </a:extLst>
            </p:cNvPr>
            <p:cNvCxnSpPr>
              <a:cxnSpLocks/>
              <a:stCxn id="21" idx="2"/>
              <a:endCxn id="33" idx="0"/>
            </p:cNvCxnSpPr>
            <p:nvPr/>
          </p:nvCxnSpPr>
          <p:spPr>
            <a:xfrm>
              <a:off x="2626343" y="1164857"/>
              <a:ext cx="246849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463A990-D467-6804-CE26-61BFD9F0304E}"/>
                </a:ext>
              </a:extLst>
            </p:cNvPr>
            <p:cNvCxnSpPr>
              <a:cxnSpLocks/>
              <a:stCxn id="33" idx="2"/>
              <a:endCxn id="31" idx="3"/>
            </p:cNvCxnSpPr>
            <p:nvPr/>
          </p:nvCxnSpPr>
          <p:spPr>
            <a:xfrm flipH="1">
              <a:off x="2752017" y="1342657"/>
              <a:ext cx="121175" cy="123499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026E99-4E7E-11FB-4F34-96F3B902B6E7}"/>
              </a:ext>
            </a:extLst>
          </p:cNvPr>
          <p:cNvSpPr txBox="1"/>
          <p:nvPr/>
        </p:nvSpPr>
        <p:spPr>
          <a:xfrm>
            <a:off x="1587729" y="671086"/>
            <a:ext cx="9701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Dependency Graph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FFBB822-AC25-99E0-2F55-FC45446EAE03}"/>
              </a:ext>
            </a:extLst>
          </p:cNvPr>
          <p:cNvSpPr/>
          <p:nvPr/>
        </p:nvSpPr>
        <p:spPr>
          <a:xfrm>
            <a:off x="2608531" y="122338"/>
            <a:ext cx="648644" cy="214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 fn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5205295-7FEA-2FC5-7B44-505811F48466}"/>
              </a:ext>
            </a:extLst>
          </p:cNvPr>
          <p:cNvCxnSpPr>
            <a:cxnSpLocks/>
            <a:stCxn id="11" idx="3"/>
            <a:endCxn id="64" idx="2"/>
          </p:cNvCxnSpPr>
          <p:nvPr/>
        </p:nvCxnSpPr>
        <p:spPr>
          <a:xfrm flipV="1">
            <a:off x="1446543" y="871140"/>
            <a:ext cx="626255" cy="2170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3FC9CF5-1474-39B9-2E51-2106DABE8F47}"/>
              </a:ext>
            </a:extLst>
          </p:cNvPr>
          <p:cNvCxnSpPr>
            <a:cxnSpLocks/>
            <a:stCxn id="64" idx="0"/>
            <a:endCxn id="70" idx="1"/>
          </p:cNvCxnSpPr>
          <p:nvPr/>
        </p:nvCxnSpPr>
        <p:spPr>
          <a:xfrm rot="5400000" flipH="1" flipV="1">
            <a:off x="2119978" y="182531"/>
            <a:ext cx="441375" cy="5357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E0369FA-4DC6-1266-8A7E-0F7B38A697C3}"/>
              </a:ext>
            </a:extLst>
          </p:cNvPr>
          <p:cNvCxnSpPr>
            <a:cxnSpLocks/>
            <a:stCxn id="70" idx="3"/>
            <a:endCxn id="12" idx="1"/>
          </p:cNvCxnSpPr>
          <p:nvPr/>
        </p:nvCxnSpPr>
        <p:spPr>
          <a:xfrm>
            <a:off x="3257175" y="229710"/>
            <a:ext cx="435258" cy="54202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A4B8338-5BF1-31B7-F4CA-583B7D660A5B}"/>
              </a:ext>
            </a:extLst>
          </p:cNvPr>
          <p:cNvSpPr/>
          <p:nvPr/>
        </p:nvSpPr>
        <p:spPr>
          <a:xfrm>
            <a:off x="3770800" y="822824"/>
            <a:ext cx="1233314" cy="202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LLVM &amp; gcc</a:t>
            </a:r>
          </a:p>
        </p:txBody>
      </p:sp>
      <p:sp>
        <p:nvSpPr>
          <p:cNvPr id="2" name="Double Brace 1">
            <a:extLst>
              <a:ext uri="{FF2B5EF4-FFF2-40B4-BE49-F238E27FC236}">
                <a16:creationId xmlns:a16="http://schemas.microsoft.com/office/drawing/2014/main" id="{EE80A2B6-3010-6CC0-E37E-E4B6089A7734}"/>
              </a:ext>
            </a:extLst>
          </p:cNvPr>
          <p:cNvSpPr/>
          <p:nvPr/>
        </p:nvSpPr>
        <p:spPr>
          <a:xfrm>
            <a:off x="5315150" y="812625"/>
            <a:ext cx="700927" cy="259828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C I/O</a:t>
            </a:r>
          </a:p>
        </p:txBody>
      </p:sp>
      <p:sp>
        <p:nvSpPr>
          <p:cNvPr id="4" name="Double Brace 3">
            <a:extLst>
              <a:ext uri="{FF2B5EF4-FFF2-40B4-BE49-F238E27FC236}">
                <a16:creationId xmlns:a16="http://schemas.microsoft.com/office/drawing/2014/main" id="{3957CCB5-ACF1-708E-2E8F-309BB956E923}"/>
              </a:ext>
            </a:extLst>
          </p:cNvPr>
          <p:cNvSpPr/>
          <p:nvPr/>
        </p:nvSpPr>
        <p:spPr>
          <a:xfrm>
            <a:off x="5308844" y="479243"/>
            <a:ext cx="700927" cy="259828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C props</a:t>
            </a:r>
          </a:p>
        </p:txBody>
      </p:sp>
      <p:cxnSp>
        <p:nvCxnSpPr>
          <p:cNvPr id="5" name="Straight Arrow Connector 88">
            <a:extLst>
              <a:ext uri="{FF2B5EF4-FFF2-40B4-BE49-F238E27FC236}">
                <a16:creationId xmlns:a16="http://schemas.microsoft.com/office/drawing/2014/main" id="{4FEDEB3A-4932-5177-986F-6EAB0E5858D5}"/>
              </a:ext>
            </a:extLst>
          </p:cNvPr>
          <p:cNvCxnSpPr>
            <a:cxnSpLocks/>
          </p:cNvCxnSpPr>
          <p:nvPr/>
        </p:nvCxnSpPr>
        <p:spPr>
          <a:xfrm>
            <a:off x="5086711" y="771734"/>
            <a:ext cx="211202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6E7A672-692D-57B5-A571-A64756FF6D82}"/>
              </a:ext>
            </a:extLst>
          </p:cNvPr>
          <p:cNvSpPr/>
          <p:nvPr/>
        </p:nvSpPr>
        <p:spPr>
          <a:xfrm>
            <a:off x="6170613" y="460943"/>
            <a:ext cx="1550148" cy="62158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CodeGenerator</a:t>
            </a:r>
          </a:p>
          <a:p>
            <a:pPr algn="ctr"/>
            <a:endParaRPr lang="en-US" sz="1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A38E81-3B11-0327-0ABC-B9C0A9654959}"/>
              </a:ext>
            </a:extLst>
          </p:cNvPr>
          <p:cNvSpPr/>
          <p:nvPr/>
        </p:nvSpPr>
        <p:spPr>
          <a:xfrm>
            <a:off x="6240070" y="819653"/>
            <a:ext cx="1411234" cy="202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LLM</a:t>
            </a:r>
          </a:p>
        </p:txBody>
      </p:sp>
      <p:cxnSp>
        <p:nvCxnSpPr>
          <p:cNvPr id="8" name="Straight Arrow Connector 88">
            <a:extLst>
              <a:ext uri="{FF2B5EF4-FFF2-40B4-BE49-F238E27FC236}">
                <a16:creationId xmlns:a16="http://schemas.microsoft.com/office/drawing/2014/main" id="{D89373D9-3B86-EB88-EB1B-D14C954C5CF6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257175" y="229710"/>
            <a:ext cx="3688512" cy="2312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259">
            <a:extLst>
              <a:ext uri="{FF2B5EF4-FFF2-40B4-BE49-F238E27FC236}">
                <a16:creationId xmlns:a16="http://schemas.microsoft.com/office/drawing/2014/main" id="{DC8B8307-A453-7726-D153-2671565164B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34542" y="354477"/>
            <a:ext cx="2495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B85624A-FBCE-5E5A-77AB-E1552791448F}"/>
              </a:ext>
            </a:extLst>
          </p:cNvPr>
          <p:cNvSpPr/>
          <p:nvPr/>
        </p:nvSpPr>
        <p:spPr>
          <a:xfrm>
            <a:off x="6610922" y="1332541"/>
            <a:ext cx="648644" cy="214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Rust fn</a:t>
            </a:r>
          </a:p>
        </p:txBody>
      </p:sp>
    </p:spTree>
    <p:extLst>
      <p:ext uri="{BB962C8B-B14F-4D97-AF65-F5344CB8AC3E}">
        <p14:creationId xmlns:p14="http://schemas.microsoft.com/office/powerpoint/2010/main" val="1967258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A3BBB54-8992-40AC-9B0D-841EF15B8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32">
            <a:extLst>
              <a:ext uri="{FF2B5EF4-FFF2-40B4-BE49-F238E27FC236}">
                <a16:creationId xmlns:a16="http://schemas.microsoft.com/office/drawing/2014/main" id="{15E797CA-7EB9-758C-41A2-FDA9E24BF247}"/>
              </a:ext>
            </a:extLst>
          </p:cNvPr>
          <p:cNvCxnSpPr>
            <a:cxnSpLocks/>
            <a:endCxn id="15" idx="3"/>
          </p:cNvCxnSpPr>
          <p:nvPr/>
        </p:nvCxnSpPr>
        <p:spPr>
          <a:xfrm rot="5400000">
            <a:off x="5765693" y="638682"/>
            <a:ext cx="736150" cy="16238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CF84192-1DD0-1DB3-4B55-A76A9FE75A9D}"/>
              </a:ext>
            </a:extLst>
          </p:cNvPr>
          <p:cNvSpPr/>
          <p:nvPr/>
        </p:nvSpPr>
        <p:spPr>
          <a:xfrm>
            <a:off x="214749" y="115561"/>
            <a:ext cx="1231795" cy="392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 Codebase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C4D06-A1ED-2E83-A0C0-6B2F68668091}"/>
              </a:ext>
            </a:extLst>
          </p:cNvPr>
          <p:cNvSpPr/>
          <p:nvPr/>
        </p:nvSpPr>
        <p:spPr>
          <a:xfrm>
            <a:off x="3692433" y="460943"/>
            <a:ext cx="1394278" cy="62158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SpecMiner</a:t>
            </a:r>
          </a:p>
          <a:p>
            <a:pPr algn="ctr"/>
            <a:endParaRPr lang="en-US" sz="1400" b="1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DBD520-EFF1-30D4-9EA5-AE47A1A0B0C2}"/>
              </a:ext>
            </a:extLst>
          </p:cNvPr>
          <p:cNvGrpSpPr/>
          <p:nvPr/>
        </p:nvGrpSpPr>
        <p:grpSpPr>
          <a:xfrm>
            <a:off x="214748" y="779142"/>
            <a:ext cx="1231795" cy="618048"/>
            <a:chOff x="1920744" y="204039"/>
            <a:chExt cx="1231795" cy="61804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CFB56D-7F30-2008-BE4C-4E9CF79F8699}"/>
                </a:ext>
              </a:extLst>
            </p:cNvPr>
            <p:cNvSpPr/>
            <p:nvPr/>
          </p:nvSpPr>
          <p:spPr>
            <a:xfrm>
              <a:off x="1920744" y="204039"/>
              <a:ext cx="1231795" cy="618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Slicer</a:t>
              </a:r>
            </a:p>
            <a:p>
              <a:pPr algn="ctr"/>
              <a:endParaRPr lang="en-US" sz="140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0F7086-8110-DD13-7CC8-33FB46A127F0}"/>
                </a:ext>
              </a:extLst>
            </p:cNvPr>
            <p:cNvSpPr/>
            <p:nvPr/>
          </p:nvSpPr>
          <p:spPr>
            <a:xfrm>
              <a:off x="1984979" y="569431"/>
              <a:ext cx="1103326" cy="2027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Clang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1E2101-88FE-8085-8028-9E7488F8B22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30646" y="508528"/>
            <a:ext cx="1" cy="27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9AF222F-B74E-7C61-7755-1FDC1D74BDF7}"/>
              </a:ext>
            </a:extLst>
          </p:cNvPr>
          <p:cNvGrpSpPr/>
          <p:nvPr/>
        </p:nvGrpSpPr>
        <p:grpSpPr>
          <a:xfrm>
            <a:off x="1741655" y="456651"/>
            <a:ext cx="655044" cy="590682"/>
            <a:chOff x="2416885" y="1081915"/>
            <a:chExt cx="655044" cy="59068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C661E7D-FB09-E9D3-9C42-ADE3297D5653}"/>
                </a:ext>
              </a:extLst>
            </p:cNvPr>
            <p:cNvSpPr/>
            <p:nvPr/>
          </p:nvSpPr>
          <p:spPr>
            <a:xfrm>
              <a:off x="2584451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E1DE99-1498-C9F0-2339-4594E899CD65}"/>
                </a:ext>
              </a:extLst>
            </p:cNvPr>
            <p:cNvSpPr/>
            <p:nvPr/>
          </p:nvSpPr>
          <p:spPr>
            <a:xfrm>
              <a:off x="2500668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A5E87CF-B05D-F976-1527-467843A84B2D}"/>
                </a:ext>
              </a:extLst>
            </p:cNvPr>
            <p:cNvSpPr/>
            <p:nvPr/>
          </p:nvSpPr>
          <p:spPr>
            <a:xfrm>
              <a:off x="2416885" y="14375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B36BD72-86AB-664E-EBC1-358C36087ACB}"/>
                </a:ext>
              </a:extLst>
            </p:cNvPr>
            <p:cNvSpPr/>
            <p:nvPr/>
          </p:nvSpPr>
          <p:spPr>
            <a:xfrm>
              <a:off x="2668234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0FB6EDB-9854-7D12-0CB2-0DAF19A86D91}"/>
                </a:ext>
              </a:extLst>
            </p:cNvPr>
            <p:cNvSpPr/>
            <p:nvPr/>
          </p:nvSpPr>
          <p:spPr>
            <a:xfrm>
              <a:off x="2668234" y="142468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984075F-89EC-78C6-96BC-6FEC31D99445}"/>
                </a:ext>
              </a:extLst>
            </p:cNvPr>
            <p:cNvSpPr/>
            <p:nvPr/>
          </p:nvSpPr>
          <p:spPr>
            <a:xfrm>
              <a:off x="2668234" y="158965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B6C850-88BD-5810-1F36-205CF1EB060D}"/>
                </a:ext>
              </a:extLst>
            </p:cNvPr>
            <p:cNvSpPr/>
            <p:nvPr/>
          </p:nvSpPr>
          <p:spPr>
            <a:xfrm>
              <a:off x="2831300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35304AA-9CA2-9708-A85E-0106F9F59A64}"/>
                </a:ext>
              </a:extLst>
            </p:cNvPr>
            <p:cNvSpPr/>
            <p:nvPr/>
          </p:nvSpPr>
          <p:spPr>
            <a:xfrm>
              <a:off x="2831299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11C1CCB-5AD5-D82F-ADAC-7D0EBD901322}"/>
                </a:ext>
              </a:extLst>
            </p:cNvPr>
            <p:cNvSpPr/>
            <p:nvPr/>
          </p:nvSpPr>
          <p:spPr>
            <a:xfrm>
              <a:off x="2988146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5F8A58D-95CB-AABF-1EA1-76454AFA3608}"/>
                </a:ext>
              </a:extLst>
            </p:cNvPr>
            <p:cNvCxnSpPr>
              <a:cxnSpLocks/>
              <a:stCxn id="21" idx="2"/>
              <a:endCxn id="28" idx="0"/>
            </p:cNvCxnSpPr>
            <p:nvPr/>
          </p:nvCxnSpPr>
          <p:spPr>
            <a:xfrm flipH="1">
              <a:off x="2542560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1723BCD-4FCB-84B5-10FB-F5CD3A83A9EF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 flipH="1">
              <a:off x="2458777" y="13426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36E6F64-F213-6585-9CD5-C5860E200A5F}"/>
                </a:ext>
              </a:extLst>
            </p:cNvPr>
            <p:cNvCxnSpPr>
              <a:cxnSpLocks/>
              <a:stCxn id="21" idx="2"/>
              <a:endCxn id="30" idx="0"/>
            </p:cNvCxnSpPr>
            <p:nvPr/>
          </p:nvCxnSpPr>
          <p:spPr>
            <a:xfrm>
              <a:off x="2626343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8F80CF1-7256-08FE-FCBA-6A739E144A7C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>
              <a:off x="2710126" y="134265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CE82A90-4DF4-6DAD-82D4-B440C22FB66B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>
              <a:off x="2710126" y="150762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B368A74-32E4-C943-A938-170F9356A90D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2873191" y="1164857"/>
              <a:ext cx="156847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D971C01-E13C-1878-5132-74E24A6178D0}"/>
                </a:ext>
              </a:extLst>
            </p:cNvPr>
            <p:cNvCxnSpPr>
              <a:cxnSpLocks/>
              <a:stCxn id="21" idx="2"/>
              <a:endCxn id="33" idx="0"/>
            </p:cNvCxnSpPr>
            <p:nvPr/>
          </p:nvCxnSpPr>
          <p:spPr>
            <a:xfrm>
              <a:off x="2626343" y="1164857"/>
              <a:ext cx="246849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1FB81CC-DE4E-21BE-CC44-3DB622D55C7F}"/>
                </a:ext>
              </a:extLst>
            </p:cNvPr>
            <p:cNvCxnSpPr>
              <a:cxnSpLocks/>
              <a:stCxn id="33" idx="2"/>
              <a:endCxn id="31" idx="3"/>
            </p:cNvCxnSpPr>
            <p:nvPr/>
          </p:nvCxnSpPr>
          <p:spPr>
            <a:xfrm flipH="1">
              <a:off x="2752017" y="1342657"/>
              <a:ext cx="121175" cy="123499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C80AE726-36D5-CA8E-E593-61EDEDC99BEA}"/>
              </a:ext>
            </a:extLst>
          </p:cNvPr>
          <p:cNvSpPr txBox="1"/>
          <p:nvPr/>
        </p:nvSpPr>
        <p:spPr>
          <a:xfrm>
            <a:off x="1587729" y="671086"/>
            <a:ext cx="9701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Dependency Graph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B016C82-3374-C3C0-883B-F3685FBFCA56}"/>
              </a:ext>
            </a:extLst>
          </p:cNvPr>
          <p:cNvSpPr/>
          <p:nvPr/>
        </p:nvSpPr>
        <p:spPr>
          <a:xfrm>
            <a:off x="2608531" y="122338"/>
            <a:ext cx="648644" cy="214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 fn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CBD172C-9E2A-E940-A0E0-89201821FB99}"/>
              </a:ext>
            </a:extLst>
          </p:cNvPr>
          <p:cNvCxnSpPr>
            <a:cxnSpLocks/>
            <a:stCxn id="11" idx="3"/>
            <a:endCxn id="64" idx="2"/>
          </p:cNvCxnSpPr>
          <p:nvPr/>
        </p:nvCxnSpPr>
        <p:spPr>
          <a:xfrm flipV="1">
            <a:off x="1446543" y="871140"/>
            <a:ext cx="626255" cy="2170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B6D589F-CB18-FDCA-6A8C-AFB8F1009DCF}"/>
              </a:ext>
            </a:extLst>
          </p:cNvPr>
          <p:cNvCxnSpPr>
            <a:cxnSpLocks/>
            <a:stCxn id="64" idx="0"/>
            <a:endCxn id="70" idx="1"/>
          </p:cNvCxnSpPr>
          <p:nvPr/>
        </p:nvCxnSpPr>
        <p:spPr>
          <a:xfrm rot="5400000" flipH="1" flipV="1">
            <a:off x="2119978" y="182531"/>
            <a:ext cx="441375" cy="5357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E45C338-DFC1-F2EE-AE1B-A68741A02316}"/>
              </a:ext>
            </a:extLst>
          </p:cNvPr>
          <p:cNvCxnSpPr>
            <a:cxnSpLocks/>
            <a:stCxn id="70" idx="3"/>
            <a:endCxn id="12" idx="1"/>
          </p:cNvCxnSpPr>
          <p:nvPr/>
        </p:nvCxnSpPr>
        <p:spPr>
          <a:xfrm>
            <a:off x="3257175" y="229710"/>
            <a:ext cx="435258" cy="54202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5178699-584C-C1F0-5616-7F8EBABA0A62}"/>
              </a:ext>
            </a:extLst>
          </p:cNvPr>
          <p:cNvSpPr/>
          <p:nvPr/>
        </p:nvSpPr>
        <p:spPr>
          <a:xfrm>
            <a:off x="3770800" y="822824"/>
            <a:ext cx="1233314" cy="202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LLVM &amp; gcc</a:t>
            </a:r>
          </a:p>
        </p:txBody>
      </p:sp>
      <p:sp>
        <p:nvSpPr>
          <p:cNvPr id="2" name="Double Brace 1">
            <a:extLst>
              <a:ext uri="{FF2B5EF4-FFF2-40B4-BE49-F238E27FC236}">
                <a16:creationId xmlns:a16="http://schemas.microsoft.com/office/drawing/2014/main" id="{E850929D-8B78-6F35-4C2D-91C033277C26}"/>
              </a:ext>
            </a:extLst>
          </p:cNvPr>
          <p:cNvSpPr/>
          <p:nvPr/>
        </p:nvSpPr>
        <p:spPr>
          <a:xfrm>
            <a:off x="5315150" y="812625"/>
            <a:ext cx="700927" cy="259828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C I/O</a:t>
            </a:r>
          </a:p>
        </p:txBody>
      </p:sp>
      <p:sp>
        <p:nvSpPr>
          <p:cNvPr id="4" name="Double Brace 3">
            <a:extLst>
              <a:ext uri="{FF2B5EF4-FFF2-40B4-BE49-F238E27FC236}">
                <a16:creationId xmlns:a16="http://schemas.microsoft.com/office/drawing/2014/main" id="{60A4543C-631F-3BBD-4BFE-070CFD61BC1B}"/>
              </a:ext>
            </a:extLst>
          </p:cNvPr>
          <p:cNvSpPr/>
          <p:nvPr/>
        </p:nvSpPr>
        <p:spPr>
          <a:xfrm>
            <a:off x="5308844" y="479243"/>
            <a:ext cx="700927" cy="259828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C props</a:t>
            </a:r>
          </a:p>
        </p:txBody>
      </p:sp>
      <p:cxnSp>
        <p:nvCxnSpPr>
          <p:cNvPr id="5" name="Straight Arrow Connector 88">
            <a:extLst>
              <a:ext uri="{FF2B5EF4-FFF2-40B4-BE49-F238E27FC236}">
                <a16:creationId xmlns:a16="http://schemas.microsoft.com/office/drawing/2014/main" id="{24001C0B-0FEC-217A-900E-4F9818A12AD9}"/>
              </a:ext>
            </a:extLst>
          </p:cNvPr>
          <p:cNvCxnSpPr>
            <a:cxnSpLocks/>
          </p:cNvCxnSpPr>
          <p:nvPr/>
        </p:nvCxnSpPr>
        <p:spPr>
          <a:xfrm>
            <a:off x="5086711" y="771734"/>
            <a:ext cx="211202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99C4292-5B92-CA5C-1D49-270C897B9E7E}"/>
              </a:ext>
            </a:extLst>
          </p:cNvPr>
          <p:cNvSpPr/>
          <p:nvPr/>
        </p:nvSpPr>
        <p:spPr>
          <a:xfrm>
            <a:off x="6170613" y="460943"/>
            <a:ext cx="1550148" cy="62158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CodeGenerator</a:t>
            </a:r>
          </a:p>
          <a:p>
            <a:pPr algn="ctr"/>
            <a:endParaRPr lang="en-US" sz="1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1249AE-ADAF-6968-EAED-FEEC5B7EAA03}"/>
              </a:ext>
            </a:extLst>
          </p:cNvPr>
          <p:cNvSpPr/>
          <p:nvPr/>
        </p:nvSpPr>
        <p:spPr>
          <a:xfrm>
            <a:off x="6240070" y="819653"/>
            <a:ext cx="1411234" cy="202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LLM</a:t>
            </a:r>
          </a:p>
        </p:txBody>
      </p:sp>
      <p:cxnSp>
        <p:nvCxnSpPr>
          <p:cNvPr id="8" name="Straight Arrow Connector 88">
            <a:extLst>
              <a:ext uri="{FF2B5EF4-FFF2-40B4-BE49-F238E27FC236}">
                <a16:creationId xmlns:a16="http://schemas.microsoft.com/office/drawing/2014/main" id="{BE68EC37-1665-8598-B995-608DE1FD426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257175" y="229710"/>
            <a:ext cx="3688512" cy="2312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259">
            <a:extLst>
              <a:ext uri="{FF2B5EF4-FFF2-40B4-BE49-F238E27FC236}">
                <a16:creationId xmlns:a16="http://schemas.microsoft.com/office/drawing/2014/main" id="{55E9CBD2-22AC-684A-5A0F-C0331A744D3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34542" y="354477"/>
            <a:ext cx="2495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2BB11AA-DB07-E899-CC17-5E108A48A608}"/>
              </a:ext>
            </a:extLst>
          </p:cNvPr>
          <p:cNvSpPr/>
          <p:nvPr/>
        </p:nvSpPr>
        <p:spPr>
          <a:xfrm>
            <a:off x="6610922" y="1332541"/>
            <a:ext cx="648644" cy="214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Rust fn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5CC3F9-8C55-7F75-DBEA-3EDB4DDCDB1E}"/>
              </a:ext>
            </a:extLst>
          </p:cNvPr>
          <p:cNvSpPr/>
          <p:nvPr/>
        </p:nvSpPr>
        <p:spPr>
          <a:xfrm>
            <a:off x="3927570" y="1379738"/>
            <a:ext cx="1394278" cy="87787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 err="1"/>
              <a:t>ArgTranslator</a:t>
            </a:r>
            <a:endParaRPr lang="en-US" sz="13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422A7C-680C-3066-4153-468B54885BE5}"/>
              </a:ext>
            </a:extLst>
          </p:cNvPr>
          <p:cNvSpPr/>
          <p:nvPr/>
        </p:nvSpPr>
        <p:spPr>
          <a:xfrm>
            <a:off x="4005939" y="2043297"/>
            <a:ext cx="1233313" cy="1735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Arg Constr. Tool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658AD9-BF63-A0F5-FA87-479017BB35DD}"/>
              </a:ext>
            </a:extLst>
          </p:cNvPr>
          <p:cNvSpPr/>
          <p:nvPr/>
        </p:nvSpPr>
        <p:spPr>
          <a:xfrm>
            <a:off x="5730147" y="1871077"/>
            <a:ext cx="880932" cy="1811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type signature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7341D0-D5FF-7A7B-9870-83A99FF1209C}"/>
              </a:ext>
            </a:extLst>
          </p:cNvPr>
          <p:cNvSpPr/>
          <p:nvPr/>
        </p:nvSpPr>
        <p:spPr>
          <a:xfrm>
            <a:off x="4005939" y="1822634"/>
            <a:ext cx="1233313" cy="1735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LLM</a:t>
            </a:r>
          </a:p>
        </p:txBody>
      </p:sp>
      <p:cxnSp>
        <p:nvCxnSpPr>
          <p:cNvPr id="20" name="Straight Arrow Connector 259">
            <a:extLst>
              <a:ext uri="{FF2B5EF4-FFF2-40B4-BE49-F238E27FC236}">
                <a16:creationId xmlns:a16="http://schemas.microsoft.com/office/drawing/2014/main" id="{C525DBDB-2955-7B05-ADE0-16E288594503}"/>
              </a:ext>
            </a:extLst>
          </p:cNvPr>
          <p:cNvCxnSpPr>
            <a:cxnSpLocks/>
          </p:cNvCxnSpPr>
          <p:nvPr/>
        </p:nvCxnSpPr>
        <p:spPr>
          <a:xfrm rot="5400000">
            <a:off x="5214508" y="1179793"/>
            <a:ext cx="558447" cy="343766"/>
          </a:xfrm>
          <a:prstGeom prst="bentConnector3">
            <a:avLst>
              <a:gd name="adj1" fmla="val 10003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981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9C5FD45-3953-C82F-3EA7-5C22C8BEA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32">
            <a:extLst>
              <a:ext uri="{FF2B5EF4-FFF2-40B4-BE49-F238E27FC236}">
                <a16:creationId xmlns:a16="http://schemas.microsoft.com/office/drawing/2014/main" id="{50286CFC-7A22-4FFE-E5CA-F24334BAEF22}"/>
              </a:ext>
            </a:extLst>
          </p:cNvPr>
          <p:cNvCxnSpPr>
            <a:cxnSpLocks/>
            <a:endCxn id="15" idx="3"/>
          </p:cNvCxnSpPr>
          <p:nvPr/>
        </p:nvCxnSpPr>
        <p:spPr>
          <a:xfrm rot="5400000">
            <a:off x="5765693" y="638682"/>
            <a:ext cx="736150" cy="16238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DD198E4-5565-1AB9-72F8-505C809B0AC9}"/>
              </a:ext>
            </a:extLst>
          </p:cNvPr>
          <p:cNvSpPr/>
          <p:nvPr/>
        </p:nvSpPr>
        <p:spPr>
          <a:xfrm>
            <a:off x="214749" y="115561"/>
            <a:ext cx="1231795" cy="392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 Codebase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F0FEA6-E450-D0EE-73F1-FBB6E183D9C1}"/>
              </a:ext>
            </a:extLst>
          </p:cNvPr>
          <p:cNvSpPr/>
          <p:nvPr/>
        </p:nvSpPr>
        <p:spPr>
          <a:xfrm>
            <a:off x="3692433" y="460943"/>
            <a:ext cx="1394278" cy="62158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SpecMiner</a:t>
            </a:r>
          </a:p>
          <a:p>
            <a:pPr algn="ctr"/>
            <a:endParaRPr lang="en-US" sz="1400" b="1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227F90-7BF1-58B6-6E77-B34A95815ECB}"/>
              </a:ext>
            </a:extLst>
          </p:cNvPr>
          <p:cNvGrpSpPr/>
          <p:nvPr/>
        </p:nvGrpSpPr>
        <p:grpSpPr>
          <a:xfrm>
            <a:off x="214748" y="779142"/>
            <a:ext cx="1231795" cy="618048"/>
            <a:chOff x="1920744" y="204039"/>
            <a:chExt cx="1231795" cy="61804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B07E1F-CABE-D635-002D-BABEA19542D1}"/>
                </a:ext>
              </a:extLst>
            </p:cNvPr>
            <p:cNvSpPr/>
            <p:nvPr/>
          </p:nvSpPr>
          <p:spPr>
            <a:xfrm>
              <a:off x="1920744" y="204039"/>
              <a:ext cx="1231795" cy="618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Slicer</a:t>
              </a:r>
            </a:p>
            <a:p>
              <a:pPr algn="ctr"/>
              <a:endParaRPr lang="en-US" sz="140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72339FA-843D-B6F2-04EC-0FF1BB407D4F}"/>
                </a:ext>
              </a:extLst>
            </p:cNvPr>
            <p:cNvSpPr/>
            <p:nvPr/>
          </p:nvSpPr>
          <p:spPr>
            <a:xfrm>
              <a:off x="1984979" y="569431"/>
              <a:ext cx="1103326" cy="2027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Clang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82D15D-DEC3-D1ED-84D5-BBD41187EA5B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30646" y="508528"/>
            <a:ext cx="1" cy="27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EEE0F1D-CC48-98DA-9145-4FFE78126926}"/>
              </a:ext>
            </a:extLst>
          </p:cNvPr>
          <p:cNvGrpSpPr/>
          <p:nvPr/>
        </p:nvGrpSpPr>
        <p:grpSpPr>
          <a:xfrm>
            <a:off x="1741655" y="456651"/>
            <a:ext cx="655044" cy="590682"/>
            <a:chOff x="2416885" y="1081915"/>
            <a:chExt cx="655044" cy="59068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3A2334-005A-73B5-6841-E0F77A0A0A41}"/>
                </a:ext>
              </a:extLst>
            </p:cNvPr>
            <p:cNvSpPr/>
            <p:nvPr/>
          </p:nvSpPr>
          <p:spPr>
            <a:xfrm>
              <a:off x="2584451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99A1476-61F4-F13D-5C2C-7EDC4EA66EF7}"/>
                </a:ext>
              </a:extLst>
            </p:cNvPr>
            <p:cNvSpPr/>
            <p:nvPr/>
          </p:nvSpPr>
          <p:spPr>
            <a:xfrm>
              <a:off x="2500668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1CE0E6E-6713-2E6D-9F02-EDCBD71EB955}"/>
                </a:ext>
              </a:extLst>
            </p:cNvPr>
            <p:cNvSpPr/>
            <p:nvPr/>
          </p:nvSpPr>
          <p:spPr>
            <a:xfrm>
              <a:off x="2416885" y="14375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5EE7E1E-B446-FF74-98FA-1C713D7121F7}"/>
                </a:ext>
              </a:extLst>
            </p:cNvPr>
            <p:cNvSpPr/>
            <p:nvPr/>
          </p:nvSpPr>
          <p:spPr>
            <a:xfrm>
              <a:off x="2668234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47CCAE1-757B-D93F-FB0A-5173E06725A9}"/>
                </a:ext>
              </a:extLst>
            </p:cNvPr>
            <p:cNvSpPr/>
            <p:nvPr/>
          </p:nvSpPr>
          <p:spPr>
            <a:xfrm>
              <a:off x="2668234" y="142468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E3BA1FA-5FA4-0D3E-0E7C-45D2C990A30C}"/>
                </a:ext>
              </a:extLst>
            </p:cNvPr>
            <p:cNvSpPr/>
            <p:nvPr/>
          </p:nvSpPr>
          <p:spPr>
            <a:xfrm>
              <a:off x="2668234" y="158965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361B82-D311-261F-5A20-34A12295775F}"/>
                </a:ext>
              </a:extLst>
            </p:cNvPr>
            <p:cNvSpPr/>
            <p:nvPr/>
          </p:nvSpPr>
          <p:spPr>
            <a:xfrm>
              <a:off x="2831300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9DA336-BE2C-7117-890B-A5E0EB11471E}"/>
                </a:ext>
              </a:extLst>
            </p:cNvPr>
            <p:cNvSpPr/>
            <p:nvPr/>
          </p:nvSpPr>
          <p:spPr>
            <a:xfrm>
              <a:off x="2831299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12B470D-247B-69C9-CE74-422486E25016}"/>
                </a:ext>
              </a:extLst>
            </p:cNvPr>
            <p:cNvSpPr/>
            <p:nvPr/>
          </p:nvSpPr>
          <p:spPr>
            <a:xfrm>
              <a:off x="2988146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A8E25F4-3A3A-3911-29CD-2D44ACE031BA}"/>
                </a:ext>
              </a:extLst>
            </p:cNvPr>
            <p:cNvCxnSpPr>
              <a:cxnSpLocks/>
              <a:stCxn id="21" idx="2"/>
              <a:endCxn id="28" idx="0"/>
            </p:cNvCxnSpPr>
            <p:nvPr/>
          </p:nvCxnSpPr>
          <p:spPr>
            <a:xfrm flipH="1">
              <a:off x="2542560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3239E37-A25C-DF72-C5A2-A12824BAFDE1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 flipH="1">
              <a:off x="2458777" y="13426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2E7B13F-9A4A-58F7-7D8A-0BE1F45F1320}"/>
                </a:ext>
              </a:extLst>
            </p:cNvPr>
            <p:cNvCxnSpPr>
              <a:cxnSpLocks/>
              <a:stCxn id="21" idx="2"/>
              <a:endCxn id="30" idx="0"/>
            </p:cNvCxnSpPr>
            <p:nvPr/>
          </p:nvCxnSpPr>
          <p:spPr>
            <a:xfrm>
              <a:off x="2626343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3282C5D-68F2-913B-D71B-260A52D61783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>
              <a:off x="2710126" y="134265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9F9F5B7-5C12-AC5B-1BA1-EF726F8CC9DC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>
              <a:off x="2710126" y="150762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FF58C55-AD9F-7691-0C12-66B334AAB0CF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2873191" y="1164857"/>
              <a:ext cx="156847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2E2387E-F3A5-E09B-1509-E958709EE343}"/>
                </a:ext>
              </a:extLst>
            </p:cNvPr>
            <p:cNvCxnSpPr>
              <a:cxnSpLocks/>
              <a:stCxn id="21" idx="2"/>
              <a:endCxn id="33" idx="0"/>
            </p:cNvCxnSpPr>
            <p:nvPr/>
          </p:nvCxnSpPr>
          <p:spPr>
            <a:xfrm>
              <a:off x="2626343" y="1164857"/>
              <a:ext cx="246849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3EFB756-7ED3-2326-57D7-E7BA1EC6158A}"/>
                </a:ext>
              </a:extLst>
            </p:cNvPr>
            <p:cNvCxnSpPr>
              <a:cxnSpLocks/>
              <a:stCxn id="33" idx="2"/>
              <a:endCxn id="31" idx="3"/>
            </p:cNvCxnSpPr>
            <p:nvPr/>
          </p:nvCxnSpPr>
          <p:spPr>
            <a:xfrm flipH="1">
              <a:off x="2752017" y="1342657"/>
              <a:ext cx="121175" cy="123499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7A54415-46FE-5F02-ED4F-DCA4C56D2B2B}"/>
              </a:ext>
            </a:extLst>
          </p:cNvPr>
          <p:cNvSpPr txBox="1"/>
          <p:nvPr/>
        </p:nvSpPr>
        <p:spPr>
          <a:xfrm>
            <a:off x="1587729" y="671086"/>
            <a:ext cx="9701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Dependency Graph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63ECA0F-C463-4BFC-B187-89E63F3F4C01}"/>
              </a:ext>
            </a:extLst>
          </p:cNvPr>
          <p:cNvSpPr/>
          <p:nvPr/>
        </p:nvSpPr>
        <p:spPr>
          <a:xfrm>
            <a:off x="2608531" y="122338"/>
            <a:ext cx="648644" cy="214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 fn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1B5A46-5965-EFA8-01DC-A6861E1AE1FE}"/>
              </a:ext>
            </a:extLst>
          </p:cNvPr>
          <p:cNvCxnSpPr>
            <a:cxnSpLocks/>
            <a:stCxn id="11" idx="3"/>
            <a:endCxn id="64" idx="2"/>
          </p:cNvCxnSpPr>
          <p:nvPr/>
        </p:nvCxnSpPr>
        <p:spPr>
          <a:xfrm flipV="1">
            <a:off x="1446543" y="871140"/>
            <a:ext cx="626255" cy="2170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1BBFBF6-40B1-F361-06B2-89AD12CC31A1}"/>
              </a:ext>
            </a:extLst>
          </p:cNvPr>
          <p:cNvCxnSpPr>
            <a:cxnSpLocks/>
            <a:stCxn id="64" idx="0"/>
            <a:endCxn id="70" idx="1"/>
          </p:cNvCxnSpPr>
          <p:nvPr/>
        </p:nvCxnSpPr>
        <p:spPr>
          <a:xfrm rot="5400000" flipH="1" flipV="1">
            <a:off x="2119978" y="182531"/>
            <a:ext cx="441375" cy="5357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E63DAA-4D5F-6AFD-1764-AB5FBADA3426}"/>
              </a:ext>
            </a:extLst>
          </p:cNvPr>
          <p:cNvCxnSpPr>
            <a:cxnSpLocks/>
            <a:stCxn id="70" idx="3"/>
            <a:endCxn id="12" idx="1"/>
          </p:cNvCxnSpPr>
          <p:nvPr/>
        </p:nvCxnSpPr>
        <p:spPr>
          <a:xfrm>
            <a:off x="3257175" y="229710"/>
            <a:ext cx="435258" cy="54202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ED6050A-CB26-2BBB-B00A-425FF6023695}"/>
              </a:ext>
            </a:extLst>
          </p:cNvPr>
          <p:cNvSpPr/>
          <p:nvPr/>
        </p:nvSpPr>
        <p:spPr>
          <a:xfrm>
            <a:off x="3770800" y="822824"/>
            <a:ext cx="1233314" cy="202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LLVM &amp; gcc</a:t>
            </a:r>
          </a:p>
        </p:txBody>
      </p:sp>
      <p:sp>
        <p:nvSpPr>
          <p:cNvPr id="2" name="Double Brace 1">
            <a:extLst>
              <a:ext uri="{FF2B5EF4-FFF2-40B4-BE49-F238E27FC236}">
                <a16:creationId xmlns:a16="http://schemas.microsoft.com/office/drawing/2014/main" id="{FEE79DBA-41C1-199F-A703-5BFD3A3B0661}"/>
              </a:ext>
            </a:extLst>
          </p:cNvPr>
          <p:cNvSpPr/>
          <p:nvPr/>
        </p:nvSpPr>
        <p:spPr>
          <a:xfrm>
            <a:off x="5315150" y="812625"/>
            <a:ext cx="700927" cy="259828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C I/O</a:t>
            </a:r>
          </a:p>
        </p:txBody>
      </p:sp>
      <p:sp>
        <p:nvSpPr>
          <p:cNvPr id="4" name="Double Brace 3">
            <a:extLst>
              <a:ext uri="{FF2B5EF4-FFF2-40B4-BE49-F238E27FC236}">
                <a16:creationId xmlns:a16="http://schemas.microsoft.com/office/drawing/2014/main" id="{58180CD6-E843-455D-4630-8B95011F5EE3}"/>
              </a:ext>
            </a:extLst>
          </p:cNvPr>
          <p:cNvSpPr/>
          <p:nvPr/>
        </p:nvSpPr>
        <p:spPr>
          <a:xfrm>
            <a:off x="5308844" y="479243"/>
            <a:ext cx="700927" cy="259828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C props</a:t>
            </a:r>
          </a:p>
        </p:txBody>
      </p:sp>
      <p:cxnSp>
        <p:nvCxnSpPr>
          <p:cNvPr id="5" name="Straight Arrow Connector 88">
            <a:extLst>
              <a:ext uri="{FF2B5EF4-FFF2-40B4-BE49-F238E27FC236}">
                <a16:creationId xmlns:a16="http://schemas.microsoft.com/office/drawing/2014/main" id="{8AFDC106-1592-A910-9F4D-86BD6AFD976B}"/>
              </a:ext>
            </a:extLst>
          </p:cNvPr>
          <p:cNvCxnSpPr>
            <a:cxnSpLocks/>
          </p:cNvCxnSpPr>
          <p:nvPr/>
        </p:nvCxnSpPr>
        <p:spPr>
          <a:xfrm>
            <a:off x="5086711" y="771734"/>
            <a:ext cx="211202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681662E-3653-75FF-9280-0E0226CD9D19}"/>
              </a:ext>
            </a:extLst>
          </p:cNvPr>
          <p:cNvSpPr/>
          <p:nvPr/>
        </p:nvSpPr>
        <p:spPr>
          <a:xfrm>
            <a:off x="6170613" y="460943"/>
            <a:ext cx="1550148" cy="62158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CodeGenerator</a:t>
            </a:r>
          </a:p>
          <a:p>
            <a:pPr algn="ctr"/>
            <a:endParaRPr lang="en-US" sz="1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7D049F-4369-50D5-01EA-01601FFFF86A}"/>
              </a:ext>
            </a:extLst>
          </p:cNvPr>
          <p:cNvSpPr/>
          <p:nvPr/>
        </p:nvSpPr>
        <p:spPr>
          <a:xfrm>
            <a:off x="6240070" y="819653"/>
            <a:ext cx="1411234" cy="202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LLM</a:t>
            </a:r>
          </a:p>
        </p:txBody>
      </p:sp>
      <p:cxnSp>
        <p:nvCxnSpPr>
          <p:cNvPr id="8" name="Straight Arrow Connector 88">
            <a:extLst>
              <a:ext uri="{FF2B5EF4-FFF2-40B4-BE49-F238E27FC236}">
                <a16:creationId xmlns:a16="http://schemas.microsoft.com/office/drawing/2014/main" id="{6A3C0884-570A-040E-8B00-811760B375A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257175" y="229710"/>
            <a:ext cx="3688512" cy="2312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259">
            <a:extLst>
              <a:ext uri="{FF2B5EF4-FFF2-40B4-BE49-F238E27FC236}">
                <a16:creationId xmlns:a16="http://schemas.microsoft.com/office/drawing/2014/main" id="{8F6B4B71-D1D1-EF2C-4C72-73D94D3362C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34542" y="354477"/>
            <a:ext cx="2495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F405065-F714-F247-9E3C-5E288DD0E203}"/>
              </a:ext>
            </a:extLst>
          </p:cNvPr>
          <p:cNvSpPr/>
          <p:nvPr/>
        </p:nvSpPr>
        <p:spPr>
          <a:xfrm>
            <a:off x="6610922" y="1332541"/>
            <a:ext cx="648644" cy="214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Rust fn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114447-19BC-72F4-475C-19484DEAAB89}"/>
              </a:ext>
            </a:extLst>
          </p:cNvPr>
          <p:cNvSpPr/>
          <p:nvPr/>
        </p:nvSpPr>
        <p:spPr>
          <a:xfrm>
            <a:off x="3927570" y="1379738"/>
            <a:ext cx="1394278" cy="87787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 err="1"/>
              <a:t>ArgTranslator</a:t>
            </a:r>
            <a:endParaRPr lang="en-US" sz="13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D543A3-C3DA-6661-887D-BEF06C414C88}"/>
              </a:ext>
            </a:extLst>
          </p:cNvPr>
          <p:cNvSpPr/>
          <p:nvPr/>
        </p:nvSpPr>
        <p:spPr>
          <a:xfrm>
            <a:off x="4005939" y="2043297"/>
            <a:ext cx="1233313" cy="1735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Arg Constr. Tool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808071-29A3-6422-C9D4-C94614585A64}"/>
              </a:ext>
            </a:extLst>
          </p:cNvPr>
          <p:cNvSpPr/>
          <p:nvPr/>
        </p:nvSpPr>
        <p:spPr>
          <a:xfrm>
            <a:off x="5730147" y="1871077"/>
            <a:ext cx="880932" cy="1811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type signature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6E2ADF-E2E2-3174-E6E3-7CAB8425F6A2}"/>
              </a:ext>
            </a:extLst>
          </p:cNvPr>
          <p:cNvSpPr/>
          <p:nvPr/>
        </p:nvSpPr>
        <p:spPr>
          <a:xfrm>
            <a:off x="4005939" y="1822634"/>
            <a:ext cx="1233313" cy="1735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LLM</a:t>
            </a:r>
          </a:p>
        </p:txBody>
      </p:sp>
      <p:cxnSp>
        <p:nvCxnSpPr>
          <p:cNvPr id="20" name="Straight Arrow Connector 259">
            <a:extLst>
              <a:ext uri="{FF2B5EF4-FFF2-40B4-BE49-F238E27FC236}">
                <a16:creationId xmlns:a16="http://schemas.microsoft.com/office/drawing/2014/main" id="{6B24E12D-67CD-49A0-3114-581B0FB0834B}"/>
              </a:ext>
            </a:extLst>
          </p:cNvPr>
          <p:cNvCxnSpPr>
            <a:cxnSpLocks/>
          </p:cNvCxnSpPr>
          <p:nvPr/>
        </p:nvCxnSpPr>
        <p:spPr>
          <a:xfrm rot="5400000">
            <a:off x="5214508" y="1179793"/>
            <a:ext cx="558447" cy="343766"/>
          </a:xfrm>
          <a:prstGeom prst="bentConnector3">
            <a:avLst>
              <a:gd name="adj1" fmla="val 10003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91A503A-3337-4D3E-1A16-736D4D8B30F7}"/>
              </a:ext>
            </a:extLst>
          </p:cNvPr>
          <p:cNvSpPr/>
          <p:nvPr/>
        </p:nvSpPr>
        <p:spPr>
          <a:xfrm>
            <a:off x="2238123" y="1389863"/>
            <a:ext cx="1394278" cy="87787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/>
              <a:t>EqTester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</p:txBody>
      </p:sp>
      <p:sp>
        <p:nvSpPr>
          <p:cNvPr id="23" name="Double Brace 22">
            <a:extLst>
              <a:ext uri="{FF2B5EF4-FFF2-40B4-BE49-F238E27FC236}">
                <a16:creationId xmlns:a16="http://schemas.microsoft.com/office/drawing/2014/main" id="{E1FA7FC8-E6EB-20DC-62C2-A7E9DA02C482}"/>
              </a:ext>
            </a:extLst>
          </p:cNvPr>
          <p:cNvSpPr/>
          <p:nvPr/>
        </p:nvSpPr>
        <p:spPr>
          <a:xfrm>
            <a:off x="2863625" y="1894820"/>
            <a:ext cx="727897" cy="315107"/>
          </a:xfrm>
          <a:prstGeom prst="bracePai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Expected Rust I/O</a:t>
            </a:r>
          </a:p>
        </p:txBody>
      </p:sp>
      <p:cxnSp>
        <p:nvCxnSpPr>
          <p:cNvPr id="25" name="Straight Arrow Connector 259">
            <a:extLst>
              <a:ext uri="{FF2B5EF4-FFF2-40B4-BE49-F238E27FC236}">
                <a16:creationId xmlns:a16="http://schemas.microsoft.com/office/drawing/2014/main" id="{15866A68-0ECB-B85D-3393-DDAAAA7A89B5}"/>
              </a:ext>
            </a:extLst>
          </p:cNvPr>
          <p:cNvCxnSpPr>
            <a:cxnSpLocks/>
            <a:endCxn id="23" idx="3"/>
          </p:cNvCxnSpPr>
          <p:nvPr/>
        </p:nvCxnSpPr>
        <p:spPr>
          <a:xfrm rot="10800000" flipV="1">
            <a:off x="3591520" y="1818676"/>
            <a:ext cx="336050" cy="233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132">
            <a:extLst>
              <a:ext uri="{FF2B5EF4-FFF2-40B4-BE49-F238E27FC236}">
                <a16:creationId xmlns:a16="http://schemas.microsoft.com/office/drawing/2014/main" id="{6996473C-8C69-7F2F-6FDF-41E7443D1F52}"/>
              </a:ext>
            </a:extLst>
          </p:cNvPr>
          <p:cNvCxnSpPr>
            <a:cxnSpLocks/>
            <a:endCxn id="22" idx="2"/>
          </p:cNvCxnSpPr>
          <p:nvPr/>
        </p:nvCxnSpPr>
        <p:spPr>
          <a:xfrm flipH="1">
            <a:off x="2935262" y="1439913"/>
            <a:ext cx="4324304" cy="827824"/>
          </a:xfrm>
          <a:prstGeom prst="bentConnector4">
            <a:avLst>
              <a:gd name="adj1" fmla="val -5286"/>
              <a:gd name="adj2" fmla="val 12761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DB64447-FE0F-12FE-867F-8591E43B5D51}"/>
              </a:ext>
            </a:extLst>
          </p:cNvPr>
          <p:cNvSpPr/>
          <p:nvPr/>
        </p:nvSpPr>
        <p:spPr>
          <a:xfrm>
            <a:off x="2316493" y="1890254"/>
            <a:ext cx="506251" cy="3151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LLM</a:t>
            </a:r>
          </a:p>
        </p:txBody>
      </p:sp>
    </p:spTree>
    <p:extLst>
      <p:ext uri="{BB962C8B-B14F-4D97-AF65-F5344CB8AC3E}">
        <p14:creationId xmlns:p14="http://schemas.microsoft.com/office/powerpoint/2010/main" val="279129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2406A14-43E6-A1E5-73E8-E93FEC063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32">
            <a:extLst>
              <a:ext uri="{FF2B5EF4-FFF2-40B4-BE49-F238E27FC236}">
                <a16:creationId xmlns:a16="http://schemas.microsoft.com/office/drawing/2014/main" id="{409ECB3D-A361-907F-C11B-33628011B16E}"/>
              </a:ext>
            </a:extLst>
          </p:cNvPr>
          <p:cNvCxnSpPr>
            <a:cxnSpLocks/>
            <a:endCxn id="15" idx="3"/>
          </p:cNvCxnSpPr>
          <p:nvPr/>
        </p:nvCxnSpPr>
        <p:spPr>
          <a:xfrm rot="5400000">
            <a:off x="5765693" y="638682"/>
            <a:ext cx="736150" cy="16238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F39A03C-C011-524F-AE35-BE8BDD15983A}"/>
              </a:ext>
            </a:extLst>
          </p:cNvPr>
          <p:cNvSpPr/>
          <p:nvPr/>
        </p:nvSpPr>
        <p:spPr>
          <a:xfrm>
            <a:off x="214749" y="115561"/>
            <a:ext cx="1231795" cy="392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 Codebase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E4DA6A-8697-AFBA-D565-40AA694F9472}"/>
              </a:ext>
            </a:extLst>
          </p:cNvPr>
          <p:cNvSpPr/>
          <p:nvPr/>
        </p:nvSpPr>
        <p:spPr>
          <a:xfrm>
            <a:off x="3692433" y="460943"/>
            <a:ext cx="1394278" cy="62158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SpecMiner</a:t>
            </a:r>
          </a:p>
          <a:p>
            <a:pPr algn="ctr"/>
            <a:endParaRPr lang="en-US" sz="1400" b="1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8F92BB4-7413-575E-7374-59DDFBCA52E6}"/>
              </a:ext>
            </a:extLst>
          </p:cNvPr>
          <p:cNvGrpSpPr/>
          <p:nvPr/>
        </p:nvGrpSpPr>
        <p:grpSpPr>
          <a:xfrm>
            <a:off x="214748" y="779142"/>
            <a:ext cx="1231795" cy="618048"/>
            <a:chOff x="1920744" y="204039"/>
            <a:chExt cx="1231795" cy="61804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B2A71C-4F26-C470-2DCE-737CDD92CA76}"/>
                </a:ext>
              </a:extLst>
            </p:cNvPr>
            <p:cNvSpPr/>
            <p:nvPr/>
          </p:nvSpPr>
          <p:spPr>
            <a:xfrm>
              <a:off x="1920744" y="204039"/>
              <a:ext cx="1231795" cy="61804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Slicer</a:t>
              </a:r>
            </a:p>
            <a:p>
              <a:pPr algn="ctr"/>
              <a:endParaRPr lang="en-US" sz="140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9A4A67-08BF-5635-9513-7EB50859012D}"/>
                </a:ext>
              </a:extLst>
            </p:cNvPr>
            <p:cNvSpPr/>
            <p:nvPr/>
          </p:nvSpPr>
          <p:spPr>
            <a:xfrm>
              <a:off x="1984979" y="569431"/>
              <a:ext cx="1103326" cy="2027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Clang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16CF25-3B6B-7824-374F-7F6AA04AEAD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30646" y="508528"/>
            <a:ext cx="1" cy="27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0D7B10A-EEA0-4834-05BC-FA8D66243710}"/>
              </a:ext>
            </a:extLst>
          </p:cNvPr>
          <p:cNvGrpSpPr/>
          <p:nvPr/>
        </p:nvGrpSpPr>
        <p:grpSpPr>
          <a:xfrm>
            <a:off x="1741655" y="456651"/>
            <a:ext cx="655044" cy="590682"/>
            <a:chOff x="2416885" y="1081915"/>
            <a:chExt cx="655044" cy="59068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D5BF174-4DB9-D271-482E-5C82AD14C27C}"/>
                </a:ext>
              </a:extLst>
            </p:cNvPr>
            <p:cNvSpPr/>
            <p:nvPr/>
          </p:nvSpPr>
          <p:spPr>
            <a:xfrm>
              <a:off x="2584451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861751-C39F-2678-BF05-428511F7BC4E}"/>
                </a:ext>
              </a:extLst>
            </p:cNvPr>
            <p:cNvSpPr/>
            <p:nvPr/>
          </p:nvSpPr>
          <p:spPr>
            <a:xfrm>
              <a:off x="2500668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AE8FE9A-70C4-96D4-4459-F6168A0BF552}"/>
                </a:ext>
              </a:extLst>
            </p:cNvPr>
            <p:cNvSpPr/>
            <p:nvPr/>
          </p:nvSpPr>
          <p:spPr>
            <a:xfrm>
              <a:off x="2416885" y="14375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BC0A40-BC89-8487-1C8E-A68484CA1CBC}"/>
                </a:ext>
              </a:extLst>
            </p:cNvPr>
            <p:cNvSpPr/>
            <p:nvPr/>
          </p:nvSpPr>
          <p:spPr>
            <a:xfrm>
              <a:off x="2668234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604498-AF8D-81F3-1E56-B222E9D96A4C}"/>
                </a:ext>
              </a:extLst>
            </p:cNvPr>
            <p:cNvSpPr/>
            <p:nvPr/>
          </p:nvSpPr>
          <p:spPr>
            <a:xfrm>
              <a:off x="2668234" y="142468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41E76A-F117-56BF-BF88-D9BB046171A8}"/>
                </a:ext>
              </a:extLst>
            </p:cNvPr>
            <p:cNvSpPr/>
            <p:nvPr/>
          </p:nvSpPr>
          <p:spPr>
            <a:xfrm>
              <a:off x="2668234" y="158965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6E2B58C-75DC-D401-E7F5-1C5421CDE9D8}"/>
                </a:ext>
              </a:extLst>
            </p:cNvPr>
            <p:cNvSpPr/>
            <p:nvPr/>
          </p:nvSpPr>
          <p:spPr>
            <a:xfrm>
              <a:off x="2831300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1FC7B49-B8A2-77DD-29B1-F7188DF9C5F4}"/>
                </a:ext>
              </a:extLst>
            </p:cNvPr>
            <p:cNvSpPr/>
            <p:nvPr/>
          </p:nvSpPr>
          <p:spPr>
            <a:xfrm>
              <a:off x="2831299" y="10819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6FFBF23-5652-3B79-CC5E-28D3C72799C9}"/>
                </a:ext>
              </a:extLst>
            </p:cNvPr>
            <p:cNvSpPr/>
            <p:nvPr/>
          </p:nvSpPr>
          <p:spPr>
            <a:xfrm>
              <a:off x="2988146" y="1259715"/>
              <a:ext cx="83783" cy="8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78098E0-7B1C-FDC4-F594-66451EA26B95}"/>
                </a:ext>
              </a:extLst>
            </p:cNvPr>
            <p:cNvCxnSpPr>
              <a:cxnSpLocks/>
              <a:stCxn id="21" idx="2"/>
              <a:endCxn id="28" idx="0"/>
            </p:cNvCxnSpPr>
            <p:nvPr/>
          </p:nvCxnSpPr>
          <p:spPr>
            <a:xfrm flipH="1">
              <a:off x="2542560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43B9A3C-32B0-57A2-7BC3-009F10B2FA0C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 flipH="1">
              <a:off x="2458777" y="13426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F12F375-573A-4A03-529E-776F001A3CC6}"/>
                </a:ext>
              </a:extLst>
            </p:cNvPr>
            <p:cNvCxnSpPr>
              <a:cxnSpLocks/>
              <a:stCxn id="21" idx="2"/>
              <a:endCxn id="30" idx="0"/>
            </p:cNvCxnSpPr>
            <p:nvPr/>
          </p:nvCxnSpPr>
          <p:spPr>
            <a:xfrm>
              <a:off x="2626343" y="1164857"/>
              <a:ext cx="83783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4A97CD2-6A5D-C09D-ECA2-7CF715A8AF59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>
              <a:off x="2710126" y="134265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4B1781E-3F06-AB83-D1CC-5FDA6CF3A93D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>
              <a:off x="2710126" y="1507627"/>
              <a:ext cx="0" cy="8202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D80CB36-B3D3-AA06-AE63-88A13C2C60E3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2873191" y="1164857"/>
              <a:ext cx="156847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309D3FC-E2A1-3F7A-D171-C64E7D61DCBC}"/>
                </a:ext>
              </a:extLst>
            </p:cNvPr>
            <p:cNvCxnSpPr>
              <a:cxnSpLocks/>
              <a:stCxn id="21" idx="2"/>
              <a:endCxn id="33" idx="0"/>
            </p:cNvCxnSpPr>
            <p:nvPr/>
          </p:nvCxnSpPr>
          <p:spPr>
            <a:xfrm>
              <a:off x="2626343" y="1164857"/>
              <a:ext cx="246849" cy="94858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405A1A3-4D2E-4566-DB8C-B3BEA75670EA}"/>
                </a:ext>
              </a:extLst>
            </p:cNvPr>
            <p:cNvCxnSpPr>
              <a:cxnSpLocks/>
              <a:stCxn id="33" idx="2"/>
              <a:endCxn id="31" idx="3"/>
            </p:cNvCxnSpPr>
            <p:nvPr/>
          </p:nvCxnSpPr>
          <p:spPr>
            <a:xfrm flipH="1">
              <a:off x="2752017" y="1342657"/>
              <a:ext cx="121175" cy="123499"/>
            </a:xfrm>
            <a:prstGeom prst="straightConnector1">
              <a:avLst/>
            </a:prstGeom>
            <a:ln w="3175">
              <a:solidFill>
                <a:schemeClr val="bg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309714F-294C-0B20-0FDD-064D61E6F44A}"/>
              </a:ext>
            </a:extLst>
          </p:cNvPr>
          <p:cNvSpPr txBox="1"/>
          <p:nvPr/>
        </p:nvSpPr>
        <p:spPr>
          <a:xfrm>
            <a:off x="1587729" y="671086"/>
            <a:ext cx="9701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Dependency Graph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7058720-EA3E-52CF-A5F9-06EC3B6FAA9D}"/>
              </a:ext>
            </a:extLst>
          </p:cNvPr>
          <p:cNvSpPr/>
          <p:nvPr/>
        </p:nvSpPr>
        <p:spPr>
          <a:xfrm>
            <a:off x="2608531" y="122338"/>
            <a:ext cx="648644" cy="214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 fn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FF51FF7-FD0F-CB25-C3EF-27E8B4D85F0B}"/>
              </a:ext>
            </a:extLst>
          </p:cNvPr>
          <p:cNvCxnSpPr>
            <a:cxnSpLocks/>
            <a:stCxn id="11" idx="3"/>
            <a:endCxn id="64" idx="2"/>
          </p:cNvCxnSpPr>
          <p:nvPr/>
        </p:nvCxnSpPr>
        <p:spPr>
          <a:xfrm flipV="1">
            <a:off x="1446543" y="871140"/>
            <a:ext cx="626255" cy="2170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823440B-4DF3-204A-3608-12B5AC301F65}"/>
              </a:ext>
            </a:extLst>
          </p:cNvPr>
          <p:cNvCxnSpPr>
            <a:cxnSpLocks/>
            <a:stCxn id="64" idx="0"/>
            <a:endCxn id="70" idx="1"/>
          </p:cNvCxnSpPr>
          <p:nvPr/>
        </p:nvCxnSpPr>
        <p:spPr>
          <a:xfrm rot="5400000" flipH="1" flipV="1">
            <a:off x="2119978" y="182531"/>
            <a:ext cx="441375" cy="5357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A3DB765-BFED-65B2-C488-D7F288D9D859}"/>
              </a:ext>
            </a:extLst>
          </p:cNvPr>
          <p:cNvCxnSpPr>
            <a:cxnSpLocks/>
            <a:stCxn id="70" idx="3"/>
            <a:endCxn id="12" idx="1"/>
          </p:cNvCxnSpPr>
          <p:nvPr/>
        </p:nvCxnSpPr>
        <p:spPr>
          <a:xfrm>
            <a:off x="3257175" y="229710"/>
            <a:ext cx="435258" cy="54202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020B299-C7BE-7FFE-1224-85AFCEFC4523}"/>
              </a:ext>
            </a:extLst>
          </p:cNvPr>
          <p:cNvSpPr/>
          <p:nvPr/>
        </p:nvSpPr>
        <p:spPr>
          <a:xfrm>
            <a:off x="3770800" y="822824"/>
            <a:ext cx="1233314" cy="202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LLVM &amp; gcc</a:t>
            </a:r>
          </a:p>
        </p:txBody>
      </p:sp>
      <p:sp>
        <p:nvSpPr>
          <p:cNvPr id="2" name="Double Brace 1">
            <a:extLst>
              <a:ext uri="{FF2B5EF4-FFF2-40B4-BE49-F238E27FC236}">
                <a16:creationId xmlns:a16="http://schemas.microsoft.com/office/drawing/2014/main" id="{6F794AC9-4F77-68BE-51DC-5A14E39A362A}"/>
              </a:ext>
            </a:extLst>
          </p:cNvPr>
          <p:cNvSpPr/>
          <p:nvPr/>
        </p:nvSpPr>
        <p:spPr>
          <a:xfrm>
            <a:off x="5315150" y="812625"/>
            <a:ext cx="700927" cy="259828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C I/O</a:t>
            </a:r>
          </a:p>
        </p:txBody>
      </p:sp>
      <p:sp>
        <p:nvSpPr>
          <p:cNvPr id="4" name="Double Brace 3">
            <a:extLst>
              <a:ext uri="{FF2B5EF4-FFF2-40B4-BE49-F238E27FC236}">
                <a16:creationId xmlns:a16="http://schemas.microsoft.com/office/drawing/2014/main" id="{BD3FB6C5-2A95-E937-3B52-96514A2AE2F0}"/>
              </a:ext>
            </a:extLst>
          </p:cNvPr>
          <p:cNvSpPr/>
          <p:nvPr/>
        </p:nvSpPr>
        <p:spPr>
          <a:xfrm>
            <a:off x="5308844" y="479243"/>
            <a:ext cx="700927" cy="259828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C props</a:t>
            </a:r>
          </a:p>
        </p:txBody>
      </p:sp>
      <p:cxnSp>
        <p:nvCxnSpPr>
          <p:cNvPr id="5" name="Straight Arrow Connector 88">
            <a:extLst>
              <a:ext uri="{FF2B5EF4-FFF2-40B4-BE49-F238E27FC236}">
                <a16:creationId xmlns:a16="http://schemas.microsoft.com/office/drawing/2014/main" id="{C65B8613-C1B2-5FE1-CDAD-0DBF82A51809}"/>
              </a:ext>
            </a:extLst>
          </p:cNvPr>
          <p:cNvCxnSpPr>
            <a:cxnSpLocks/>
          </p:cNvCxnSpPr>
          <p:nvPr/>
        </p:nvCxnSpPr>
        <p:spPr>
          <a:xfrm>
            <a:off x="5086711" y="771734"/>
            <a:ext cx="211202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B87B0EB-A5A6-7C8E-0897-F39349A5BDE5}"/>
              </a:ext>
            </a:extLst>
          </p:cNvPr>
          <p:cNvSpPr/>
          <p:nvPr/>
        </p:nvSpPr>
        <p:spPr>
          <a:xfrm>
            <a:off x="6170613" y="460943"/>
            <a:ext cx="1550148" cy="62158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CodeGenerator</a:t>
            </a:r>
          </a:p>
          <a:p>
            <a:pPr algn="ctr"/>
            <a:endParaRPr lang="en-US" sz="1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6B1535-4855-8AE9-1B5E-EB9E707A08B5}"/>
              </a:ext>
            </a:extLst>
          </p:cNvPr>
          <p:cNvSpPr/>
          <p:nvPr/>
        </p:nvSpPr>
        <p:spPr>
          <a:xfrm>
            <a:off x="6240070" y="819653"/>
            <a:ext cx="1411234" cy="202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LLM</a:t>
            </a:r>
          </a:p>
        </p:txBody>
      </p:sp>
      <p:cxnSp>
        <p:nvCxnSpPr>
          <p:cNvPr id="8" name="Straight Arrow Connector 88">
            <a:extLst>
              <a:ext uri="{FF2B5EF4-FFF2-40B4-BE49-F238E27FC236}">
                <a16:creationId xmlns:a16="http://schemas.microsoft.com/office/drawing/2014/main" id="{6948D139-EF52-F1B2-28CA-30DFFAE57FD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257175" y="229710"/>
            <a:ext cx="3688512" cy="2312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259">
            <a:extLst>
              <a:ext uri="{FF2B5EF4-FFF2-40B4-BE49-F238E27FC236}">
                <a16:creationId xmlns:a16="http://schemas.microsoft.com/office/drawing/2014/main" id="{095FEA23-2AF0-7BF4-83BB-20403F4D37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34542" y="354477"/>
            <a:ext cx="2495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51FEF40-18A7-418E-00A2-EFCE41061B3E}"/>
              </a:ext>
            </a:extLst>
          </p:cNvPr>
          <p:cNvSpPr/>
          <p:nvPr/>
        </p:nvSpPr>
        <p:spPr>
          <a:xfrm>
            <a:off x="6610922" y="1332541"/>
            <a:ext cx="648644" cy="214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Rust fn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DC0C83-04E5-74BF-B252-209FC25607D4}"/>
              </a:ext>
            </a:extLst>
          </p:cNvPr>
          <p:cNvSpPr/>
          <p:nvPr/>
        </p:nvSpPr>
        <p:spPr>
          <a:xfrm>
            <a:off x="3927570" y="1379738"/>
            <a:ext cx="1394278" cy="87787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 err="1"/>
              <a:t>ArgTranslator</a:t>
            </a:r>
            <a:endParaRPr lang="en-US" sz="13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820C77-CDB8-A638-A830-FEE6776A71E4}"/>
              </a:ext>
            </a:extLst>
          </p:cNvPr>
          <p:cNvSpPr/>
          <p:nvPr/>
        </p:nvSpPr>
        <p:spPr>
          <a:xfrm>
            <a:off x="4005939" y="2043297"/>
            <a:ext cx="1233313" cy="1735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Arg Constr. Tool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0F8A28-818B-EFF9-12A6-9BD8BA6423D3}"/>
              </a:ext>
            </a:extLst>
          </p:cNvPr>
          <p:cNvSpPr/>
          <p:nvPr/>
        </p:nvSpPr>
        <p:spPr>
          <a:xfrm>
            <a:off x="5730147" y="1871077"/>
            <a:ext cx="880932" cy="1811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type signature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B9BB69-C83C-E189-B42E-2C467B9F151F}"/>
              </a:ext>
            </a:extLst>
          </p:cNvPr>
          <p:cNvSpPr/>
          <p:nvPr/>
        </p:nvSpPr>
        <p:spPr>
          <a:xfrm>
            <a:off x="4005939" y="1822634"/>
            <a:ext cx="1233313" cy="1735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LLM</a:t>
            </a:r>
          </a:p>
        </p:txBody>
      </p:sp>
      <p:cxnSp>
        <p:nvCxnSpPr>
          <p:cNvPr id="20" name="Straight Arrow Connector 259">
            <a:extLst>
              <a:ext uri="{FF2B5EF4-FFF2-40B4-BE49-F238E27FC236}">
                <a16:creationId xmlns:a16="http://schemas.microsoft.com/office/drawing/2014/main" id="{A8EE451A-5172-517C-42E5-CFADD48B97E9}"/>
              </a:ext>
            </a:extLst>
          </p:cNvPr>
          <p:cNvCxnSpPr>
            <a:cxnSpLocks/>
          </p:cNvCxnSpPr>
          <p:nvPr/>
        </p:nvCxnSpPr>
        <p:spPr>
          <a:xfrm rot="5400000">
            <a:off x="5214508" y="1179793"/>
            <a:ext cx="558447" cy="343766"/>
          </a:xfrm>
          <a:prstGeom prst="bentConnector3">
            <a:avLst>
              <a:gd name="adj1" fmla="val 10003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09F4C51-AC96-A481-0B13-FB410A888FD1}"/>
              </a:ext>
            </a:extLst>
          </p:cNvPr>
          <p:cNvSpPr/>
          <p:nvPr/>
        </p:nvSpPr>
        <p:spPr>
          <a:xfrm>
            <a:off x="2238123" y="1389863"/>
            <a:ext cx="1394278" cy="87787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/>
              <a:t>EqTester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</p:txBody>
      </p:sp>
      <p:sp>
        <p:nvSpPr>
          <p:cNvPr id="23" name="Double Brace 22">
            <a:extLst>
              <a:ext uri="{FF2B5EF4-FFF2-40B4-BE49-F238E27FC236}">
                <a16:creationId xmlns:a16="http://schemas.microsoft.com/office/drawing/2014/main" id="{AB71D8A8-898E-5564-34E3-6092552D0448}"/>
              </a:ext>
            </a:extLst>
          </p:cNvPr>
          <p:cNvSpPr/>
          <p:nvPr/>
        </p:nvSpPr>
        <p:spPr>
          <a:xfrm>
            <a:off x="2863625" y="1894820"/>
            <a:ext cx="727897" cy="315107"/>
          </a:xfrm>
          <a:prstGeom prst="bracePai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Expected Rust I/O</a:t>
            </a:r>
          </a:p>
        </p:txBody>
      </p:sp>
      <p:cxnSp>
        <p:nvCxnSpPr>
          <p:cNvPr id="25" name="Straight Arrow Connector 259">
            <a:extLst>
              <a:ext uri="{FF2B5EF4-FFF2-40B4-BE49-F238E27FC236}">
                <a16:creationId xmlns:a16="http://schemas.microsoft.com/office/drawing/2014/main" id="{C802B9C2-A80E-CF27-442B-B22CAC924824}"/>
              </a:ext>
            </a:extLst>
          </p:cNvPr>
          <p:cNvCxnSpPr>
            <a:cxnSpLocks/>
            <a:endCxn id="23" idx="3"/>
          </p:cNvCxnSpPr>
          <p:nvPr/>
        </p:nvCxnSpPr>
        <p:spPr>
          <a:xfrm rot="10800000" flipV="1">
            <a:off x="3591520" y="1818676"/>
            <a:ext cx="336050" cy="233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132">
            <a:extLst>
              <a:ext uri="{FF2B5EF4-FFF2-40B4-BE49-F238E27FC236}">
                <a16:creationId xmlns:a16="http://schemas.microsoft.com/office/drawing/2014/main" id="{7AE90321-B396-1267-7E9C-678E67647309}"/>
              </a:ext>
            </a:extLst>
          </p:cNvPr>
          <p:cNvCxnSpPr>
            <a:cxnSpLocks/>
            <a:endCxn id="22" idx="2"/>
          </p:cNvCxnSpPr>
          <p:nvPr/>
        </p:nvCxnSpPr>
        <p:spPr>
          <a:xfrm flipH="1">
            <a:off x="2935262" y="1439913"/>
            <a:ext cx="4324304" cy="827824"/>
          </a:xfrm>
          <a:prstGeom prst="bentConnector4">
            <a:avLst>
              <a:gd name="adj1" fmla="val -5286"/>
              <a:gd name="adj2" fmla="val 12761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66B0BFA-9A44-E856-9D30-3E2900285393}"/>
              </a:ext>
            </a:extLst>
          </p:cNvPr>
          <p:cNvSpPr/>
          <p:nvPr/>
        </p:nvSpPr>
        <p:spPr>
          <a:xfrm>
            <a:off x="2316493" y="1890254"/>
            <a:ext cx="506251" cy="3151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LLM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F0A59C-3568-BABC-57C9-2E9FD2A4B27D}"/>
              </a:ext>
            </a:extLst>
          </p:cNvPr>
          <p:cNvSpPr/>
          <p:nvPr/>
        </p:nvSpPr>
        <p:spPr>
          <a:xfrm>
            <a:off x="214748" y="1630900"/>
            <a:ext cx="1231795" cy="3929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Rust Program</a:t>
            </a:r>
          </a:p>
        </p:txBody>
      </p:sp>
      <p:cxnSp>
        <p:nvCxnSpPr>
          <p:cNvPr id="39" name="Straight Arrow Connector 132">
            <a:extLst>
              <a:ext uri="{FF2B5EF4-FFF2-40B4-BE49-F238E27FC236}">
                <a16:creationId xmlns:a16="http://schemas.microsoft.com/office/drawing/2014/main" id="{42CE1EE1-2E6B-82C3-4124-0B111AEBC668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1446541" y="1827385"/>
            <a:ext cx="791582" cy="1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B36368E-4D6B-79A0-BDEC-4C6DEC1E83D5}"/>
              </a:ext>
            </a:extLst>
          </p:cNvPr>
          <p:cNvSpPr/>
          <p:nvPr/>
        </p:nvSpPr>
        <p:spPr>
          <a:xfrm>
            <a:off x="1669271" y="1555041"/>
            <a:ext cx="341728" cy="214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516588-702A-0F4B-AF64-51E523AA1D40}"/>
              </a:ext>
            </a:extLst>
          </p:cNvPr>
          <p:cNvSpPr txBox="1"/>
          <p:nvPr/>
        </p:nvSpPr>
        <p:spPr>
          <a:xfrm>
            <a:off x="1830339" y="145587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3275460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FF18D-AA03-7596-785C-4C1318400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A9E1646-22B3-8BFC-9784-41C292A7AD76}"/>
              </a:ext>
            </a:extLst>
          </p:cNvPr>
          <p:cNvSpPr/>
          <p:nvPr/>
        </p:nvSpPr>
        <p:spPr>
          <a:xfrm>
            <a:off x="214749" y="115561"/>
            <a:ext cx="1231795" cy="392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 Codebase</a:t>
            </a:r>
          </a:p>
        </p:txBody>
      </p:sp>
    </p:spTree>
    <p:extLst>
      <p:ext uri="{BB962C8B-B14F-4D97-AF65-F5344CB8AC3E}">
        <p14:creationId xmlns:p14="http://schemas.microsoft.com/office/powerpoint/2010/main" val="3831265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954</TotalTime>
  <Words>372</Words>
  <Application>Microsoft Macintosh PowerPoint</Application>
  <PresentationFormat>Custom</PresentationFormat>
  <Paragraphs>200</Paragraphs>
  <Slides>17</Slides>
  <Notes>5</Notes>
  <HiddenSlides>8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Adwait Godbole</dc:creator>
  <cp:lastModifiedBy>Manish Shetty</cp:lastModifiedBy>
  <cp:revision>45</cp:revision>
  <dcterms:created xsi:type="dcterms:W3CDTF">2024-12-05T00:52:00Z</dcterms:created>
  <dcterms:modified xsi:type="dcterms:W3CDTF">2024-12-18T07:34:20Z</dcterms:modified>
</cp:coreProperties>
</file>