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5" r:id="rId1"/>
  </p:sldMasterIdLst>
  <p:sldIdLst>
    <p:sldId id="256" r:id="rId2"/>
    <p:sldId id="257" r:id="rId3"/>
    <p:sldId id="258" r:id="rId4"/>
    <p:sldId id="274" r:id="rId5"/>
    <p:sldId id="259" r:id="rId6"/>
    <p:sldId id="263" r:id="rId7"/>
    <p:sldId id="262" r:id="rId8"/>
    <p:sldId id="266" r:id="rId9"/>
    <p:sldId id="275" r:id="rId10"/>
    <p:sldId id="276" r:id="rId11"/>
    <p:sldId id="277" r:id="rId12"/>
    <p:sldId id="278" r:id="rId13"/>
    <p:sldId id="279" r:id="rId14"/>
    <p:sldId id="280" r:id="rId15"/>
    <p:sldId id="268" r:id="rId16"/>
    <p:sldId id="269" r:id="rId17"/>
    <p:sldId id="270" r:id="rId18"/>
    <p:sldId id="271" r:id="rId19"/>
    <p:sldId id="272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223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1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7423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19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10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271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101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3450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502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792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17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57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6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879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5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55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slideshare.net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E874F-6AC7-455C-BEAD-F3E340162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0"/>
            <a:ext cx="9557963" cy="348434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spc="300" dirty="0">
                <a:ln>
                  <a:noFill/>
                </a:ln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GURU GHASIDAS UNIVERSITY, CHHATISGARH </a:t>
            </a:r>
            <a:br>
              <a:rPr lang="en-IN" sz="1400" b="1" dirty="0">
                <a:ln>
                  <a:noFill/>
                </a:ln>
                <a:effectLst>
                  <a:reflection blurRad="6350" stA="53000" endA="300" endPos="35500" dir="5400000" sy="-90000" algn="bl"/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b="1" spc="300" dirty="0">
                <a:ln>
                  <a:noFill/>
                </a:ln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session: 2021-2022</a:t>
            </a:r>
            <a:br>
              <a:rPr lang="en-IN" sz="1200" b="1" dirty="0">
                <a:ln>
                  <a:noFill/>
                </a:ln>
                <a:effectLst>
                  <a:reflection blurRad="6350" stA="53000" endA="300" endPos="35500" dir="5400000" sy="-90000" algn="bl"/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note sharing”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758AB5-C171-4B4C-9241-5C0F0180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93" y="3945678"/>
            <a:ext cx="11354414" cy="2657253"/>
          </a:xfrm>
        </p:spPr>
        <p:txBody>
          <a:bodyPr numCol="2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         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Srijan </a:t>
            </a:r>
            <a:r>
              <a:rPr lang="en-IN" sz="1600" b="1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bhuwal</a:t>
            </a:r>
            <a:endParaRPr lang="en-IN" sz="16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GGV/20/05061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NO: 20606057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M.C.A </a:t>
            </a:r>
            <a:r>
              <a:rPr lang="en-IN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IN" sz="16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semester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SUPERVISINON OF: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</a:t>
            </a:r>
            <a:r>
              <a:rPr lang="en-IN" sz="16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1800" b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b="1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hushma</a:t>
            </a:r>
            <a:r>
              <a:rPr lang="en-IN" sz="1800" b="1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IN" sz="1800" b="1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aiswal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(CSIT DEPARTMENT)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EA527-FA1C-4E60-AB5B-1DC669EA77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61" y="255069"/>
            <a:ext cx="1568450" cy="11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3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73FC011F-FDB5-45F2-9942-CB224473B9EC}"/>
              </a:ext>
            </a:extLst>
          </p:cNvPr>
          <p:cNvGrpSpPr>
            <a:grpSpLocks/>
          </p:cNvGrpSpPr>
          <p:nvPr/>
        </p:nvGrpSpPr>
        <p:grpSpPr bwMode="auto">
          <a:xfrm>
            <a:off x="720748" y="-6603803"/>
            <a:ext cx="10750503" cy="12605015"/>
            <a:chOff x="578" y="-5196"/>
            <a:chExt cx="11280" cy="1839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346D733-3ABA-49A1-BB7A-352DD4EAB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5212"/>
              <a:ext cx="10798" cy="607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0961979A-1DA0-4331-8C2C-624F22184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" y="-5196"/>
              <a:ext cx="11280" cy="1839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24A9249-E41F-4436-B907-841E31633508}"/>
              </a:ext>
            </a:extLst>
          </p:cNvPr>
          <p:cNvGrpSpPr>
            <a:grpSpLocks/>
          </p:cNvGrpSpPr>
          <p:nvPr/>
        </p:nvGrpSpPr>
        <p:grpSpPr bwMode="auto">
          <a:xfrm>
            <a:off x="65988" y="-1800600"/>
            <a:ext cx="12126013" cy="9448800"/>
            <a:chOff x="480" y="480"/>
            <a:chExt cx="11280" cy="14880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A9A3EC28-BB14-4552-A5E6-A384DEB3D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4744"/>
              <a:ext cx="10798" cy="6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3BDB72-CBDF-4A42-B640-74987B27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946"/>
              <a:ext cx="10798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1C53EADF-7C43-430C-A6F6-6007A46CA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80"/>
              <a:ext cx="11280" cy="14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236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8DB208-259F-484C-A2FF-B78739B068ED}"/>
              </a:ext>
            </a:extLst>
          </p:cNvPr>
          <p:cNvGrpSpPr>
            <a:grpSpLocks/>
          </p:cNvGrpSpPr>
          <p:nvPr/>
        </p:nvGrpSpPr>
        <p:grpSpPr bwMode="auto">
          <a:xfrm>
            <a:off x="-182252" y="-1644191"/>
            <a:ext cx="12556503" cy="9448800"/>
            <a:chOff x="480" y="480"/>
            <a:chExt cx="11280" cy="14880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B187600F-BE15-4898-B8F0-A34F4E0EB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4742"/>
              <a:ext cx="10798" cy="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9FD36689-695F-4079-8EE6-557B45069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864"/>
              <a:ext cx="10798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1AD30DC6-A6CF-4FF9-A360-1D68CA9CC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80"/>
              <a:ext cx="11280" cy="14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023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58AEF57-141D-4E02-B337-7D4BCC6949E3}"/>
              </a:ext>
            </a:extLst>
          </p:cNvPr>
          <p:cNvGrpSpPr>
            <a:grpSpLocks/>
          </p:cNvGrpSpPr>
          <p:nvPr/>
        </p:nvGrpSpPr>
        <p:grpSpPr bwMode="auto">
          <a:xfrm>
            <a:off x="84841" y="-1365959"/>
            <a:ext cx="11981468" cy="9448800"/>
            <a:chOff x="480" y="480"/>
            <a:chExt cx="11280" cy="1488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0133DF7B-2B6A-4643-836E-953C82EAF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4495"/>
              <a:ext cx="10800" cy="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38E8EBB6-5838-42A0-A0C3-FF365D073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80"/>
              <a:ext cx="11280" cy="14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60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1.png">
            <a:extLst>
              <a:ext uri="{FF2B5EF4-FFF2-40B4-BE49-F238E27FC236}">
                <a16:creationId xmlns:a16="http://schemas.microsoft.com/office/drawing/2014/main" id="{4C076F6F-8355-4454-829C-B36538FBCEE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68" y="-1295400"/>
            <a:ext cx="11745798" cy="9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2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9E00-8BB0-4C2B-A0F5-839EB9F3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Merits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C03E-3104-4C7A-A353-6B7B84D560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marR="173355" lvl="0" indent="-342900">
              <a:lnSpc>
                <a:spcPct val="98000"/>
              </a:lnSpc>
              <a:spcBef>
                <a:spcPts val="51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96265" algn="l"/>
                <a:tab pos="5969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Multiple</a:t>
            </a:r>
            <a:r>
              <a:rPr lang="en-US" sz="1800" b="1" spc="1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</a:t>
            </a:r>
            <a:r>
              <a:rPr lang="en-US" sz="1800" b="1" spc="1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access:</a:t>
            </a:r>
            <a:r>
              <a:rPr lang="en-US" sz="1800" b="1" spc="1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Allows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multiple</a:t>
            </a:r>
            <a:r>
              <a:rPr lang="en-US" sz="1800" b="1" spc="1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b="1" spc="1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b="1" spc="1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users(teacher/student/admin)</a:t>
            </a:r>
            <a:r>
              <a:rPr lang="en-US" sz="1800" b="1" spc="-3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-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login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315"/>
              </a:spcBef>
              <a:buFont typeface="Wingdings" panose="05000000000000000000" pitchFamily="2" charset="2"/>
              <a:buChar char=""/>
              <a:tabLst>
                <a:tab pos="596265" algn="l"/>
                <a:tab pos="5969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</a:t>
            </a:r>
            <a:r>
              <a:rPr lang="en-US" sz="18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Admin</a:t>
            </a:r>
            <a:r>
              <a:rPr lang="en-US" sz="18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panel: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Allows</a:t>
            </a:r>
            <a:r>
              <a:rPr lang="en-US" sz="18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admins</a:t>
            </a:r>
            <a:r>
              <a:rPr lang="en-US" sz="18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</a:t>
            </a:r>
            <a:r>
              <a:rPr lang="en-US" sz="18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whole</a:t>
            </a:r>
            <a:r>
              <a:rPr lang="en-US" sz="18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497840" lvl="0" indent="-342900">
              <a:spcBef>
                <a:spcPts val="29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96265" algn="l"/>
                <a:tab pos="5969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CRUD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functionalities:</a:t>
            </a:r>
            <a:r>
              <a:rPr lang="en-US" sz="1800" b="1" spc="1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Allows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,read , update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delete</a:t>
            </a:r>
            <a:r>
              <a:rPr lang="en-US" sz="1800" b="1" spc="-3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their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managed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format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buFont typeface="Wingdings" panose="05000000000000000000" pitchFamily="2" charset="2"/>
              <a:buChar char=""/>
              <a:tabLst>
                <a:tab pos="596265" algn="l"/>
                <a:tab pos="5969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Profile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option: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Allows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</a:t>
            </a:r>
            <a:r>
              <a:rPr lang="en-US" sz="18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their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profile/account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details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290"/>
              </a:spcBef>
              <a:buFont typeface="Wingdings" panose="05000000000000000000" pitchFamily="2" charset="2"/>
              <a:buChar char=""/>
              <a:tabLst>
                <a:tab pos="596265" algn="l"/>
                <a:tab pos="5969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Secure</a:t>
            </a:r>
            <a:r>
              <a:rPr lang="en-US" sz="1800" b="1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registration</a:t>
            </a:r>
            <a:r>
              <a:rPr lang="en-US" sz="18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login</a:t>
            </a:r>
            <a:r>
              <a:rPr lang="en-US" sz="18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option</a:t>
            </a:r>
            <a:r>
              <a:rPr lang="en-US" sz="18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b="1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buFont typeface="Wingdings" panose="05000000000000000000" pitchFamily="2" charset="2"/>
              <a:buChar char=""/>
              <a:tabLst>
                <a:tab pos="596265" algn="l"/>
                <a:tab pos="5969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Allows</a:t>
            </a:r>
            <a:r>
              <a:rPr lang="en-US" sz="18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teachers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download/upload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their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course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easily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290"/>
              </a:spcBef>
              <a:buFont typeface="Wingdings" panose="05000000000000000000" pitchFamily="2" charset="2"/>
              <a:buChar char=""/>
              <a:tabLst>
                <a:tab pos="596265" algn="l"/>
                <a:tab pos="5969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Allows</a:t>
            </a:r>
            <a:r>
              <a:rPr lang="en-US" sz="18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18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recover</a:t>
            </a:r>
            <a:r>
              <a:rPr lang="en-US" sz="18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their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password</a:t>
            </a:r>
            <a:r>
              <a:rPr lang="en-US" sz="18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</a:t>
            </a:r>
            <a:r>
              <a:rPr lang="en-US" sz="18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forgot</a:t>
            </a:r>
            <a:r>
              <a:rPr lang="en-US" sz="18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password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option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2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AD48-A182-47D9-9EAF-ED3837DB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14BD-C979-43F6-9100-1CA67847C3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spcBef>
                <a:spcPts val="1005"/>
              </a:spcBef>
              <a:spcAft>
                <a:spcPts val="0"/>
              </a:spcAft>
              <a:buSzPts val="1700"/>
              <a:buFont typeface="Microsoft Sans Serif" panose="020B0604020202020204" pitchFamily="34" charset="0"/>
              <a:buAutoNum type="arabicPeriod"/>
              <a:tabLst>
                <a:tab pos="1249680" algn="l"/>
              </a:tabLst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n-US" sz="1800" spc="11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1800" spc="9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enquired</a:t>
            </a:r>
            <a:r>
              <a:rPr lang="en-US" sz="1800" spc="11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n-US" sz="1800" spc="11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phone.</a:t>
            </a:r>
            <a:endParaRPr lang="en-IN" sz="1800" dirty="0">
              <a:effectLst/>
              <a:latin typeface="Arial" panose="020B0604020202020204" pitchFamily="34" charset="0"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1005"/>
              </a:spcBef>
              <a:spcAft>
                <a:spcPts val="0"/>
              </a:spcAft>
              <a:buSzPts val="1700"/>
              <a:buFont typeface="Microsoft Sans Serif" panose="020B0604020202020204" pitchFamily="34" charset="0"/>
              <a:buAutoNum type="arabicPeriod"/>
              <a:tabLst>
                <a:tab pos="1249680" algn="l"/>
              </a:tabLst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800" spc="9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consumes</a:t>
            </a:r>
            <a:r>
              <a:rPr lang="en-US" sz="1800" spc="95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1800" spc="8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time</a:t>
            </a:r>
            <a:endParaRPr lang="en-IN" sz="1800" dirty="0">
              <a:effectLst/>
              <a:latin typeface="Arial" panose="020B0604020202020204" pitchFamily="34" charset="0"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990"/>
              </a:spcBef>
              <a:spcAft>
                <a:spcPts val="0"/>
              </a:spcAft>
              <a:buSzPts val="1700"/>
              <a:buFont typeface="Microsoft Sans Serif" panose="020B0604020202020204" pitchFamily="34" charset="0"/>
              <a:buAutoNum type="arabicPeriod"/>
              <a:tabLst>
                <a:tab pos="1249680" algn="l"/>
              </a:tabLst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en-US" sz="1800" spc="95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sz="1800" spc="8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800" spc="95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en-US" sz="1800" spc="95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notes.</a:t>
            </a:r>
            <a:endParaRPr lang="en-IN" sz="1800" dirty="0">
              <a:effectLst/>
              <a:latin typeface="Arial" panose="020B0604020202020204" pitchFamily="34" charset="0"/>
              <a:ea typeface="Microsoft Sans Serif" panose="020B060402020202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4A42-0DE4-42FE-ACAF-3B43634E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FCD3-8F40-4C94-A432-5B8396134B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will get evolute through out the time</a:t>
            </a:r>
          </a:p>
          <a:p>
            <a:r>
              <a:rPr lang="en-US" dirty="0"/>
              <a:t>More beneficial as per future aspects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65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98C2-844C-459A-908B-EFBCE749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4DBC-AC89-4A97-83CA-96EB023B47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31445" marR="62230" algn="ctr">
              <a:spcBef>
                <a:spcPts val="49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</a:t>
            </a:r>
            <a:r>
              <a:rPr lang="en-US" sz="18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titled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“ONLINE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SHARING”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designed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 Active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Server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Pages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marR="62230" algn="ctr">
              <a:spcBef>
                <a:spcPts val="90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en-US" sz="18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</a:t>
            </a:r>
            <a:r>
              <a:rPr lang="en-US" sz="18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intends</a:t>
            </a:r>
            <a:r>
              <a:rPr lang="en-US" sz="18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provide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z="1800" b="1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n-US" sz="18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environment</a:t>
            </a:r>
            <a:r>
              <a:rPr lang="en-US" sz="1800" b="1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</a:t>
            </a:r>
            <a:r>
              <a:rPr lang="en-US" sz="1800" b="1" spc="-3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upload their notes online. By doing this, it will allow them to gain the basic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knowledge</a:t>
            </a:r>
            <a:r>
              <a:rPr lang="en-US" sz="1800" b="1" spc="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about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any</a:t>
            </a:r>
            <a:r>
              <a:rPr lang="en-US" sz="1800" b="1" spc="1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kind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management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system.</a:t>
            </a:r>
            <a:r>
              <a:rPr lang="en-US" sz="1800" b="1" spc="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en-US" sz="1800" b="1" spc="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</a:t>
            </a:r>
            <a:r>
              <a:rPr lang="en-US" sz="18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</a:t>
            </a:r>
            <a:r>
              <a:rPr lang="en-US" sz="1800" b="1" spc="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only</a:t>
            </a:r>
            <a:r>
              <a:rPr lang="en-US" sz="1800" b="1" spc="-3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single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agenda,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z="18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is,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upload their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study</a:t>
            </a:r>
            <a:r>
              <a:rPr lang="en-US" sz="1800" b="1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materials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online</a:t>
            </a:r>
            <a:r>
              <a:rPr lang="en-US" sz="1800" b="1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like</a:t>
            </a:r>
            <a:r>
              <a:rPr lang="en-US" sz="1800" b="1" spc="-3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google</a:t>
            </a:r>
            <a:r>
              <a:rPr lang="en-US" sz="1800" b="1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classroom.</a:t>
            </a:r>
            <a:r>
              <a:rPr lang="en-US" sz="1800" b="1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41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1A4C-A418-43FD-A91E-0BAAFE7B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A03C-9A2F-4409-8109-0EF3B0F463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3592"/>
            <a:ext cx="10363826" cy="423760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IN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603885" lvl="0" indent="0">
              <a:spcBef>
                <a:spcPts val="500"/>
              </a:spcBef>
              <a:spcAft>
                <a:spcPts val="0"/>
              </a:spcAft>
              <a:buSzPts val="1700"/>
              <a:buNone/>
              <a:tabLst>
                <a:tab pos="33528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.PHP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MySQL</a:t>
            </a:r>
            <a:r>
              <a:rPr lang="en-US" sz="1800" b="1" spc="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Website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Programming: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–</a:t>
            </a:r>
            <a:r>
              <a:rPr lang="en-US" sz="1800" b="1" spc="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Solution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byChris</a:t>
            </a:r>
            <a:r>
              <a:rPr lang="en-US" sz="1800" b="1" spc="-3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Lea,</a:t>
            </a:r>
            <a:r>
              <a:rPr lang="en-US" sz="1800" b="1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Mike</a:t>
            </a:r>
            <a:r>
              <a:rPr lang="en-US" sz="1800" b="1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Buzzard,</a:t>
            </a:r>
            <a:r>
              <a:rPr lang="en-US" sz="1800" b="1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Dilip</a:t>
            </a:r>
            <a:r>
              <a:rPr lang="en-US" sz="1800" b="1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Thomas,</a:t>
            </a:r>
            <a:r>
              <a:rPr lang="en-US" sz="1800" b="1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Jessey</a:t>
            </a:r>
            <a:r>
              <a:rPr lang="en-US" sz="1800" b="1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White-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Cinis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Beginning</a:t>
            </a:r>
            <a:r>
              <a:rPr lang="en-US" sz="1800" b="1" spc="1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PHP5,</a:t>
            </a:r>
            <a:r>
              <a:rPr lang="en-US" sz="1800" b="1" spc="1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Apache,</a:t>
            </a:r>
            <a:r>
              <a:rPr lang="en-US" sz="1800" b="1" spc="1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MySQL</a:t>
            </a:r>
            <a:r>
              <a:rPr lang="en-US" sz="1800" b="1" spc="1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Web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Development</a:t>
            </a:r>
            <a:r>
              <a:rPr lang="en-US" sz="1800" b="1" spc="1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(Programmer</a:t>
            </a:r>
            <a:r>
              <a:rPr lang="en-US" sz="1800" b="1" spc="-3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toProgrammer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r>
              <a:rPr lang="en-US" sz="1800" b="1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Elizabeth</a:t>
            </a:r>
            <a:r>
              <a:rPr lang="en-US" sz="1800" b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Naramore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MySQL/PHP</a:t>
            </a:r>
            <a:r>
              <a:rPr lang="en-US" sz="1800" b="1" spc="1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Database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Applications,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2nd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Edition</a:t>
            </a:r>
            <a:r>
              <a:rPr lang="en-US" sz="1800" b="1" spc="1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</a:t>
            </a:r>
            <a:r>
              <a:rPr lang="en-US" sz="1800" b="1" spc="1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Brad</a:t>
            </a:r>
            <a:r>
              <a:rPr lang="en-US" sz="1800" b="1" spc="1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Bulger 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Everything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PHP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MySQL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Vikram</a:t>
            </a:r>
            <a:r>
              <a:rPr lang="en-US" sz="1800" b="1" spc="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Vaswani</a:t>
            </a:r>
          </a:p>
          <a:p>
            <a:r>
              <a:rPr lang="en-IN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WEBSITES :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u="sng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www.slideshare.net </a:t>
            </a:r>
            <a:r>
              <a:rPr lang="en-IN" sz="180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u="sng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www.stackoverflow.com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63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2A54-4DBA-48F7-A0DE-AA48C728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651D-2304-4D49-87B1-A5D901B25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0431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the system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description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 and demerits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1690310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5E14-955A-472C-88C3-C9E6C518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FD3D-D49A-429F-9AE5-3DC893F6B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39700" marR="68580" indent="45720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concluded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works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well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satisfy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both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registered and registered. The application is tested very well and errors are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properly debugged. The site is simultaneously accessed from more than one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system. 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9700" marR="68580" indent="506095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site works according to the restrictions provided in their respective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browsers.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speed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transactions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become</a:t>
            </a:r>
            <a:r>
              <a:rPr lang="en-US" sz="1800" b="1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more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enough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now.</a:t>
            </a:r>
            <a:r>
              <a:rPr lang="en-US" sz="1800" b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en-US" sz="18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site</a:t>
            </a:r>
            <a:r>
              <a:rPr lang="en-US" sz="1800" b="1" spc="-3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user can search the appropriate answers for their questions.. They can view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their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favorable</a:t>
            </a:r>
            <a:r>
              <a:rPr lang="en-US" sz="1800" b="1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questions,</a:t>
            </a:r>
            <a:r>
              <a:rPr lang="en-US" sz="1800" b="1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articles</a:t>
            </a:r>
            <a:r>
              <a:rPr lang="en-US" sz="1800" b="1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inventions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04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401B-7869-49D6-816E-775B19074C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>
                <a:latin typeface="Algerian" panose="04020705040A02060702" pitchFamily="82" charset="0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224929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07B-0274-49D9-87E8-198F291A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CC7C-3F89-4118-AB80-61A8D7D6E0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1308"/>
          </a:xfrm>
        </p:spPr>
        <p:txBody>
          <a:bodyPr>
            <a:noAutofit/>
          </a:bodyPr>
          <a:lstStyle/>
          <a:p>
            <a:pPr marL="139700" marR="115570"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College notes gallery project is developed using PHP, JavaScript, and CSS. Talking</a:t>
            </a:r>
            <a:r>
              <a:rPr lang="en-US" sz="1800" b="1" spc="-3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about</a:t>
            </a:r>
            <a:r>
              <a:rPr lang="en-US" sz="1800" b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project,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contains</a:t>
            </a:r>
            <a:r>
              <a:rPr lang="en-US" sz="1800" b="1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just</a:t>
            </a:r>
            <a:r>
              <a:rPr lang="en-US" sz="1800" b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b="1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</a:t>
            </a:r>
            <a:r>
              <a:rPr lang="en-US" sz="1800" b="1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side.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1800" b="1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management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b="1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done</a:t>
            </a:r>
            <a:r>
              <a:rPr lang="en-US" sz="1800" b="1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  <a:r>
              <a:rPr lang="en-US" sz="1800" b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-3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side like uploading the reading materials. From the user side, the users can view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homepage and see the contents available there. Through this site,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college can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maintain the student’s notes with more ease. </a:t>
            </a:r>
            <a:r>
              <a:rPr lang="en-US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 / She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upload them and also can </a:t>
            </a:r>
            <a:r>
              <a:rPr lang="en-US" sz="1800" b="1" spc="-3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edit</a:t>
            </a:r>
            <a:r>
              <a:rPr lang="en-US" sz="1800" b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them. It</a:t>
            </a:r>
            <a:r>
              <a:rPr lang="en-US" sz="1800" b="1" spc="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b="1" spc="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difficult</a:t>
            </a:r>
            <a:r>
              <a:rPr lang="en-US" sz="1800" b="1" spc="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b="1" spc="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teacher’s</a:t>
            </a:r>
            <a:r>
              <a:rPr lang="en-US" sz="1800" b="1" spc="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circulate</a:t>
            </a:r>
            <a:r>
              <a:rPr lang="en-US" sz="18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their</a:t>
            </a:r>
            <a:r>
              <a:rPr lang="en-US" sz="1800" b="1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</a:t>
            </a:r>
            <a:r>
              <a:rPr lang="en-US" sz="1800" b="1" spc="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</a:t>
            </a:r>
            <a:r>
              <a:rPr lang="en-US" sz="1800" b="1" spc="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every</a:t>
            </a:r>
            <a:r>
              <a:rPr lang="en-US" sz="1800" b="1" spc="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</a:t>
            </a:r>
            <a:r>
              <a:rPr lang="en-US" sz="1800" b="1" spc="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whom</a:t>
            </a:r>
            <a:r>
              <a:rPr lang="en-US" sz="1800" b="1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he/she</a:t>
            </a:r>
            <a:r>
              <a:rPr lang="en-US" sz="1800" b="1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teaching.</a:t>
            </a:r>
            <a:r>
              <a:rPr lang="en-US" sz="1800" b="1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College</a:t>
            </a:r>
            <a:r>
              <a:rPr lang="en-US" sz="1800" b="1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</a:t>
            </a:r>
            <a:r>
              <a:rPr lang="en-US" sz="1800" b="1" spc="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Gallery</a:t>
            </a:r>
            <a:r>
              <a:rPr lang="en-US" sz="1800" b="1" spc="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provide</a:t>
            </a:r>
            <a:r>
              <a:rPr lang="en-US" sz="1800" b="1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n-US" sz="1800" b="1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easy</a:t>
            </a:r>
            <a:r>
              <a:rPr lang="en-US" sz="1800" b="1" spc="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approach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b="1" spc="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both</a:t>
            </a:r>
            <a:r>
              <a:rPr lang="en-US" sz="1800" b="1" spc="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teachers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circulate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whether</a:t>
            </a:r>
            <a:r>
              <a:rPr lang="en-US" sz="1800" b="1" spc="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b="1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any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kind</a:t>
            </a:r>
            <a:r>
              <a:rPr lang="en-US" sz="1800" b="1" spc="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like</a:t>
            </a:r>
            <a:r>
              <a:rPr lang="en-US" sz="1800" b="1" spc="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lecture</a:t>
            </a:r>
            <a:r>
              <a:rPr lang="en-US" sz="1800" b="1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notes,</a:t>
            </a:r>
            <a:r>
              <a:rPr lang="en-US" sz="18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assignment</a:t>
            </a:r>
            <a:r>
              <a:rPr lang="en-US" sz="1800" b="1" spc="-3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questions,</a:t>
            </a:r>
            <a:r>
              <a:rPr lang="en-US" sz="1800" b="1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question</a:t>
            </a:r>
            <a:r>
              <a:rPr lang="en-US" sz="1800" b="1" spc="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papers</a:t>
            </a:r>
            <a:r>
              <a:rPr lang="en-US" sz="1800" b="1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z="1800" b="1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important</a:t>
            </a:r>
            <a:r>
              <a:rPr lang="en-US" sz="1800" b="1" spc="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documents.</a:t>
            </a:r>
            <a:r>
              <a:rPr lang="en-US" sz="1800" b="1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teachers</a:t>
            </a:r>
            <a:r>
              <a:rPr lang="en-US" sz="1800" b="1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</a:t>
            </a:r>
            <a:r>
              <a:rPr lang="en-US" sz="1800" b="1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b="1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upload</a:t>
            </a:r>
            <a:r>
              <a:rPr lang="en-US" sz="1800" b="1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documents</a:t>
            </a:r>
            <a:r>
              <a:rPr lang="en-US" sz="1800" b="1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 any where and</a:t>
            </a:r>
            <a:r>
              <a:rPr lang="en-US" sz="1800" b="1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</a:t>
            </a:r>
            <a:r>
              <a:rPr lang="en-US" sz="1800" b="1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b="1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download</a:t>
            </a:r>
            <a:r>
              <a:rPr lang="en-US" sz="1800" b="1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Overall</a:t>
            </a:r>
            <a:r>
              <a:rPr lang="en-US" sz="1800" b="1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b="1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b="1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managed</a:t>
            </a:r>
            <a:r>
              <a:rPr lang="en-US" sz="1800" b="1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</a:t>
            </a:r>
            <a:r>
              <a:rPr lang="en-US" sz="1800" b="1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b="1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admin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9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7032-FE23-4F89-A4C0-2BA9DEB9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the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A3EB-795E-4EA0-B07B-F421FA1810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lvl="1" indent="-285750" algn="just">
              <a:spcBef>
                <a:spcPts val="495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  <a:tabLst>
                <a:tab pos="69977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Previously</a:t>
            </a:r>
            <a:r>
              <a:rPr lang="en-US" sz="1600" b="1" spc="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6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management</a:t>
            </a:r>
            <a:r>
              <a:rPr lang="en-US" sz="16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en-US" sz="16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was</a:t>
            </a:r>
            <a:r>
              <a:rPr lang="en-US" sz="1600" b="1" spc="1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done</a:t>
            </a:r>
            <a:r>
              <a:rPr lang="en-US" sz="16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manually.</a:t>
            </a:r>
            <a:endParaRPr lang="en-IN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6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was</a:t>
            </a:r>
            <a:r>
              <a:rPr lang="en-US" sz="16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6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tedious</a:t>
            </a:r>
            <a:r>
              <a:rPr lang="en-US" sz="16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job</a:t>
            </a:r>
            <a:r>
              <a:rPr lang="en-US" sz="16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600" b="1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US" sz="1600" b="1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</a:t>
            </a:r>
            <a:r>
              <a:rPr lang="en-US" sz="16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consuming</a:t>
            </a:r>
            <a:r>
              <a:rPr lang="en-US" sz="16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Therefore</a:t>
            </a:r>
            <a:r>
              <a:rPr lang="en-US" sz="16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600" b="1" spc="8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was</a:t>
            </a:r>
            <a:r>
              <a:rPr lang="en-US" sz="1600" b="1" spc="9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</a:t>
            </a:r>
            <a:r>
              <a:rPr lang="en-US" sz="1600" b="1" spc="10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600" b="1" spc="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</a:t>
            </a:r>
            <a:r>
              <a:rPr lang="en-US" sz="1600" b="1" spc="-3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computerized system which will reduce the complexity, improve efficiency and</a:t>
            </a:r>
            <a:r>
              <a:rPr lang="en-US" sz="16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should</a:t>
            </a:r>
            <a:r>
              <a:rPr lang="en-US" sz="16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1600" b="1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economically</a:t>
            </a:r>
            <a:r>
              <a:rPr lang="en-US" sz="1600" b="1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0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4B4B-AC43-43AF-8506-C1BA81FF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8675"/>
            <a:ext cx="10353761" cy="1326321"/>
          </a:xfrm>
        </p:spPr>
        <p:txBody>
          <a:bodyPr/>
          <a:lstStyle/>
          <a:p>
            <a:r>
              <a:rPr lang="en-IN" dirty="0"/>
              <a:t>Definitions of Languages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0C83-1F75-4EDF-975C-472C3C1172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3928"/>
            <a:ext cx="10363826" cy="405223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r>
              <a:rPr lang="en-US" b="0" i="0" dirty="0">
                <a:effectLst/>
                <a:latin typeface="Roboto" panose="020B0604020202020204" pitchFamily="2" charset="0"/>
              </a:rPr>
              <a:t>PHP is a server-side language that can be used in conjunction with a database to create dynamic web pages. By the word "dynamic" it allows you to input or query data from a web page. </a:t>
            </a:r>
            <a:endParaRPr lang="en-US" dirty="0"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SQL is a standard language for storing, manipulating and retrieving data in databases.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JavaScript, often abbreviated as JS, is an interpreted programming language that conforms to the ECMAScript specification. JavaScript is high-level, often just-in-time compiled, and multi-paradigm</a:t>
            </a:r>
            <a:endParaRPr lang="en-US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CSS describes how HTML elements should be displayed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8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0B48-D66E-4364-9AB5-F442C2CC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EDBB-D41C-4F0D-97DE-000888AC0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14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Hardware Requirement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Intel i3 7</a:t>
            </a:r>
            <a:r>
              <a:rPr lang="en-IN" sz="1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generation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4 GB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Type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64-bit windows operating system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Lenovo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Ideapad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310kb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Required – 500 mb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680"/>
              </a:spcAft>
              <a:buFont typeface="Wingdings" panose="05000000000000000000" pitchFamily="2" charset="2"/>
              <a:buChar char="q"/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used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 used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html,css,sql,php,javascript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680"/>
              </a:spcAft>
              <a:buFont typeface="Wingdings" panose="05000000000000000000" pitchFamily="2" charset="2"/>
              <a:buChar char="q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32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DB4C2-2278-422A-AD96-FE44DB6B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en-IN" sz="2800"/>
              <a:t>Flowchart: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E4DCB6-FD08-434B-A754-841285B8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2" y="587909"/>
            <a:ext cx="5437496" cy="284109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5DC316F-9D12-4765-8AFD-87DCE187B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49" y="712236"/>
            <a:ext cx="5437499" cy="220218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9AF5E1-91F9-49B7-AE1E-F2408F93DC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6256338" y="4299925"/>
            <a:ext cx="5011737" cy="2232850"/>
          </a:xfrm>
        </p:spPr>
      </p:pic>
    </p:spTree>
    <p:extLst>
      <p:ext uri="{BB962C8B-B14F-4D97-AF65-F5344CB8AC3E}">
        <p14:creationId xmlns:p14="http://schemas.microsoft.com/office/powerpoint/2010/main" val="333131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C039-9604-4661-AC0D-1C7414FE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2A92A-653A-4085-8803-4528370EA34A}"/>
              </a:ext>
            </a:extLst>
          </p:cNvPr>
          <p:cNvGrpSpPr>
            <a:grpSpLocks/>
          </p:cNvGrpSpPr>
          <p:nvPr/>
        </p:nvGrpSpPr>
        <p:grpSpPr bwMode="auto">
          <a:xfrm>
            <a:off x="160256" y="-1273442"/>
            <a:ext cx="11709647" cy="7883370"/>
            <a:chOff x="480" y="480"/>
            <a:chExt cx="11280" cy="14880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5CFBC88C-4AFB-435C-B144-15248DD84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6316"/>
              <a:ext cx="10798" cy="6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0A5D107-07C7-485C-AE53-ECB2F10C2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336"/>
              <a:ext cx="10798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6918C884-15F8-4C97-8F8B-A169469F5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80"/>
              <a:ext cx="11280" cy="14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822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F63A-2A8F-49DC-AAF4-9C973897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47.png">
            <a:extLst>
              <a:ext uri="{FF2B5EF4-FFF2-40B4-BE49-F238E27FC236}">
                <a16:creationId xmlns:a16="http://schemas.microsoft.com/office/drawing/2014/main" id="{14817835-BEF9-493A-ADA4-9EE77413D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-177553" y="-2459115"/>
            <a:ext cx="11975975" cy="95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6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355</TotalTime>
  <Words>817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Algerian</vt:lpstr>
      <vt:lpstr>Arial</vt:lpstr>
      <vt:lpstr>Bookman Old Style</vt:lpstr>
      <vt:lpstr>Calibri</vt:lpstr>
      <vt:lpstr>Microsoft Sans Serif</vt:lpstr>
      <vt:lpstr>Roboto</vt:lpstr>
      <vt:lpstr>Rockwell</vt:lpstr>
      <vt:lpstr>Times New Roman</vt:lpstr>
      <vt:lpstr>Verdana</vt:lpstr>
      <vt:lpstr>Wingdings</vt:lpstr>
      <vt:lpstr>Damask</vt:lpstr>
      <vt:lpstr>GURU GHASIDAS UNIVERSITY, CHHATISGARH  session: 2021-2022 PROJECT REPORT  ON “online note sharing” </vt:lpstr>
      <vt:lpstr>contents</vt:lpstr>
      <vt:lpstr>Introduction</vt:lpstr>
      <vt:lpstr>Need of the system</vt:lpstr>
      <vt:lpstr>Definitions of Languages used:</vt:lpstr>
      <vt:lpstr>Requirements:</vt:lpstr>
      <vt:lpstr>Flowchart:</vt:lpstr>
      <vt:lpstr>Screenshot: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Merits </vt:lpstr>
      <vt:lpstr>Demerits</vt:lpstr>
      <vt:lpstr>Future Aspects</vt:lpstr>
      <vt:lpstr>Summary</vt:lpstr>
      <vt:lpstr>Reference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 GHASIDAS UNIVERSITY, CHHATISGARH  session: 2020-2022 PROJECT REPORT  ON CAFÉ BILLING SYSTEM (Python)</dc:title>
  <dc:creator>sonam shrivastav</dc:creator>
  <cp:lastModifiedBy>Srijan Rajput</cp:lastModifiedBy>
  <cp:revision>15</cp:revision>
  <dcterms:created xsi:type="dcterms:W3CDTF">2021-08-16T20:44:37Z</dcterms:created>
  <dcterms:modified xsi:type="dcterms:W3CDTF">2022-03-09T22:06:57Z</dcterms:modified>
</cp:coreProperties>
</file>