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13004800" cy="9753600"/>
  <p:notesSz cx="6858000" cy="9144000"/>
  <p:defaultTextStyle>
    <a:lvl1pPr algn="ctr" defTabSz="584200">
      <a:defRPr sz="3600">
        <a:solidFill>
          <a:srgbClr val="535353"/>
        </a:solidFill>
        <a:latin typeface="+mn-lt"/>
        <a:ea typeface="+mn-ea"/>
        <a:cs typeface="+mn-cs"/>
        <a:sym typeface="Gill Sans Light"/>
      </a:defRPr>
    </a:lvl1pPr>
    <a:lvl2pPr indent="228600" algn="ctr" defTabSz="584200">
      <a:defRPr sz="3600">
        <a:solidFill>
          <a:srgbClr val="535353"/>
        </a:solidFill>
        <a:latin typeface="+mn-lt"/>
        <a:ea typeface="+mn-ea"/>
        <a:cs typeface="+mn-cs"/>
        <a:sym typeface="Gill Sans Light"/>
      </a:defRPr>
    </a:lvl2pPr>
    <a:lvl3pPr indent="457200" algn="ctr" defTabSz="584200">
      <a:defRPr sz="3600">
        <a:solidFill>
          <a:srgbClr val="535353"/>
        </a:solidFill>
        <a:latin typeface="+mn-lt"/>
        <a:ea typeface="+mn-ea"/>
        <a:cs typeface="+mn-cs"/>
        <a:sym typeface="Gill Sans Light"/>
      </a:defRPr>
    </a:lvl3pPr>
    <a:lvl4pPr indent="685800" algn="ctr" defTabSz="584200">
      <a:defRPr sz="3600">
        <a:solidFill>
          <a:srgbClr val="535353"/>
        </a:solidFill>
        <a:latin typeface="+mn-lt"/>
        <a:ea typeface="+mn-ea"/>
        <a:cs typeface="+mn-cs"/>
        <a:sym typeface="Gill Sans Light"/>
      </a:defRPr>
    </a:lvl4pPr>
    <a:lvl5pPr indent="914400" algn="ctr" defTabSz="584200">
      <a:defRPr sz="3600">
        <a:solidFill>
          <a:srgbClr val="535353"/>
        </a:solidFill>
        <a:latin typeface="+mn-lt"/>
        <a:ea typeface="+mn-ea"/>
        <a:cs typeface="+mn-cs"/>
        <a:sym typeface="Gill Sans Light"/>
      </a:defRPr>
    </a:lvl5pPr>
    <a:lvl6pPr indent="1143000" algn="ctr" defTabSz="584200">
      <a:defRPr sz="3600">
        <a:solidFill>
          <a:srgbClr val="535353"/>
        </a:solidFill>
        <a:latin typeface="+mn-lt"/>
        <a:ea typeface="+mn-ea"/>
        <a:cs typeface="+mn-cs"/>
        <a:sym typeface="Gill Sans Light"/>
      </a:defRPr>
    </a:lvl6pPr>
    <a:lvl7pPr indent="1371600" algn="ctr" defTabSz="584200">
      <a:defRPr sz="3600">
        <a:solidFill>
          <a:srgbClr val="535353"/>
        </a:solidFill>
        <a:latin typeface="+mn-lt"/>
        <a:ea typeface="+mn-ea"/>
        <a:cs typeface="+mn-cs"/>
        <a:sym typeface="Gill Sans Light"/>
      </a:defRPr>
    </a:lvl7pPr>
    <a:lvl8pPr indent="1600200" algn="ctr" defTabSz="584200">
      <a:defRPr sz="3600">
        <a:solidFill>
          <a:srgbClr val="535353"/>
        </a:solidFill>
        <a:latin typeface="+mn-lt"/>
        <a:ea typeface="+mn-ea"/>
        <a:cs typeface="+mn-cs"/>
        <a:sym typeface="Gill Sans Light"/>
      </a:defRPr>
    </a:lvl8pPr>
    <a:lvl9pPr indent="1828800" algn="ctr" defTabSz="584200">
      <a:defRPr sz="3600">
        <a:solidFill>
          <a:srgbClr val="535353"/>
        </a:solidFill>
        <a:latin typeface="+mn-lt"/>
        <a:ea typeface="+mn-ea"/>
        <a:cs typeface="+mn-cs"/>
        <a:sym typeface="Gill Sans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Col>
    <a:lastRow>
      <a:tcTxStyle b="off" i="off">
        <a:fontRef idx="minor">
          <a:srgbClr val="000000"/>
        </a:fontRef>
        <a:srgbClr val="000000"/>
      </a:tcTxStyle>
      <a:tcStyle>
        <a:tcBdr>
          <a:left>
            <a:ln w="12700" cap="flat">
              <a:solidFill>
                <a:srgbClr val="B4B4B4"/>
              </a:solidFill>
              <a:prstDash val="solid"/>
              <a:miter lim="400000"/>
            </a:ln>
          </a:left>
          <a:right>
            <a:ln w="12700" cap="flat">
              <a:solidFill>
                <a:srgbClr val="B4B4B4"/>
              </a:solidFill>
              <a:prstDash val="solid"/>
              <a:miter lim="400000"/>
            </a:ln>
          </a:right>
          <a:top>
            <a:ln w="25400" cap="flat">
              <a:solidFill>
                <a:srgbClr val="000000"/>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C7B018BB-80A7-4F77-B60F-C8B233D01FF8}"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Row>
  </a:tblStyle>
  <a:tblStyle styleId="{EEE7283C-3CF3-47DC-8721-378D4A62B228}" styleName="">
    <a:tblBg/>
    <a:wholeTbl>
      <a:tcTxStyle b="off" i="off">
        <a:fontRef idx="minor">
          <a:srgbClr val="5A5F5E"/>
        </a:fontRef>
        <a:srgbClr val="5A5F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D4553"/>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B4B4B4"/>
              </a:solidFill>
              <a:prstDash val="solid"/>
              <a:miter lim="400000"/>
            </a:ln>
          </a:bottom>
          <a:insideH>
            <a:ln w="12700" cap="flat">
              <a:solidFill>
                <a:srgbClr val="3D4553"/>
              </a:solidFill>
              <a:prstDash val="solid"/>
              <a:miter lim="400000"/>
            </a:ln>
          </a:insideH>
          <a:insideV>
            <a:ln w="12700" cap="flat">
              <a:noFill/>
              <a:miter lim="400000"/>
            </a:ln>
          </a:insideV>
        </a:tcBdr>
        <a:fill>
          <a:solidFill>
            <a:srgbClr val="606B7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solidFill>
                <a:srgbClr val="3D4553"/>
              </a:solidFill>
              <a:prstDash val="solid"/>
              <a:miter lim="400000"/>
            </a:ln>
          </a:insideH>
          <a:insideV>
            <a:ln w="12700" cap="flat">
              <a:noFill/>
              <a:miter lim="400000"/>
            </a:ln>
          </a:insideV>
        </a:tcBdr>
        <a:fill>
          <a:solidFill>
            <a:srgbClr val="606B7E"/>
          </a:solidFill>
        </a:fill>
      </a:tcStyle>
    </a:firstRow>
  </a:tblStyle>
  <a:tblStyle styleId="{CF821DB8-F4EB-4A41-A1BA-3FCAFE7338EE}" styleName="">
    <a:tblBg/>
    <a:wholeTbl>
      <a:tcTxStyle b="off" i="off">
        <a:fontRef idx="minor">
          <a:srgbClr val="5A5F5E"/>
        </a:fontRef>
        <a:srgbClr val="5A5F5E"/>
      </a:tcTxStyle>
      <a:tcStyle>
        <a:tcBdr>
          <a:left>
            <a:ln w="50800" cap="flat">
              <a:noFill/>
              <a:miter lim="400000"/>
            </a:ln>
          </a:left>
          <a:right>
            <a:ln w="50800" cap="flat">
              <a:noFill/>
              <a:miter lim="400000"/>
            </a:ln>
          </a:right>
          <a:top>
            <a:ln w="50800" cap="flat">
              <a:noFill/>
              <a:miter lim="400000"/>
            </a:ln>
          </a:top>
          <a:bottom>
            <a:ln w="50800" cap="flat">
              <a:noFill/>
              <a:miter lim="400000"/>
            </a:ln>
          </a:bottom>
          <a:insideH>
            <a:ln w="50800" cap="flat">
              <a:noFill/>
              <a:miter lim="400000"/>
            </a:ln>
          </a:insideH>
          <a:insideV>
            <a:ln w="50800" cap="flat">
              <a:noFill/>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08785"/>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noFill/>
              <a:miter lim="400000"/>
            </a:ln>
          </a:insideH>
          <a:insideV>
            <a:ln w="12700" cap="flat">
              <a:noFill/>
              <a:miter lim="400000"/>
            </a:ln>
          </a:insideV>
        </a:tcBdr>
        <a:fill>
          <a:solidFill>
            <a:srgbClr val="E5E6E5"/>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5A5F5E"/>
          </a:solidFill>
        </a:fill>
      </a:tcStyle>
    </a:firstRow>
  </a:tblStyle>
  <a:tblStyle styleId="{33BA23B1-9221-436E-865A-0063620EA4FD}"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EBEBEB"/>
          </a:solidFill>
        </a:fill>
      </a:tcStyle>
    </a:band2H>
    <a:firstCo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E5E6E5"/>
          </a:solidFill>
        </a:fill>
      </a:tcStyle>
    </a:firstCol>
    <a:la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lastRow>
    <a:fir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custDash>
                <a:ds d="200000" sp="200000"/>
              </a:custDash>
              <a:miter lim="400000"/>
            </a:ln>
          </a:top>
          <a:bottom>
            <a:ln w="12700" cap="flat">
              <a:solidFill>
                <a:srgbClr val="5A5F5E"/>
              </a:solidFill>
              <a:custDash>
                <a:ds d="200000" sp="200000"/>
              </a:custDash>
              <a:miter lim="400000"/>
            </a:ln>
          </a:bottom>
          <a:insideH>
            <a:ln w="12700" cap="flat">
              <a:solidFill>
                <a:srgbClr val="5A5F5E"/>
              </a:solidFill>
              <a:custDash>
                <a:ds d="200000" sp="200000"/>
              </a:custDash>
              <a:miter lim="400000"/>
            </a:ln>
          </a:insideH>
          <a:insideV>
            <a:ln w="12700" cap="flat">
              <a:solidFill>
                <a:srgbClr val="C8C8C8"/>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000000"/>
        </a:fontRef>
        <a:srgbClr val="000000"/>
      </a:tcTxStyle>
      <a:tcStyle>
        <a:tcBdr>
          <a:left>
            <a:ln w="12700" cap="flat">
              <a:noFill/>
              <a:miter lim="400000"/>
            </a:ln>
          </a:left>
          <a:right>
            <a:ln w="12700" cap="flat">
              <a:solidFill>
                <a:srgbClr val="5A5F5E"/>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Col>
    <a:la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prstDash val="solid"/>
              <a:miter lim="400000"/>
            </a:ln>
          </a:top>
          <a:bottom>
            <a:ln w="12700" cap="flat">
              <a:noFill/>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lastRow>
    <a:fir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noFill/>
              <a:miter lim="400000"/>
            </a:ln>
          </a:top>
          <a:bottom>
            <a:ln w="12700" cap="flat">
              <a:solidFill>
                <a:srgbClr val="5A5F5E"/>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el &amp; Untertitel">
    <p:spTree>
      <p:nvGrpSpPr>
        <p:cNvPr id="1" name=""/>
        <p:cNvGrpSpPr/>
        <p:nvPr/>
      </p:nvGrpSpPr>
      <p:grpSpPr>
        <a:xfrm>
          <a:off x="0" y="0"/>
          <a:ext cx="0" cy="0"/>
          <a:chOff x="0" y="0"/>
          <a:chExt cx="0" cy="0"/>
        </a:xfrm>
      </p:grpSpPr>
      <p:sp>
        <p:nvSpPr>
          <p:cNvPr id="5" name="Shape 5"/>
          <p:cNvSpPr/>
          <p:nvPr>
            <p:ph type="title"/>
          </p:nvPr>
        </p:nvSpPr>
        <p:spPr>
          <a:xfrm>
            <a:off x="355600" y="2044700"/>
            <a:ext cx="12293600" cy="3238500"/>
          </a:xfrm>
          <a:prstGeom prst="rect">
            <a:avLst/>
          </a:prstGeom>
        </p:spPr>
        <p:txBody>
          <a:bodyPr anchor="b"/>
          <a:lstStyle/>
          <a:p>
            <a:pPr lvl="0">
              <a:defRPr cap="none" sz="1800">
                <a:solidFill>
                  <a:srgbClr val="000000"/>
                </a:solidFill>
              </a:defRPr>
            </a:pPr>
            <a:r>
              <a:rPr cap="all" sz="7200">
                <a:solidFill>
                  <a:srgbClr val="535353"/>
                </a:solidFill>
              </a:rPr>
              <a:t>Titeltext</a:t>
            </a:r>
          </a:p>
        </p:txBody>
      </p:sp>
      <p:sp>
        <p:nvSpPr>
          <p:cNvPr id="6" name="Shape 6"/>
          <p:cNvSpPr/>
          <p:nvPr>
            <p:ph type="body" idx="1"/>
          </p:nvPr>
        </p:nvSpPr>
        <p:spPr>
          <a:xfrm>
            <a:off x="355600" y="5270500"/>
            <a:ext cx="12293600" cy="1295400"/>
          </a:xfrm>
          <a:prstGeom prst="rect">
            <a:avLst/>
          </a:prstGeom>
        </p:spPr>
        <p:txBody>
          <a:bodyPr anchor="t"/>
          <a:lstStyle>
            <a:lvl1pPr marL="0" indent="0" algn="ctr">
              <a:lnSpc>
                <a:spcPct val="100000"/>
              </a:lnSpc>
              <a:spcBef>
                <a:spcPts val="0"/>
              </a:spcBef>
              <a:buSzTx/>
              <a:buNone/>
              <a:defRPr sz="3800"/>
            </a:lvl1pPr>
            <a:lvl2pPr marL="0" indent="228600" algn="ctr">
              <a:lnSpc>
                <a:spcPct val="100000"/>
              </a:lnSpc>
              <a:spcBef>
                <a:spcPts val="0"/>
              </a:spcBef>
              <a:buSzTx/>
              <a:buNone/>
              <a:defRPr sz="3800"/>
            </a:lvl2pPr>
            <a:lvl3pPr marL="0" indent="457200" algn="ctr">
              <a:lnSpc>
                <a:spcPct val="100000"/>
              </a:lnSpc>
              <a:spcBef>
                <a:spcPts val="0"/>
              </a:spcBef>
              <a:buSzTx/>
              <a:buNone/>
              <a:defRPr sz="3800"/>
            </a:lvl3pPr>
            <a:lvl4pPr marL="0" indent="685800" algn="ctr">
              <a:lnSpc>
                <a:spcPct val="100000"/>
              </a:lnSpc>
              <a:spcBef>
                <a:spcPts val="0"/>
              </a:spcBef>
              <a:buSzTx/>
              <a:buNone/>
              <a:defRPr sz="3800"/>
            </a:lvl4pPr>
            <a:lvl5pPr marL="0" indent="914400" algn="ctr">
              <a:lnSpc>
                <a:spcPct val="100000"/>
              </a:lnSpc>
              <a:spcBef>
                <a:spcPts val="0"/>
              </a:spcBef>
              <a:buSzTx/>
              <a:buNone/>
              <a:defRPr sz="3800"/>
            </a:lvl5pPr>
          </a:lstStyle>
          <a:p>
            <a:pPr lvl="0">
              <a:defRPr sz="1800">
                <a:solidFill>
                  <a:srgbClr val="000000"/>
                </a:solidFill>
              </a:defRPr>
            </a:pPr>
            <a:r>
              <a:rPr sz="3800">
                <a:solidFill>
                  <a:srgbClr val="535353"/>
                </a:solidFill>
              </a:rPr>
              <a:t>Textebene 1</a:t>
            </a:r>
            <a:endParaRPr sz="3800">
              <a:solidFill>
                <a:srgbClr val="535353"/>
              </a:solidFill>
            </a:endParaRPr>
          </a:p>
          <a:p>
            <a:pPr lvl="1">
              <a:defRPr sz="1800">
                <a:solidFill>
                  <a:srgbClr val="000000"/>
                </a:solidFill>
              </a:defRPr>
            </a:pPr>
            <a:r>
              <a:rPr sz="3800">
                <a:solidFill>
                  <a:srgbClr val="535353"/>
                </a:solidFill>
              </a:rPr>
              <a:t>Textebene 2</a:t>
            </a:r>
            <a:endParaRPr sz="3800">
              <a:solidFill>
                <a:srgbClr val="535353"/>
              </a:solidFill>
            </a:endParaRPr>
          </a:p>
          <a:p>
            <a:pPr lvl="2">
              <a:defRPr sz="1800">
                <a:solidFill>
                  <a:srgbClr val="000000"/>
                </a:solidFill>
              </a:defRPr>
            </a:pPr>
            <a:r>
              <a:rPr sz="3800">
                <a:solidFill>
                  <a:srgbClr val="535353"/>
                </a:solidFill>
              </a:rPr>
              <a:t>Textebene 3</a:t>
            </a:r>
            <a:endParaRPr sz="3800">
              <a:solidFill>
                <a:srgbClr val="535353"/>
              </a:solidFill>
            </a:endParaRPr>
          </a:p>
          <a:p>
            <a:pPr lvl="3">
              <a:defRPr sz="1800">
                <a:solidFill>
                  <a:srgbClr val="000000"/>
                </a:solidFill>
              </a:defRPr>
            </a:pPr>
            <a:r>
              <a:rPr sz="3800">
                <a:solidFill>
                  <a:srgbClr val="535353"/>
                </a:solidFill>
              </a:rPr>
              <a:t>Textebene 4</a:t>
            </a:r>
            <a:endParaRPr sz="3800">
              <a:solidFill>
                <a:srgbClr val="535353"/>
              </a:solidFill>
            </a:endParaRPr>
          </a:p>
          <a:p>
            <a:pPr lvl="4">
              <a:defRPr sz="1800">
                <a:solidFill>
                  <a:srgbClr val="000000"/>
                </a:solidFill>
              </a:defRPr>
            </a:pPr>
            <a:r>
              <a:rPr sz="3800">
                <a:solidFill>
                  <a:srgbClr val="535353"/>
                </a:solidFill>
              </a:rPr>
              <a:t>Textebene 5</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Zitat">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F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Leer">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Foto - Horizontal">
    <p:spTree>
      <p:nvGrpSpPr>
        <p:cNvPr id="1" name=""/>
        <p:cNvGrpSpPr/>
        <p:nvPr/>
      </p:nvGrpSpPr>
      <p:grpSpPr>
        <a:xfrm>
          <a:off x="0" y="0"/>
          <a:ext cx="0" cy="0"/>
          <a:chOff x="0" y="0"/>
          <a:chExt cx="0" cy="0"/>
        </a:xfrm>
      </p:grpSpPr>
      <p:sp>
        <p:nvSpPr>
          <p:cNvPr id="8" name="Shape 8"/>
          <p:cNvSpPr/>
          <p:nvPr>
            <p:ph type="title"/>
          </p:nvPr>
        </p:nvSpPr>
        <p:spPr>
          <a:xfrm>
            <a:off x="1270000" y="6908800"/>
            <a:ext cx="10464800" cy="1282700"/>
          </a:xfrm>
          <a:prstGeom prst="rect">
            <a:avLst/>
          </a:prstGeom>
        </p:spPr>
        <p:txBody>
          <a:bodyPr/>
          <a:lstStyle/>
          <a:p>
            <a:pPr lvl="0">
              <a:defRPr cap="none" sz="1800">
                <a:solidFill>
                  <a:srgbClr val="000000"/>
                </a:solidFill>
              </a:defRPr>
            </a:pPr>
            <a:r>
              <a:rPr cap="all" sz="7200">
                <a:solidFill>
                  <a:srgbClr val="535353"/>
                </a:solidFill>
              </a:rPr>
              <a:t>Titeltext</a:t>
            </a:r>
          </a:p>
        </p:txBody>
      </p:sp>
      <p:sp>
        <p:nvSpPr>
          <p:cNvPr id="9" name="Shape 9"/>
          <p:cNvSpPr/>
          <p:nvPr>
            <p:ph type="body" idx="1"/>
          </p:nvPr>
        </p:nvSpPr>
        <p:spPr>
          <a:xfrm>
            <a:off x="1270000" y="8191500"/>
            <a:ext cx="10464800" cy="1130300"/>
          </a:xfrm>
          <a:prstGeom prst="rect">
            <a:avLst/>
          </a:prstGeom>
        </p:spPr>
        <p:txBody>
          <a:bodyPr anchor="t"/>
          <a:lstStyle>
            <a:lvl1pPr marL="0" indent="0" algn="ctr">
              <a:lnSpc>
                <a:spcPct val="100000"/>
              </a:lnSpc>
              <a:spcBef>
                <a:spcPts val="0"/>
              </a:spcBef>
              <a:buSzTx/>
              <a:buNone/>
              <a:defRPr sz="3800"/>
            </a:lvl1pPr>
            <a:lvl2pPr marL="0" indent="228600" algn="ctr">
              <a:lnSpc>
                <a:spcPct val="100000"/>
              </a:lnSpc>
              <a:spcBef>
                <a:spcPts val="0"/>
              </a:spcBef>
              <a:buSzTx/>
              <a:buNone/>
              <a:defRPr sz="3800"/>
            </a:lvl2pPr>
            <a:lvl3pPr marL="0" indent="457200" algn="ctr">
              <a:lnSpc>
                <a:spcPct val="100000"/>
              </a:lnSpc>
              <a:spcBef>
                <a:spcPts val="0"/>
              </a:spcBef>
              <a:buSzTx/>
              <a:buNone/>
              <a:defRPr sz="3800"/>
            </a:lvl3pPr>
            <a:lvl4pPr marL="0" indent="685800" algn="ctr">
              <a:lnSpc>
                <a:spcPct val="100000"/>
              </a:lnSpc>
              <a:spcBef>
                <a:spcPts val="0"/>
              </a:spcBef>
              <a:buSzTx/>
              <a:buNone/>
              <a:defRPr sz="3800"/>
            </a:lvl4pPr>
            <a:lvl5pPr marL="0" indent="914400" algn="ctr">
              <a:lnSpc>
                <a:spcPct val="100000"/>
              </a:lnSpc>
              <a:spcBef>
                <a:spcPts val="0"/>
              </a:spcBef>
              <a:buSzTx/>
              <a:buNone/>
              <a:defRPr sz="3800"/>
            </a:lvl5pPr>
          </a:lstStyle>
          <a:p>
            <a:pPr lvl="0">
              <a:defRPr sz="1800">
                <a:solidFill>
                  <a:srgbClr val="000000"/>
                </a:solidFill>
              </a:defRPr>
            </a:pPr>
            <a:r>
              <a:rPr sz="3800">
                <a:solidFill>
                  <a:srgbClr val="535353"/>
                </a:solidFill>
              </a:rPr>
              <a:t>Textebene 1</a:t>
            </a:r>
            <a:endParaRPr sz="3800">
              <a:solidFill>
                <a:srgbClr val="535353"/>
              </a:solidFill>
            </a:endParaRPr>
          </a:p>
          <a:p>
            <a:pPr lvl="1">
              <a:defRPr sz="1800">
                <a:solidFill>
                  <a:srgbClr val="000000"/>
                </a:solidFill>
              </a:defRPr>
            </a:pPr>
            <a:r>
              <a:rPr sz="3800">
                <a:solidFill>
                  <a:srgbClr val="535353"/>
                </a:solidFill>
              </a:rPr>
              <a:t>Textebene 2</a:t>
            </a:r>
            <a:endParaRPr sz="3800">
              <a:solidFill>
                <a:srgbClr val="535353"/>
              </a:solidFill>
            </a:endParaRPr>
          </a:p>
          <a:p>
            <a:pPr lvl="2">
              <a:defRPr sz="1800">
                <a:solidFill>
                  <a:srgbClr val="000000"/>
                </a:solidFill>
              </a:defRPr>
            </a:pPr>
            <a:r>
              <a:rPr sz="3800">
                <a:solidFill>
                  <a:srgbClr val="535353"/>
                </a:solidFill>
              </a:rPr>
              <a:t>Textebene 3</a:t>
            </a:r>
            <a:endParaRPr sz="3800">
              <a:solidFill>
                <a:srgbClr val="535353"/>
              </a:solidFill>
            </a:endParaRPr>
          </a:p>
          <a:p>
            <a:pPr lvl="3">
              <a:defRPr sz="1800">
                <a:solidFill>
                  <a:srgbClr val="000000"/>
                </a:solidFill>
              </a:defRPr>
            </a:pPr>
            <a:r>
              <a:rPr sz="3800">
                <a:solidFill>
                  <a:srgbClr val="535353"/>
                </a:solidFill>
              </a:rPr>
              <a:t>Textebene 4</a:t>
            </a:r>
            <a:endParaRPr sz="3800">
              <a:solidFill>
                <a:srgbClr val="535353"/>
              </a:solidFill>
            </a:endParaRPr>
          </a:p>
          <a:p>
            <a:pPr lvl="4">
              <a:defRPr sz="1800">
                <a:solidFill>
                  <a:srgbClr val="000000"/>
                </a:solidFill>
              </a:defRPr>
            </a:pPr>
            <a:r>
              <a:rPr sz="3800">
                <a:solidFill>
                  <a:srgbClr val="535353"/>
                </a:solidFill>
              </a:rPr>
              <a:t>Textebene 5</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el - Mitte">
    <p:spTree>
      <p:nvGrpSpPr>
        <p:cNvPr id="1" name=""/>
        <p:cNvGrpSpPr/>
        <p:nvPr/>
      </p:nvGrpSpPr>
      <p:grpSpPr>
        <a:xfrm>
          <a:off x="0" y="0"/>
          <a:ext cx="0" cy="0"/>
          <a:chOff x="0" y="0"/>
          <a:chExt cx="0" cy="0"/>
        </a:xfrm>
      </p:grpSpPr>
      <p:sp>
        <p:nvSpPr>
          <p:cNvPr id="11" name="Shape 11"/>
          <p:cNvSpPr/>
          <p:nvPr>
            <p:ph type="title"/>
          </p:nvPr>
        </p:nvSpPr>
        <p:spPr>
          <a:xfrm>
            <a:off x="355600" y="3251200"/>
            <a:ext cx="12293600" cy="3238500"/>
          </a:xfrm>
          <a:prstGeom prst="rect">
            <a:avLst/>
          </a:prstGeom>
        </p:spPr>
        <p:txBody>
          <a:bodyPr/>
          <a:lstStyle/>
          <a:p>
            <a:pPr lvl="0">
              <a:defRPr cap="none" sz="1800">
                <a:solidFill>
                  <a:srgbClr val="000000"/>
                </a:solidFill>
              </a:defRPr>
            </a:pPr>
            <a:r>
              <a:rPr cap="all" sz="7200">
                <a:solidFill>
                  <a:srgbClr val="535353"/>
                </a:solidFill>
              </a:rPr>
              <a:t>Titeltext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Foto - Vertikal">
    <p:spTree>
      <p:nvGrpSpPr>
        <p:cNvPr id="1" name=""/>
        <p:cNvGrpSpPr/>
        <p:nvPr/>
      </p:nvGrpSpPr>
      <p:grpSpPr>
        <a:xfrm>
          <a:off x="0" y="0"/>
          <a:ext cx="0" cy="0"/>
          <a:chOff x="0" y="0"/>
          <a:chExt cx="0" cy="0"/>
        </a:xfrm>
      </p:grpSpPr>
      <p:sp>
        <p:nvSpPr>
          <p:cNvPr id="13" name="Shape 13"/>
          <p:cNvSpPr/>
          <p:nvPr>
            <p:ph type="title"/>
          </p:nvPr>
        </p:nvSpPr>
        <p:spPr>
          <a:xfrm>
            <a:off x="355600" y="1016000"/>
            <a:ext cx="5892800" cy="3886200"/>
          </a:xfrm>
          <a:prstGeom prst="rect">
            <a:avLst/>
          </a:prstGeom>
        </p:spPr>
        <p:txBody>
          <a:bodyPr anchor="b"/>
          <a:lstStyle/>
          <a:p>
            <a:pPr lvl="0">
              <a:defRPr cap="none" sz="1800">
                <a:solidFill>
                  <a:srgbClr val="000000"/>
                </a:solidFill>
              </a:defRPr>
            </a:pPr>
            <a:r>
              <a:rPr cap="all" sz="7200">
                <a:solidFill>
                  <a:srgbClr val="535353"/>
                </a:solidFill>
              </a:rPr>
              <a:t>Titeltext</a:t>
            </a:r>
          </a:p>
        </p:txBody>
      </p:sp>
      <p:sp>
        <p:nvSpPr>
          <p:cNvPr id="14" name="Shape 14"/>
          <p:cNvSpPr/>
          <p:nvPr>
            <p:ph type="body" idx="1"/>
          </p:nvPr>
        </p:nvSpPr>
        <p:spPr>
          <a:xfrm>
            <a:off x="355600" y="4889500"/>
            <a:ext cx="5892800" cy="3886200"/>
          </a:xfrm>
          <a:prstGeom prst="rect">
            <a:avLst/>
          </a:prstGeom>
        </p:spPr>
        <p:txBody>
          <a:bodyPr anchor="t"/>
          <a:lstStyle>
            <a:lvl1pPr marL="0" indent="0" algn="ctr">
              <a:lnSpc>
                <a:spcPct val="100000"/>
              </a:lnSpc>
              <a:spcBef>
                <a:spcPts val="0"/>
              </a:spcBef>
              <a:buSzTx/>
              <a:buNone/>
              <a:defRPr sz="3800"/>
            </a:lvl1pPr>
            <a:lvl2pPr marL="0" indent="228600" algn="ctr">
              <a:lnSpc>
                <a:spcPct val="100000"/>
              </a:lnSpc>
              <a:spcBef>
                <a:spcPts val="0"/>
              </a:spcBef>
              <a:buSzTx/>
              <a:buNone/>
              <a:defRPr sz="3800"/>
            </a:lvl2pPr>
            <a:lvl3pPr marL="0" indent="457200" algn="ctr">
              <a:lnSpc>
                <a:spcPct val="100000"/>
              </a:lnSpc>
              <a:spcBef>
                <a:spcPts val="0"/>
              </a:spcBef>
              <a:buSzTx/>
              <a:buNone/>
              <a:defRPr sz="3800"/>
            </a:lvl3pPr>
            <a:lvl4pPr marL="0" indent="685800" algn="ctr">
              <a:lnSpc>
                <a:spcPct val="100000"/>
              </a:lnSpc>
              <a:spcBef>
                <a:spcPts val="0"/>
              </a:spcBef>
              <a:buSzTx/>
              <a:buNone/>
              <a:defRPr sz="3800"/>
            </a:lvl4pPr>
            <a:lvl5pPr marL="0" indent="914400" algn="ctr">
              <a:lnSpc>
                <a:spcPct val="100000"/>
              </a:lnSpc>
              <a:spcBef>
                <a:spcPts val="0"/>
              </a:spcBef>
              <a:buSzTx/>
              <a:buNone/>
              <a:defRPr sz="3800"/>
            </a:lvl5pPr>
          </a:lstStyle>
          <a:p>
            <a:pPr lvl="0">
              <a:defRPr sz="1800">
                <a:solidFill>
                  <a:srgbClr val="000000"/>
                </a:solidFill>
              </a:defRPr>
            </a:pPr>
            <a:r>
              <a:rPr sz="3800">
                <a:solidFill>
                  <a:srgbClr val="535353"/>
                </a:solidFill>
              </a:rPr>
              <a:t>Textebene 1</a:t>
            </a:r>
            <a:endParaRPr sz="3800">
              <a:solidFill>
                <a:srgbClr val="535353"/>
              </a:solidFill>
            </a:endParaRPr>
          </a:p>
          <a:p>
            <a:pPr lvl="1">
              <a:defRPr sz="1800">
                <a:solidFill>
                  <a:srgbClr val="000000"/>
                </a:solidFill>
              </a:defRPr>
            </a:pPr>
            <a:r>
              <a:rPr sz="3800">
                <a:solidFill>
                  <a:srgbClr val="535353"/>
                </a:solidFill>
              </a:rPr>
              <a:t>Textebene 2</a:t>
            </a:r>
            <a:endParaRPr sz="3800">
              <a:solidFill>
                <a:srgbClr val="535353"/>
              </a:solidFill>
            </a:endParaRPr>
          </a:p>
          <a:p>
            <a:pPr lvl="2">
              <a:defRPr sz="1800">
                <a:solidFill>
                  <a:srgbClr val="000000"/>
                </a:solidFill>
              </a:defRPr>
            </a:pPr>
            <a:r>
              <a:rPr sz="3800">
                <a:solidFill>
                  <a:srgbClr val="535353"/>
                </a:solidFill>
              </a:rPr>
              <a:t>Textebene 3</a:t>
            </a:r>
            <a:endParaRPr sz="3800">
              <a:solidFill>
                <a:srgbClr val="535353"/>
              </a:solidFill>
            </a:endParaRPr>
          </a:p>
          <a:p>
            <a:pPr lvl="3">
              <a:defRPr sz="1800">
                <a:solidFill>
                  <a:srgbClr val="000000"/>
                </a:solidFill>
              </a:defRPr>
            </a:pPr>
            <a:r>
              <a:rPr sz="3800">
                <a:solidFill>
                  <a:srgbClr val="535353"/>
                </a:solidFill>
              </a:rPr>
              <a:t>Textebene 4</a:t>
            </a:r>
            <a:endParaRPr sz="3800">
              <a:solidFill>
                <a:srgbClr val="535353"/>
              </a:solidFill>
            </a:endParaRPr>
          </a:p>
          <a:p>
            <a:pPr lvl="4">
              <a:defRPr sz="1800">
                <a:solidFill>
                  <a:srgbClr val="000000"/>
                </a:solidFill>
              </a:defRPr>
            </a:pPr>
            <a:r>
              <a:rPr sz="3800">
                <a:solidFill>
                  <a:srgbClr val="535353"/>
                </a:solidFill>
              </a:rPr>
              <a:t>Textebene 5</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el - Oben">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cap="none" sz="1800">
                <a:solidFill>
                  <a:srgbClr val="000000"/>
                </a:solidFill>
              </a:defRPr>
            </a:pPr>
            <a:r>
              <a:rPr cap="all" sz="7200">
                <a:solidFill>
                  <a:srgbClr val="535353"/>
                </a:solidFill>
              </a:rPr>
              <a:t>Titeltext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el &amp; Aufzählung">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cap="none" sz="1800">
                <a:solidFill>
                  <a:srgbClr val="000000"/>
                </a:solidFill>
              </a:defRPr>
            </a:pPr>
            <a:r>
              <a:rPr cap="all" sz="7200">
                <a:solidFill>
                  <a:srgbClr val="535353"/>
                </a:solidFill>
              </a:rPr>
              <a:t>Titeltext</a:t>
            </a:r>
          </a:p>
        </p:txBody>
      </p:sp>
      <p:sp>
        <p:nvSpPr>
          <p:cNvPr id="19" name="Shape 19"/>
          <p:cNvSpPr/>
          <p:nvPr>
            <p:ph type="body" idx="1"/>
          </p:nvPr>
        </p:nvSpPr>
        <p:spPr>
          <a:prstGeom prst="rect">
            <a:avLst/>
          </a:prstGeom>
        </p:spPr>
        <p:txBody>
          <a:bodyPr/>
          <a:lstStyle/>
          <a:p>
            <a:pPr lvl="0">
              <a:defRPr sz="1800">
                <a:solidFill>
                  <a:srgbClr val="000000"/>
                </a:solidFill>
              </a:defRPr>
            </a:pPr>
            <a:r>
              <a:rPr sz="4600">
                <a:solidFill>
                  <a:srgbClr val="535353"/>
                </a:solidFill>
              </a:rPr>
              <a:t>Textebene 1</a:t>
            </a:r>
            <a:endParaRPr sz="4600">
              <a:solidFill>
                <a:srgbClr val="535353"/>
              </a:solidFill>
            </a:endParaRPr>
          </a:p>
          <a:p>
            <a:pPr lvl="1">
              <a:defRPr sz="1800">
                <a:solidFill>
                  <a:srgbClr val="000000"/>
                </a:solidFill>
              </a:defRPr>
            </a:pPr>
            <a:r>
              <a:rPr sz="4600">
                <a:solidFill>
                  <a:srgbClr val="535353"/>
                </a:solidFill>
              </a:rPr>
              <a:t>Textebene 2</a:t>
            </a:r>
            <a:endParaRPr sz="4600">
              <a:solidFill>
                <a:srgbClr val="535353"/>
              </a:solidFill>
            </a:endParaRPr>
          </a:p>
          <a:p>
            <a:pPr lvl="2">
              <a:defRPr sz="1800">
                <a:solidFill>
                  <a:srgbClr val="000000"/>
                </a:solidFill>
              </a:defRPr>
            </a:pPr>
            <a:r>
              <a:rPr sz="4600">
                <a:solidFill>
                  <a:srgbClr val="535353"/>
                </a:solidFill>
              </a:rPr>
              <a:t>Textebene 3</a:t>
            </a:r>
            <a:endParaRPr sz="4600">
              <a:solidFill>
                <a:srgbClr val="535353"/>
              </a:solidFill>
            </a:endParaRPr>
          </a:p>
          <a:p>
            <a:pPr lvl="3">
              <a:defRPr sz="1800">
                <a:solidFill>
                  <a:srgbClr val="000000"/>
                </a:solidFill>
              </a:defRPr>
            </a:pPr>
            <a:r>
              <a:rPr sz="4600">
                <a:solidFill>
                  <a:srgbClr val="535353"/>
                </a:solidFill>
              </a:rPr>
              <a:t>Textebene 4</a:t>
            </a:r>
            <a:endParaRPr sz="4600">
              <a:solidFill>
                <a:srgbClr val="535353"/>
              </a:solidFill>
            </a:endParaRPr>
          </a:p>
          <a:p>
            <a:pPr lvl="4">
              <a:defRPr sz="1800">
                <a:solidFill>
                  <a:srgbClr val="000000"/>
                </a:solidFill>
              </a:defRPr>
            </a:pPr>
            <a:r>
              <a:rPr sz="4600">
                <a:solidFill>
                  <a:srgbClr val="535353"/>
                </a:solidFill>
              </a:rPr>
              <a:t>Textebene 5</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el, Aufzählung &amp; Foto">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cap="none" sz="1800">
                <a:solidFill>
                  <a:srgbClr val="000000"/>
                </a:solidFill>
              </a:defRPr>
            </a:pPr>
            <a:r>
              <a:rPr cap="all" sz="7200">
                <a:solidFill>
                  <a:srgbClr val="535353"/>
                </a:solidFill>
              </a:rPr>
              <a:t>Titeltext</a:t>
            </a:r>
          </a:p>
        </p:txBody>
      </p:sp>
      <p:sp>
        <p:nvSpPr>
          <p:cNvPr id="22" name="Shape 22"/>
          <p:cNvSpPr/>
          <p:nvPr>
            <p:ph type="body" idx="1"/>
          </p:nvPr>
        </p:nvSpPr>
        <p:spPr>
          <a:xfrm>
            <a:off x="355600" y="2730500"/>
            <a:ext cx="5892800" cy="6299200"/>
          </a:xfrm>
          <a:prstGeom prst="rect">
            <a:avLst/>
          </a:prstGeom>
        </p:spPr>
        <p:txBody>
          <a:bodyPr/>
          <a:lstStyle>
            <a:lvl1pPr marL="431800" indent="-431800">
              <a:lnSpc>
                <a:spcPct val="100000"/>
              </a:lnSpc>
              <a:spcBef>
                <a:spcPts val="3800"/>
              </a:spcBef>
              <a:defRPr sz="3800"/>
            </a:lvl1pPr>
            <a:lvl2pPr marL="863600" indent="-431800">
              <a:lnSpc>
                <a:spcPct val="100000"/>
              </a:lnSpc>
              <a:spcBef>
                <a:spcPts val="3800"/>
              </a:spcBef>
              <a:defRPr sz="3800"/>
            </a:lvl2pPr>
            <a:lvl3pPr marL="1295400" indent="-431800">
              <a:lnSpc>
                <a:spcPct val="100000"/>
              </a:lnSpc>
              <a:spcBef>
                <a:spcPts val="3800"/>
              </a:spcBef>
              <a:defRPr sz="3800"/>
            </a:lvl3pPr>
            <a:lvl4pPr marL="1727200" indent="-431800">
              <a:lnSpc>
                <a:spcPct val="100000"/>
              </a:lnSpc>
              <a:spcBef>
                <a:spcPts val="3800"/>
              </a:spcBef>
              <a:defRPr sz="3800"/>
            </a:lvl4pPr>
            <a:lvl5pPr marL="2159000" indent="-431800">
              <a:lnSpc>
                <a:spcPct val="100000"/>
              </a:lnSpc>
              <a:spcBef>
                <a:spcPts val="3800"/>
              </a:spcBef>
              <a:defRPr sz="3800"/>
            </a:lvl5pPr>
          </a:lstStyle>
          <a:p>
            <a:pPr lvl="0">
              <a:defRPr sz="1800">
                <a:solidFill>
                  <a:srgbClr val="000000"/>
                </a:solidFill>
              </a:defRPr>
            </a:pPr>
            <a:r>
              <a:rPr sz="3800">
                <a:solidFill>
                  <a:srgbClr val="535353"/>
                </a:solidFill>
              </a:rPr>
              <a:t>Textebene 1</a:t>
            </a:r>
            <a:endParaRPr sz="3800">
              <a:solidFill>
                <a:srgbClr val="535353"/>
              </a:solidFill>
            </a:endParaRPr>
          </a:p>
          <a:p>
            <a:pPr lvl="1">
              <a:defRPr sz="1800">
                <a:solidFill>
                  <a:srgbClr val="000000"/>
                </a:solidFill>
              </a:defRPr>
            </a:pPr>
            <a:r>
              <a:rPr sz="3800">
                <a:solidFill>
                  <a:srgbClr val="535353"/>
                </a:solidFill>
              </a:rPr>
              <a:t>Textebene 2</a:t>
            </a:r>
            <a:endParaRPr sz="3800">
              <a:solidFill>
                <a:srgbClr val="535353"/>
              </a:solidFill>
            </a:endParaRPr>
          </a:p>
          <a:p>
            <a:pPr lvl="2">
              <a:defRPr sz="1800">
                <a:solidFill>
                  <a:srgbClr val="000000"/>
                </a:solidFill>
              </a:defRPr>
            </a:pPr>
            <a:r>
              <a:rPr sz="3800">
                <a:solidFill>
                  <a:srgbClr val="535353"/>
                </a:solidFill>
              </a:rPr>
              <a:t>Textebene 3</a:t>
            </a:r>
            <a:endParaRPr sz="3800">
              <a:solidFill>
                <a:srgbClr val="535353"/>
              </a:solidFill>
            </a:endParaRPr>
          </a:p>
          <a:p>
            <a:pPr lvl="3">
              <a:defRPr sz="1800">
                <a:solidFill>
                  <a:srgbClr val="000000"/>
                </a:solidFill>
              </a:defRPr>
            </a:pPr>
            <a:r>
              <a:rPr sz="3800">
                <a:solidFill>
                  <a:srgbClr val="535353"/>
                </a:solidFill>
              </a:rPr>
              <a:t>Textebene 4</a:t>
            </a:r>
            <a:endParaRPr sz="3800">
              <a:solidFill>
                <a:srgbClr val="535353"/>
              </a:solidFill>
            </a:endParaRPr>
          </a:p>
          <a:p>
            <a:pPr lvl="4">
              <a:defRPr sz="1800">
                <a:solidFill>
                  <a:srgbClr val="000000"/>
                </a:solidFill>
              </a:defRPr>
            </a:pPr>
            <a:r>
              <a:rPr sz="3800">
                <a:solidFill>
                  <a:srgbClr val="535353"/>
                </a:solidFill>
              </a:rPr>
              <a:t>Textebene 5</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Punkte">
    <p:spTree>
      <p:nvGrpSpPr>
        <p:cNvPr id="1" name=""/>
        <p:cNvGrpSpPr/>
        <p:nvPr/>
      </p:nvGrpSpPr>
      <p:grpSpPr>
        <a:xfrm>
          <a:off x="0" y="0"/>
          <a:ext cx="0" cy="0"/>
          <a:chOff x="0" y="0"/>
          <a:chExt cx="0" cy="0"/>
        </a:xfrm>
      </p:grpSpPr>
      <p:sp>
        <p:nvSpPr>
          <p:cNvPr id="24" name="Shape 24"/>
          <p:cNvSpPr/>
          <p:nvPr>
            <p:ph type="body" idx="1"/>
          </p:nvPr>
        </p:nvSpPr>
        <p:spPr>
          <a:xfrm>
            <a:off x="762000" y="762000"/>
            <a:ext cx="11468100" cy="8216900"/>
          </a:xfrm>
          <a:prstGeom prst="rect">
            <a:avLst/>
          </a:prstGeom>
        </p:spPr>
        <p:txBody>
          <a:bodyPr/>
          <a:lstStyle/>
          <a:p>
            <a:pPr lvl="0">
              <a:defRPr sz="1800">
                <a:solidFill>
                  <a:srgbClr val="000000"/>
                </a:solidFill>
              </a:defRPr>
            </a:pPr>
            <a:r>
              <a:rPr sz="4600">
                <a:solidFill>
                  <a:srgbClr val="535353"/>
                </a:solidFill>
              </a:rPr>
              <a:t>Textebene 1</a:t>
            </a:r>
            <a:endParaRPr sz="4600">
              <a:solidFill>
                <a:srgbClr val="535353"/>
              </a:solidFill>
            </a:endParaRPr>
          </a:p>
          <a:p>
            <a:pPr lvl="1">
              <a:defRPr sz="1800">
                <a:solidFill>
                  <a:srgbClr val="000000"/>
                </a:solidFill>
              </a:defRPr>
            </a:pPr>
            <a:r>
              <a:rPr sz="4600">
                <a:solidFill>
                  <a:srgbClr val="535353"/>
                </a:solidFill>
              </a:rPr>
              <a:t>Textebene 2</a:t>
            </a:r>
            <a:endParaRPr sz="4600">
              <a:solidFill>
                <a:srgbClr val="535353"/>
              </a:solidFill>
            </a:endParaRPr>
          </a:p>
          <a:p>
            <a:pPr lvl="2">
              <a:defRPr sz="1800">
                <a:solidFill>
                  <a:srgbClr val="000000"/>
                </a:solidFill>
              </a:defRPr>
            </a:pPr>
            <a:r>
              <a:rPr sz="4600">
                <a:solidFill>
                  <a:srgbClr val="535353"/>
                </a:solidFill>
              </a:rPr>
              <a:t>Textebene 3</a:t>
            </a:r>
            <a:endParaRPr sz="4600">
              <a:solidFill>
                <a:srgbClr val="535353"/>
              </a:solidFill>
            </a:endParaRPr>
          </a:p>
          <a:p>
            <a:pPr lvl="3">
              <a:defRPr sz="1800">
                <a:solidFill>
                  <a:srgbClr val="000000"/>
                </a:solidFill>
              </a:defRPr>
            </a:pPr>
            <a:r>
              <a:rPr sz="4600">
                <a:solidFill>
                  <a:srgbClr val="535353"/>
                </a:solidFill>
              </a:rPr>
              <a:t>Textebene 4</a:t>
            </a:r>
            <a:endParaRPr sz="4600">
              <a:solidFill>
                <a:srgbClr val="535353"/>
              </a:solidFill>
            </a:endParaRPr>
          </a:p>
          <a:p>
            <a:pPr lvl="4">
              <a:defRPr sz="1800">
                <a:solidFill>
                  <a:srgbClr val="000000"/>
                </a:solidFill>
              </a:defRPr>
            </a:pPr>
            <a:r>
              <a:rPr sz="4600">
                <a:solidFill>
                  <a:srgbClr val="535353"/>
                </a:solidFill>
              </a:rPr>
              <a:t>Textebene 5</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Foto - 3 Stück">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ph type="title"/>
          </p:nvPr>
        </p:nvSpPr>
        <p:spPr>
          <a:xfrm>
            <a:off x="355600" y="254000"/>
            <a:ext cx="12293600" cy="24384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cap="none" sz="1800">
                <a:solidFill>
                  <a:srgbClr val="000000"/>
                </a:solidFill>
              </a:defRPr>
            </a:pPr>
            <a:r>
              <a:rPr cap="all" sz="7200">
                <a:solidFill>
                  <a:srgbClr val="535353"/>
                </a:solidFill>
              </a:rPr>
              <a:t>Titeltext</a:t>
            </a:r>
          </a:p>
        </p:txBody>
      </p:sp>
      <p:sp>
        <p:nvSpPr>
          <p:cNvPr id="3" name="Shape 3"/>
          <p:cNvSpPr/>
          <p:nvPr>
            <p:ph type="body" idx="1"/>
          </p:nvPr>
        </p:nvSpPr>
        <p:spPr>
          <a:xfrm>
            <a:off x="355600" y="2730500"/>
            <a:ext cx="12293600" cy="62992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4600">
                <a:solidFill>
                  <a:srgbClr val="535353"/>
                </a:solidFill>
              </a:rPr>
              <a:t>Textebene 1</a:t>
            </a:r>
            <a:endParaRPr sz="4600">
              <a:solidFill>
                <a:srgbClr val="535353"/>
              </a:solidFill>
            </a:endParaRPr>
          </a:p>
          <a:p>
            <a:pPr lvl="1">
              <a:defRPr sz="1800">
                <a:solidFill>
                  <a:srgbClr val="000000"/>
                </a:solidFill>
              </a:defRPr>
            </a:pPr>
            <a:r>
              <a:rPr sz="4600">
                <a:solidFill>
                  <a:srgbClr val="535353"/>
                </a:solidFill>
              </a:rPr>
              <a:t>Textebene 2</a:t>
            </a:r>
            <a:endParaRPr sz="4600">
              <a:solidFill>
                <a:srgbClr val="535353"/>
              </a:solidFill>
            </a:endParaRPr>
          </a:p>
          <a:p>
            <a:pPr lvl="2">
              <a:defRPr sz="1800">
                <a:solidFill>
                  <a:srgbClr val="000000"/>
                </a:solidFill>
              </a:defRPr>
            </a:pPr>
            <a:r>
              <a:rPr sz="4600">
                <a:solidFill>
                  <a:srgbClr val="535353"/>
                </a:solidFill>
              </a:rPr>
              <a:t>Textebene 3</a:t>
            </a:r>
            <a:endParaRPr sz="4600">
              <a:solidFill>
                <a:srgbClr val="535353"/>
              </a:solidFill>
            </a:endParaRPr>
          </a:p>
          <a:p>
            <a:pPr lvl="3">
              <a:defRPr sz="1800">
                <a:solidFill>
                  <a:srgbClr val="000000"/>
                </a:solidFill>
              </a:defRPr>
            </a:pPr>
            <a:r>
              <a:rPr sz="4600">
                <a:solidFill>
                  <a:srgbClr val="535353"/>
                </a:solidFill>
              </a:rPr>
              <a:t>Textebene 4</a:t>
            </a:r>
            <a:endParaRPr sz="4600">
              <a:solidFill>
                <a:srgbClr val="535353"/>
              </a:solidFill>
            </a:endParaRPr>
          </a:p>
          <a:p>
            <a:pPr lvl="4">
              <a:defRPr sz="1800">
                <a:solidFill>
                  <a:srgbClr val="000000"/>
                </a:solidFill>
              </a:defRPr>
            </a:pPr>
            <a:r>
              <a:rPr sz="4600">
                <a:solidFill>
                  <a:srgbClr val="535353"/>
                </a:solidFill>
              </a:rPr>
              <a:t>Textebene 5</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spd="med" advClick="1"/>
  <p:txStyles>
    <p:titleStyle>
      <a:lvl1pPr algn="ctr" defTabSz="584200">
        <a:defRPr cap="all" sz="7200">
          <a:solidFill>
            <a:srgbClr val="535353"/>
          </a:solidFill>
          <a:latin typeface="+mn-lt"/>
          <a:ea typeface="+mn-ea"/>
          <a:cs typeface="+mn-cs"/>
          <a:sym typeface="Gill Sans Light"/>
        </a:defRPr>
      </a:lvl1pPr>
      <a:lvl2pPr indent="228600" algn="ctr" defTabSz="584200">
        <a:defRPr cap="all" sz="7200">
          <a:solidFill>
            <a:srgbClr val="535353"/>
          </a:solidFill>
          <a:latin typeface="+mn-lt"/>
          <a:ea typeface="+mn-ea"/>
          <a:cs typeface="+mn-cs"/>
          <a:sym typeface="Gill Sans Light"/>
        </a:defRPr>
      </a:lvl2pPr>
      <a:lvl3pPr indent="457200" algn="ctr" defTabSz="584200">
        <a:defRPr cap="all" sz="7200">
          <a:solidFill>
            <a:srgbClr val="535353"/>
          </a:solidFill>
          <a:latin typeface="+mn-lt"/>
          <a:ea typeface="+mn-ea"/>
          <a:cs typeface="+mn-cs"/>
          <a:sym typeface="Gill Sans Light"/>
        </a:defRPr>
      </a:lvl3pPr>
      <a:lvl4pPr indent="685800" algn="ctr" defTabSz="584200">
        <a:defRPr cap="all" sz="7200">
          <a:solidFill>
            <a:srgbClr val="535353"/>
          </a:solidFill>
          <a:latin typeface="+mn-lt"/>
          <a:ea typeface="+mn-ea"/>
          <a:cs typeface="+mn-cs"/>
          <a:sym typeface="Gill Sans Light"/>
        </a:defRPr>
      </a:lvl4pPr>
      <a:lvl5pPr indent="914400" algn="ctr" defTabSz="584200">
        <a:defRPr cap="all" sz="7200">
          <a:solidFill>
            <a:srgbClr val="535353"/>
          </a:solidFill>
          <a:latin typeface="+mn-lt"/>
          <a:ea typeface="+mn-ea"/>
          <a:cs typeface="+mn-cs"/>
          <a:sym typeface="Gill Sans Light"/>
        </a:defRPr>
      </a:lvl5pPr>
      <a:lvl6pPr indent="1143000" algn="ctr" defTabSz="584200">
        <a:defRPr cap="all" sz="7200">
          <a:solidFill>
            <a:srgbClr val="535353"/>
          </a:solidFill>
          <a:latin typeface="+mn-lt"/>
          <a:ea typeface="+mn-ea"/>
          <a:cs typeface="+mn-cs"/>
          <a:sym typeface="Gill Sans Light"/>
        </a:defRPr>
      </a:lvl6pPr>
      <a:lvl7pPr indent="1371600" algn="ctr" defTabSz="584200">
        <a:defRPr cap="all" sz="7200">
          <a:solidFill>
            <a:srgbClr val="535353"/>
          </a:solidFill>
          <a:latin typeface="+mn-lt"/>
          <a:ea typeface="+mn-ea"/>
          <a:cs typeface="+mn-cs"/>
          <a:sym typeface="Gill Sans Light"/>
        </a:defRPr>
      </a:lvl7pPr>
      <a:lvl8pPr indent="1600200" algn="ctr" defTabSz="584200">
        <a:defRPr cap="all" sz="7200">
          <a:solidFill>
            <a:srgbClr val="535353"/>
          </a:solidFill>
          <a:latin typeface="+mn-lt"/>
          <a:ea typeface="+mn-ea"/>
          <a:cs typeface="+mn-cs"/>
          <a:sym typeface="Gill Sans Light"/>
        </a:defRPr>
      </a:lvl8pPr>
      <a:lvl9pPr indent="1828800" algn="ctr" defTabSz="584200">
        <a:defRPr cap="all" sz="7200">
          <a:solidFill>
            <a:srgbClr val="535353"/>
          </a:solidFill>
          <a:latin typeface="+mn-lt"/>
          <a:ea typeface="+mn-ea"/>
          <a:cs typeface="+mn-cs"/>
          <a:sym typeface="Gill Sans Light"/>
        </a:defRPr>
      </a:lvl9pPr>
    </p:titleStyle>
    <p:bodyStyle>
      <a:lvl1pPr marL="520700" indent="-520700" defTabSz="584200">
        <a:lnSpc>
          <a:spcPct val="120000"/>
        </a:lnSpc>
        <a:spcBef>
          <a:spcPts val="4600"/>
        </a:spcBef>
        <a:buSzPct val="82000"/>
        <a:buChar char="•"/>
        <a:defRPr sz="4600">
          <a:solidFill>
            <a:srgbClr val="535353"/>
          </a:solidFill>
          <a:latin typeface="+mn-lt"/>
          <a:ea typeface="+mn-ea"/>
          <a:cs typeface="+mn-cs"/>
          <a:sym typeface="Gill Sans Light"/>
        </a:defRPr>
      </a:lvl1pPr>
      <a:lvl2pPr marL="1041400" indent="-520700" defTabSz="584200">
        <a:lnSpc>
          <a:spcPct val="120000"/>
        </a:lnSpc>
        <a:spcBef>
          <a:spcPts val="4600"/>
        </a:spcBef>
        <a:buSzPct val="82000"/>
        <a:buChar char="•"/>
        <a:defRPr sz="4600">
          <a:solidFill>
            <a:srgbClr val="535353"/>
          </a:solidFill>
          <a:latin typeface="+mn-lt"/>
          <a:ea typeface="+mn-ea"/>
          <a:cs typeface="+mn-cs"/>
          <a:sym typeface="Gill Sans Light"/>
        </a:defRPr>
      </a:lvl2pPr>
      <a:lvl3pPr marL="1562100" indent="-520700" defTabSz="584200">
        <a:lnSpc>
          <a:spcPct val="120000"/>
        </a:lnSpc>
        <a:spcBef>
          <a:spcPts val="4600"/>
        </a:spcBef>
        <a:buSzPct val="82000"/>
        <a:buChar char="•"/>
        <a:defRPr sz="4600">
          <a:solidFill>
            <a:srgbClr val="535353"/>
          </a:solidFill>
          <a:latin typeface="+mn-lt"/>
          <a:ea typeface="+mn-ea"/>
          <a:cs typeface="+mn-cs"/>
          <a:sym typeface="Gill Sans Light"/>
        </a:defRPr>
      </a:lvl3pPr>
      <a:lvl4pPr marL="2082800" indent="-520700" defTabSz="584200">
        <a:lnSpc>
          <a:spcPct val="120000"/>
        </a:lnSpc>
        <a:spcBef>
          <a:spcPts val="4600"/>
        </a:spcBef>
        <a:buSzPct val="82000"/>
        <a:buChar char="•"/>
        <a:defRPr sz="4600">
          <a:solidFill>
            <a:srgbClr val="535353"/>
          </a:solidFill>
          <a:latin typeface="+mn-lt"/>
          <a:ea typeface="+mn-ea"/>
          <a:cs typeface="+mn-cs"/>
          <a:sym typeface="Gill Sans Light"/>
        </a:defRPr>
      </a:lvl4pPr>
      <a:lvl5pPr marL="2603500" indent="-520700" defTabSz="584200">
        <a:lnSpc>
          <a:spcPct val="120000"/>
        </a:lnSpc>
        <a:spcBef>
          <a:spcPts val="4600"/>
        </a:spcBef>
        <a:buSzPct val="82000"/>
        <a:buChar char="•"/>
        <a:defRPr sz="4600">
          <a:solidFill>
            <a:srgbClr val="535353"/>
          </a:solidFill>
          <a:latin typeface="+mn-lt"/>
          <a:ea typeface="+mn-ea"/>
          <a:cs typeface="+mn-cs"/>
          <a:sym typeface="Gill Sans Light"/>
        </a:defRPr>
      </a:lvl5pPr>
      <a:lvl6pPr marL="3124200" indent="-520700" defTabSz="584200">
        <a:lnSpc>
          <a:spcPct val="120000"/>
        </a:lnSpc>
        <a:spcBef>
          <a:spcPts val="4600"/>
        </a:spcBef>
        <a:buSzPct val="82000"/>
        <a:buChar char="•"/>
        <a:defRPr sz="4600">
          <a:solidFill>
            <a:srgbClr val="535353"/>
          </a:solidFill>
          <a:latin typeface="+mn-lt"/>
          <a:ea typeface="+mn-ea"/>
          <a:cs typeface="+mn-cs"/>
          <a:sym typeface="Gill Sans Light"/>
        </a:defRPr>
      </a:lvl6pPr>
      <a:lvl7pPr marL="3644900" indent="-520700" defTabSz="584200">
        <a:lnSpc>
          <a:spcPct val="120000"/>
        </a:lnSpc>
        <a:spcBef>
          <a:spcPts val="4600"/>
        </a:spcBef>
        <a:buSzPct val="82000"/>
        <a:buChar char="•"/>
        <a:defRPr sz="4600">
          <a:solidFill>
            <a:srgbClr val="535353"/>
          </a:solidFill>
          <a:latin typeface="+mn-lt"/>
          <a:ea typeface="+mn-ea"/>
          <a:cs typeface="+mn-cs"/>
          <a:sym typeface="Gill Sans Light"/>
        </a:defRPr>
      </a:lvl7pPr>
      <a:lvl8pPr marL="4165600" indent="-520700" defTabSz="584200">
        <a:lnSpc>
          <a:spcPct val="120000"/>
        </a:lnSpc>
        <a:spcBef>
          <a:spcPts val="4600"/>
        </a:spcBef>
        <a:buSzPct val="82000"/>
        <a:buChar char="•"/>
        <a:defRPr sz="4600">
          <a:solidFill>
            <a:srgbClr val="535353"/>
          </a:solidFill>
          <a:latin typeface="+mn-lt"/>
          <a:ea typeface="+mn-ea"/>
          <a:cs typeface="+mn-cs"/>
          <a:sym typeface="Gill Sans Light"/>
        </a:defRPr>
      </a:lvl8pPr>
      <a:lvl9pPr marL="4686300" indent="-520700" defTabSz="584200">
        <a:lnSpc>
          <a:spcPct val="120000"/>
        </a:lnSpc>
        <a:spcBef>
          <a:spcPts val="4600"/>
        </a:spcBef>
        <a:buSzPct val="82000"/>
        <a:buChar char="•"/>
        <a:defRPr sz="4600">
          <a:solidFill>
            <a:srgbClr val="535353"/>
          </a:solidFill>
          <a:latin typeface="+mn-lt"/>
          <a:ea typeface="+mn-ea"/>
          <a:cs typeface="+mn-cs"/>
          <a:sym typeface="Gill Sans Light"/>
        </a:defRPr>
      </a:lvl9pPr>
    </p:bodyStyle>
    <p:otherStyle>
      <a:lvl1pPr algn="ctr" defTabSz="584200">
        <a:defRPr>
          <a:solidFill>
            <a:schemeClr val="tx1"/>
          </a:solidFill>
          <a:latin typeface="+mn-lt"/>
          <a:ea typeface="+mn-ea"/>
          <a:cs typeface="+mn-cs"/>
          <a:sym typeface="Gill Sans Light"/>
        </a:defRPr>
      </a:lvl1pPr>
      <a:lvl2pPr indent="228600" algn="ctr" defTabSz="584200">
        <a:defRPr>
          <a:solidFill>
            <a:schemeClr val="tx1"/>
          </a:solidFill>
          <a:latin typeface="+mn-lt"/>
          <a:ea typeface="+mn-ea"/>
          <a:cs typeface="+mn-cs"/>
          <a:sym typeface="Gill Sans Light"/>
        </a:defRPr>
      </a:lvl2pPr>
      <a:lvl3pPr indent="457200" algn="ctr" defTabSz="584200">
        <a:defRPr>
          <a:solidFill>
            <a:schemeClr val="tx1"/>
          </a:solidFill>
          <a:latin typeface="+mn-lt"/>
          <a:ea typeface="+mn-ea"/>
          <a:cs typeface="+mn-cs"/>
          <a:sym typeface="Gill Sans Light"/>
        </a:defRPr>
      </a:lvl3pPr>
      <a:lvl4pPr indent="685800" algn="ctr" defTabSz="584200">
        <a:defRPr>
          <a:solidFill>
            <a:schemeClr val="tx1"/>
          </a:solidFill>
          <a:latin typeface="+mn-lt"/>
          <a:ea typeface="+mn-ea"/>
          <a:cs typeface="+mn-cs"/>
          <a:sym typeface="Gill Sans Light"/>
        </a:defRPr>
      </a:lvl4pPr>
      <a:lvl5pPr indent="914400" algn="ctr" defTabSz="584200">
        <a:defRPr>
          <a:solidFill>
            <a:schemeClr val="tx1"/>
          </a:solidFill>
          <a:latin typeface="+mn-lt"/>
          <a:ea typeface="+mn-ea"/>
          <a:cs typeface="+mn-cs"/>
          <a:sym typeface="Gill Sans Light"/>
        </a:defRPr>
      </a:lvl5pPr>
      <a:lvl6pPr indent="1143000" algn="ctr" defTabSz="584200">
        <a:defRPr>
          <a:solidFill>
            <a:schemeClr val="tx1"/>
          </a:solidFill>
          <a:latin typeface="+mn-lt"/>
          <a:ea typeface="+mn-ea"/>
          <a:cs typeface="+mn-cs"/>
          <a:sym typeface="Gill Sans Light"/>
        </a:defRPr>
      </a:lvl6pPr>
      <a:lvl7pPr indent="1371600" algn="ctr" defTabSz="584200">
        <a:defRPr>
          <a:solidFill>
            <a:schemeClr val="tx1"/>
          </a:solidFill>
          <a:latin typeface="+mn-lt"/>
          <a:ea typeface="+mn-ea"/>
          <a:cs typeface="+mn-cs"/>
          <a:sym typeface="Gill Sans Light"/>
        </a:defRPr>
      </a:lvl7pPr>
      <a:lvl8pPr indent="1600200" algn="ctr" defTabSz="584200">
        <a:defRPr>
          <a:solidFill>
            <a:schemeClr val="tx1"/>
          </a:solidFill>
          <a:latin typeface="+mn-lt"/>
          <a:ea typeface="+mn-ea"/>
          <a:cs typeface="+mn-cs"/>
          <a:sym typeface="Gill Sans Light"/>
        </a:defRPr>
      </a:lvl8pPr>
      <a:lvl9pPr indent="1828800" algn="ctr" defTabSz="584200">
        <a:defRPr>
          <a:solidFill>
            <a:schemeClr val="tx1"/>
          </a:solidFill>
          <a:latin typeface="+mn-lt"/>
          <a:ea typeface="+mn-ea"/>
          <a:cs typeface="+mn-cs"/>
          <a:sym typeface="Gill Sans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jpe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jpe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2.jpe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2.jpe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2.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pic>
        <p:nvPicPr>
          <p:cNvPr id="32" name="car.png"/>
          <p:cNvPicPr/>
          <p:nvPr/>
        </p:nvPicPr>
        <p:blipFill>
          <a:blip r:embed="rId2">
            <a:extLst/>
          </a:blip>
          <a:srcRect l="781" t="0" r="8130" b="0"/>
          <a:stretch>
            <a:fillRect/>
          </a:stretch>
        </p:blipFill>
        <p:spPr>
          <a:xfrm>
            <a:off x="1346200" y="854322"/>
            <a:ext cx="10388601" cy="5192992"/>
          </a:xfrm>
          <a:prstGeom prst="rect">
            <a:avLst/>
          </a:prstGeom>
          <a:ln w="25400">
            <a:miter lim="400000"/>
          </a:ln>
          <a:effectLst>
            <a:reflection blurRad="0" stA="50000" stPos="0" endA="0" endPos="40000" dist="0" dir="5400000" fadeDir="5400000" sx="100000" sy="-100000" kx="0" ky="0" algn="bl" rotWithShape="0"/>
          </a:effectLst>
        </p:spPr>
      </p:pic>
      <p:sp>
        <p:nvSpPr>
          <p:cNvPr id="33" name="Shape 33"/>
          <p:cNvSpPr/>
          <p:nvPr>
            <p:ph type="title"/>
          </p:nvPr>
        </p:nvSpPr>
        <p:spPr>
          <a:prstGeom prst="rect">
            <a:avLst/>
          </a:prstGeom>
        </p:spPr>
        <p:txBody>
          <a:bodyPr/>
          <a:lstStyle/>
          <a:p>
            <a:pPr lvl="0">
              <a:defRPr cap="none" sz="1800">
                <a:solidFill>
                  <a:srgbClr val="000000"/>
                </a:solidFill>
              </a:defRPr>
            </a:pPr>
            <a:r>
              <a:rPr cap="all" sz="7200">
                <a:solidFill>
                  <a:srgbClr val="535353"/>
                </a:solidFill>
              </a:rPr>
              <a:t>Projekt  Transformers</a:t>
            </a:r>
          </a:p>
        </p:txBody>
      </p:sp>
      <p:sp>
        <p:nvSpPr>
          <p:cNvPr id="34" name="Shape 34"/>
          <p:cNvSpPr/>
          <p:nvPr>
            <p:ph type="body" idx="1"/>
          </p:nvPr>
        </p:nvSpPr>
        <p:spPr>
          <a:prstGeom prst="rect">
            <a:avLst/>
          </a:prstGeom>
        </p:spPr>
        <p:txBody>
          <a:bodyPr/>
          <a:lstStyle/>
          <a:p>
            <a:pPr lvl="0">
              <a:defRPr sz="1800">
                <a:solidFill>
                  <a:srgbClr val="000000"/>
                </a:solidFill>
              </a:defRPr>
            </a:pPr>
            <a:r>
              <a:rPr sz="3800">
                <a:solidFill>
                  <a:srgbClr val="535353"/>
                </a:solidFill>
              </a:rPr>
              <a:t>Stefanie Zahn, 3DMA WS2014/15</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78" name="Shape 78"/>
          <p:cNvSpPr/>
          <p:nvPr>
            <p:ph type="title"/>
          </p:nvPr>
        </p:nvSpPr>
        <p:spPr>
          <a:prstGeom prst="rect">
            <a:avLst/>
          </a:prstGeom>
        </p:spPr>
        <p:txBody>
          <a:bodyPr/>
          <a:lstStyle>
            <a:lvl1pPr>
              <a:defRPr>
                <a:solidFill>
                  <a:srgbClr val="FFFFFF"/>
                </a:solidFill>
              </a:defRPr>
            </a:lvl1pPr>
          </a:lstStyle>
          <a:p>
            <a:pPr lvl="0">
              <a:defRPr cap="none" sz="1800">
                <a:solidFill>
                  <a:srgbClr val="000000"/>
                </a:solidFill>
              </a:defRPr>
            </a:pPr>
            <a:r>
              <a:rPr cap="all" sz="7200">
                <a:solidFill>
                  <a:srgbClr val="FFFFFF"/>
                </a:solidFill>
              </a:rPr>
              <a:t>Szene 5</a:t>
            </a:r>
          </a:p>
        </p:txBody>
      </p:sp>
      <p:sp>
        <p:nvSpPr>
          <p:cNvPr id="79" name="Shape 79"/>
          <p:cNvSpPr/>
          <p:nvPr>
            <p:ph type="sldNum" sz="quarter" idx="4294967295"/>
          </p:nvPr>
        </p:nvSpPr>
        <p:spPr>
          <a:xfrm>
            <a:off x="6324599" y="9271000"/>
            <a:ext cx="342901" cy="3556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800">
                <a:solidFill>
                  <a:srgbClr val="FFFFFF"/>
                </a:solidFill>
              </a:defRPr>
            </a:lvl1pPr>
          </a:lstStyle>
          <a:p>
            <a:pPr lvl="0">
              <a:defRPr>
                <a:solidFill>
                  <a:srgbClr val="000000"/>
                </a:solidFill>
              </a:defRPr>
            </a:pPr>
            <a:fld id="{86CB4B4D-7CA3-9044-876B-883B54F8677D}" type="slidenum">
              <a:rPr>
                <a:solidFill>
                  <a:srgbClr val="FFFFFF"/>
                </a:solidFill>
              </a:rPr>
            </a:fld>
          </a:p>
        </p:txBody>
      </p:sp>
      <p:sp>
        <p:nvSpPr>
          <p:cNvPr id="80" name="Shape 80"/>
          <p:cNvSpPr/>
          <p:nvPr>
            <p:ph type="body" idx="1"/>
          </p:nvPr>
        </p:nvSpPr>
        <p:spPr>
          <a:xfrm>
            <a:off x="355600" y="6756400"/>
            <a:ext cx="12293600" cy="2438400"/>
          </a:xfrm>
          <a:prstGeom prst="rect">
            <a:avLst/>
          </a:prstGeom>
        </p:spPr>
        <p:txBody>
          <a:bodyPr anchor="t"/>
          <a:lstStyle/>
          <a:p>
            <a:pPr lvl="0" marL="0" indent="0" defTabSz="560831">
              <a:spcBef>
                <a:spcPts val="4400"/>
              </a:spcBef>
              <a:buSzTx/>
              <a:buNone/>
              <a:defRPr sz="1800">
                <a:solidFill>
                  <a:srgbClr val="000000"/>
                </a:solidFill>
              </a:defRPr>
            </a:pPr>
            <a:r>
              <a:rPr sz="4416" u="sng">
                <a:solidFill>
                  <a:srgbClr val="FFFFFF"/>
                </a:solidFill>
              </a:rPr>
              <a:t>Objekte: </a:t>
            </a:r>
            <a:r>
              <a:rPr sz="4416">
                <a:solidFill>
                  <a:srgbClr val="FFFFFF"/>
                </a:solidFill>
              </a:rPr>
              <a:t>Wüsten/Berglandschaft, Auto (Teile)</a:t>
            </a:r>
            <a:endParaRPr sz="4416">
              <a:solidFill>
                <a:srgbClr val="FFFFFF"/>
              </a:solidFill>
            </a:endParaRPr>
          </a:p>
          <a:p>
            <a:pPr lvl="0" marL="0" indent="0" defTabSz="560831">
              <a:spcBef>
                <a:spcPts val="4400"/>
              </a:spcBef>
              <a:buSzTx/>
              <a:buNone/>
              <a:defRPr sz="1800">
                <a:solidFill>
                  <a:srgbClr val="000000"/>
                </a:solidFill>
              </a:defRPr>
            </a:pPr>
            <a:r>
              <a:rPr sz="4416" u="sng">
                <a:solidFill>
                  <a:srgbClr val="FFFFFF"/>
                </a:solidFill>
              </a:rPr>
              <a:t>Animationen:</a:t>
            </a:r>
            <a:r>
              <a:rPr sz="4416">
                <a:solidFill>
                  <a:srgbClr val="FFFFFF"/>
                </a:solidFill>
              </a:rPr>
              <a:t> Rauch steigt auf, Auto verfällt in viele Teile</a:t>
            </a:r>
          </a:p>
        </p:txBody>
      </p:sp>
      <p:sp>
        <p:nvSpPr>
          <p:cNvPr id="81" name="Shape 81"/>
          <p:cNvSpPr/>
          <p:nvPr/>
        </p:nvSpPr>
        <p:spPr>
          <a:xfrm>
            <a:off x="7194769" y="2067481"/>
            <a:ext cx="5398361" cy="4262836"/>
          </a:xfrm>
          <a:prstGeom prst="rect">
            <a:avLst/>
          </a:prstGeom>
          <a:solidFill>
            <a:srgbClr val="FFFFFF"/>
          </a:solidFill>
          <a:ln w="25400">
            <a:solidFill>
              <a:srgbClr val="808785"/>
            </a:solidFill>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defTabSz="578358">
              <a:defRPr sz="3564"/>
            </a:lvl1pPr>
          </a:lstStyle>
          <a:p>
            <a:pPr lvl="0">
              <a:defRPr sz="1800">
                <a:solidFill>
                  <a:srgbClr val="000000"/>
                </a:solidFill>
              </a:defRPr>
            </a:pPr>
            <a:r>
              <a:rPr sz="3564">
                <a:solidFill>
                  <a:srgbClr val="535353"/>
                </a:solidFill>
              </a:rPr>
              <a:t>Nahaufnahme der Berge, das Auto ist nicht mehr zu sehen. Lauter Krach und Rauch steigt auf. Man sieht viele Autoteile in der Luft herumwirbeln die sich wieder zu was neuem zusammensetzen.</a:t>
            </a:r>
          </a:p>
        </p:txBody>
      </p:sp>
      <p:pic>
        <p:nvPicPr>
          <p:cNvPr id="82" name="storyboard_2.jpg"/>
          <p:cNvPicPr/>
          <p:nvPr/>
        </p:nvPicPr>
        <p:blipFill>
          <a:blip r:embed="rId3">
            <a:extLst/>
          </a:blip>
          <a:srcRect l="0" t="0" r="49889" b="53719"/>
          <a:stretch>
            <a:fillRect/>
          </a:stretch>
        </p:blipFill>
        <p:spPr>
          <a:xfrm>
            <a:off x="423944" y="2071450"/>
            <a:ext cx="6516760" cy="4254917"/>
          </a:xfrm>
          <a:prstGeom prst="rect">
            <a:avLst/>
          </a:prstGeom>
          <a:ln w="12700">
            <a:miter lim="400000"/>
          </a:ln>
        </p:spPr>
      </p:pic>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84" name="Shape 84"/>
          <p:cNvSpPr/>
          <p:nvPr>
            <p:ph type="title"/>
          </p:nvPr>
        </p:nvSpPr>
        <p:spPr>
          <a:prstGeom prst="rect">
            <a:avLst/>
          </a:prstGeom>
        </p:spPr>
        <p:txBody>
          <a:bodyPr/>
          <a:lstStyle>
            <a:lvl1pPr>
              <a:defRPr>
                <a:solidFill>
                  <a:srgbClr val="FFFFFF"/>
                </a:solidFill>
              </a:defRPr>
            </a:lvl1pPr>
          </a:lstStyle>
          <a:p>
            <a:pPr lvl="0">
              <a:defRPr cap="none" sz="1800">
                <a:solidFill>
                  <a:srgbClr val="000000"/>
                </a:solidFill>
              </a:defRPr>
            </a:pPr>
            <a:r>
              <a:rPr cap="all" sz="7200">
                <a:solidFill>
                  <a:srgbClr val="FFFFFF"/>
                </a:solidFill>
              </a:rPr>
              <a:t>Szene 6</a:t>
            </a:r>
          </a:p>
        </p:txBody>
      </p:sp>
      <p:sp>
        <p:nvSpPr>
          <p:cNvPr id="85" name="Shape 85"/>
          <p:cNvSpPr/>
          <p:nvPr>
            <p:ph type="sldNum" sz="quarter" idx="4294967295"/>
          </p:nvPr>
        </p:nvSpPr>
        <p:spPr>
          <a:xfrm>
            <a:off x="6324599" y="9271000"/>
            <a:ext cx="342901" cy="3556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800">
                <a:solidFill>
                  <a:srgbClr val="FFFFFF"/>
                </a:solidFill>
              </a:defRPr>
            </a:lvl1pPr>
          </a:lstStyle>
          <a:p>
            <a:pPr lvl="0">
              <a:defRPr>
                <a:solidFill>
                  <a:srgbClr val="000000"/>
                </a:solidFill>
              </a:defRPr>
            </a:pPr>
            <a:fld id="{86CB4B4D-7CA3-9044-876B-883B54F8677D}" type="slidenum">
              <a:rPr>
                <a:solidFill>
                  <a:srgbClr val="FFFFFF"/>
                </a:solidFill>
              </a:rPr>
            </a:fld>
          </a:p>
        </p:txBody>
      </p:sp>
      <p:sp>
        <p:nvSpPr>
          <p:cNvPr id="86" name="Shape 86"/>
          <p:cNvSpPr/>
          <p:nvPr>
            <p:ph type="body" idx="1"/>
          </p:nvPr>
        </p:nvSpPr>
        <p:spPr>
          <a:xfrm>
            <a:off x="355600" y="6756400"/>
            <a:ext cx="12293600" cy="2438400"/>
          </a:xfrm>
          <a:prstGeom prst="rect">
            <a:avLst/>
          </a:prstGeom>
        </p:spPr>
        <p:txBody>
          <a:bodyPr anchor="t"/>
          <a:lstStyle/>
          <a:p>
            <a:pPr lvl="0" marL="0" indent="0">
              <a:buSzTx/>
              <a:buNone/>
              <a:defRPr sz="1800">
                <a:solidFill>
                  <a:srgbClr val="000000"/>
                </a:solidFill>
              </a:defRPr>
            </a:pPr>
            <a:r>
              <a:rPr sz="4600" u="sng">
                <a:solidFill>
                  <a:srgbClr val="FFFFFF"/>
                </a:solidFill>
              </a:rPr>
              <a:t>Objekte: </a:t>
            </a:r>
            <a:r>
              <a:rPr sz="4600">
                <a:solidFill>
                  <a:srgbClr val="FFFFFF"/>
                </a:solidFill>
              </a:rPr>
              <a:t>Flugzeug</a:t>
            </a:r>
            <a:endParaRPr sz="4600">
              <a:solidFill>
                <a:srgbClr val="FFFFFF"/>
              </a:solidFill>
            </a:endParaRPr>
          </a:p>
          <a:p>
            <a:pPr lvl="0" marL="0" indent="0">
              <a:buSzTx/>
              <a:buNone/>
              <a:defRPr sz="1800">
                <a:solidFill>
                  <a:srgbClr val="000000"/>
                </a:solidFill>
              </a:defRPr>
            </a:pPr>
            <a:r>
              <a:rPr sz="4600" u="sng">
                <a:solidFill>
                  <a:srgbClr val="FFFFFF"/>
                </a:solidFill>
              </a:rPr>
              <a:t>Animationen:</a:t>
            </a:r>
            <a:r>
              <a:rPr sz="4600">
                <a:solidFill>
                  <a:srgbClr val="FFFFFF"/>
                </a:solidFill>
              </a:rPr>
              <a:t> Flugzeug fliegt aus der Rauchwolke</a:t>
            </a:r>
          </a:p>
        </p:txBody>
      </p:sp>
      <p:sp>
        <p:nvSpPr>
          <p:cNvPr id="87" name="Shape 87"/>
          <p:cNvSpPr/>
          <p:nvPr/>
        </p:nvSpPr>
        <p:spPr>
          <a:xfrm>
            <a:off x="7194769" y="2067481"/>
            <a:ext cx="5398361" cy="4262836"/>
          </a:xfrm>
          <a:prstGeom prst="rect">
            <a:avLst/>
          </a:prstGeom>
          <a:solidFill>
            <a:srgbClr val="FFFFFF"/>
          </a:solidFill>
          <a:ln w="25400">
            <a:solidFill>
              <a:srgbClr val="808785"/>
            </a:solidFill>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3600">
                <a:solidFill>
                  <a:srgbClr val="535353"/>
                </a:solidFill>
              </a:rPr>
              <a:t>Alle Autoteile sind verschwunden, man sieht nur noch eine große Nebel/Rauchwolke aus der plötzlich ein Flugzeug empor steigt unter weiter gegen Horizont fliegt. </a:t>
            </a:r>
          </a:p>
        </p:txBody>
      </p:sp>
      <p:pic>
        <p:nvPicPr>
          <p:cNvPr id="88" name="storyboard_2.jpg"/>
          <p:cNvPicPr/>
          <p:nvPr/>
        </p:nvPicPr>
        <p:blipFill>
          <a:blip r:embed="rId3">
            <a:extLst/>
          </a:blip>
          <a:srcRect l="1047" t="48548" r="48841" b="5171"/>
          <a:stretch>
            <a:fillRect/>
          </a:stretch>
        </p:blipFill>
        <p:spPr>
          <a:xfrm>
            <a:off x="423944" y="2071450"/>
            <a:ext cx="6516760" cy="4254917"/>
          </a:xfrm>
          <a:prstGeom prst="rect">
            <a:avLst/>
          </a:prstGeom>
          <a:ln w="12700">
            <a:miter lim="400000"/>
          </a:ln>
        </p:spPr>
      </p:pic>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pic>
        <p:nvPicPr>
          <p:cNvPr id="90" name="car2.png"/>
          <p:cNvPicPr/>
          <p:nvPr/>
        </p:nvPicPr>
        <p:blipFill>
          <a:blip r:embed="rId2">
            <a:extLst/>
          </a:blip>
          <a:srcRect l="0" t="0" r="5854" b="0"/>
          <a:stretch>
            <a:fillRect/>
          </a:stretch>
        </p:blipFill>
        <p:spPr>
          <a:xfrm>
            <a:off x="5473968" y="2226572"/>
            <a:ext cx="7364691" cy="4525756"/>
          </a:xfrm>
          <a:prstGeom prst="rect">
            <a:avLst/>
          </a:prstGeom>
          <a:ln w="12700">
            <a:miter lim="400000"/>
          </a:ln>
        </p:spPr>
      </p:pic>
      <p:sp>
        <p:nvSpPr>
          <p:cNvPr id="91" name="Shape 91"/>
          <p:cNvSpPr/>
          <p:nvPr>
            <p:ph type="title"/>
          </p:nvPr>
        </p:nvSpPr>
        <p:spPr>
          <a:prstGeom prst="rect">
            <a:avLst/>
          </a:prstGeom>
        </p:spPr>
        <p:txBody>
          <a:bodyPr/>
          <a:lstStyle>
            <a:lvl1pPr>
              <a:defRPr sz="6600"/>
            </a:lvl1pPr>
          </a:lstStyle>
          <a:p>
            <a:pPr lvl="0">
              <a:defRPr cap="none" sz="1800">
                <a:solidFill>
                  <a:srgbClr val="000000"/>
                </a:solidFill>
              </a:defRPr>
            </a:pPr>
            <a:r>
              <a:rPr cap="all" sz="6600">
                <a:solidFill>
                  <a:srgbClr val="535353"/>
                </a:solidFill>
              </a:rPr>
              <a:t>Zeitplanung</a:t>
            </a:r>
          </a:p>
        </p:txBody>
      </p:sp>
      <p:sp>
        <p:nvSpPr>
          <p:cNvPr id="92" name="Shape 92"/>
          <p:cNvSpPr/>
          <p:nvPr>
            <p:ph type="body" idx="1"/>
          </p:nvPr>
        </p:nvSpPr>
        <p:spPr>
          <a:prstGeom prst="rect">
            <a:avLst/>
          </a:prstGeom>
        </p:spPr>
        <p:txBody>
          <a:bodyPr/>
          <a:lstStyle/>
          <a:p>
            <a:pPr lvl="0">
              <a:defRPr sz="1800">
                <a:solidFill>
                  <a:srgbClr val="000000"/>
                </a:solidFill>
              </a:defRPr>
            </a:pPr>
            <a:r>
              <a:rPr sz="3800">
                <a:solidFill>
                  <a:srgbClr val="535353"/>
                </a:solidFill>
              </a:rPr>
              <a:t>Wann wird was gemacht?</a:t>
            </a:r>
          </a:p>
        </p:txBody>
      </p:sp>
      <p:sp>
        <p:nvSpPr>
          <p:cNvPr id="93" name="Shape 93"/>
          <p:cNvSpPr/>
          <p:nvPr>
            <p:ph type="sldNum" sz="quarter" idx="4294967295"/>
          </p:nvPr>
        </p:nvSpPr>
        <p:spPr>
          <a:xfrm>
            <a:off x="6324599" y="9271000"/>
            <a:ext cx="342901" cy="3556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800"/>
            </a:lvl1pPr>
          </a:lstStyle>
          <a:p>
            <a:pPr lvl="0">
              <a:defRPr>
                <a:solidFill>
                  <a:srgbClr val="000000"/>
                </a:solidFill>
              </a:defRPr>
            </a:pPr>
            <a:fld id="{86CB4B4D-7CA3-9044-876B-883B54F8677D}" type="slidenum">
              <a:rPr>
                <a:solidFill>
                  <a:srgbClr val="535353"/>
                </a:solidFill>
              </a:rPr>
            </a:fld>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95" name="Shape 95"/>
          <p:cNvSpPr/>
          <p:nvPr>
            <p:ph type="title"/>
          </p:nvPr>
        </p:nvSpPr>
        <p:spPr>
          <a:prstGeom prst="rect">
            <a:avLst/>
          </a:prstGeom>
        </p:spPr>
        <p:txBody>
          <a:bodyPr/>
          <a:lstStyle>
            <a:lvl1pPr>
              <a:defRPr>
                <a:solidFill>
                  <a:srgbClr val="FFFFFF"/>
                </a:solidFill>
              </a:defRPr>
            </a:lvl1pPr>
          </a:lstStyle>
          <a:p>
            <a:pPr lvl="0">
              <a:defRPr cap="none" sz="1800">
                <a:solidFill>
                  <a:srgbClr val="000000"/>
                </a:solidFill>
              </a:defRPr>
            </a:pPr>
            <a:r>
              <a:rPr cap="all" sz="7200">
                <a:solidFill>
                  <a:srgbClr val="FFFFFF"/>
                </a:solidFill>
              </a:rPr>
              <a:t>Zeitplanung</a:t>
            </a:r>
          </a:p>
        </p:txBody>
      </p:sp>
      <p:sp>
        <p:nvSpPr>
          <p:cNvPr id="96" name="Shape 96"/>
          <p:cNvSpPr/>
          <p:nvPr>
            <p:ph type="sldNum" sz="quarter" idx="4294967295"/>
          </p:nvPr>
        </p:nvSpPr>
        <p:spPr>
          <a:xfrm>
            <a:off x="6324599" y="9271000"/>
            <a:ext cx="342901" cy="3556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800">
                <a:solidFill>
                  <a:srgbClr val="FFFFFF"/>
                </a:solidFill>
              </a:defRPr>
            </a:lvl1pPr>
          </a:lstStyle>
          <a:p>
            <a:pPr lvl="0">
              <a:defRPr>
                <a:solidFill>
                  <a:srgbClr val="000000"/>
                </a:solidFill>
              </a:defRPr>
            </a:pPr>
            <a:fld id="{86CB4B4D-7CA3-9044-876B-883B54F8677D}" type="slidenum">
              <a:rPr>
                <a:solidFill>
                  <a:srgbClr val="FFFFFF"/>
                </a:solidFill>
              </a:rPr>
            </a:fld>
          </a:p>
        </p:txBody>
      </p:sp>
      <p:graphicFrame>
        <p:nvGraphicFramePr>
          <p:cNvPr id="97" name="Table 97"/>
          <p:cNvGraphicFramePr/>
          <p:nvPr/>
        </p:nvGraphicFramePr>
        <p:xfrm>
          <a:off x="1095816" y="2730499"/>
          <a:ext cx="11292189" cy="6299201"/>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1675285"/>
                <a:gridCol w="7295955"/>
                <a:gridCol w="2320947"/>
              </a:tblGrid>
              <a:tr h="1259840">
                <a:tc>
                  <a:txBody>
                    <a:bodyPr/>
                    <a:lstStyle/>
                    <a:p>
                      <a:pPr lvl="0">
                        <a:defRPr>
                          <a:solidFill>
                            <a:srgbClr val="000000"/>
                          </a:solidFill>
                        </a:defRPr>
                      </a:pPr>
                      <a:r>
                        <a:rPr sz="3000">
                          <a:solidFill>
                            <a:srgbClr val="5A5F5E"/>
                          </a:solidFill>
                        </a:rPr>
                        <a:t>KW</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FFFFF"/>
                    </a:solidFill>
                  </a:tcPr>
                </a:tc>
                <a:tc>
                  <a:txBody>
                    <a:bodyPr/>
                    <a:lstStyle/>
                    <a:p>
                      <a:pPr lvl="0">
                        <a:defRPr>
                          <a:solidFill>
                            <a:srgbClr val="000000"/>
                          </a:solidFill>
                        </a:defRPr>
                      </a:pPr>
                      <a:r>
                        <a:rPr sz="3000">
                          <a:solidFill>
                            <a:srgbClr val="5A5F5E"/>
                          </a:solidFill>
                        </a:rPr>
                        <a:t>Aufgabe</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FFFFF"/>
                    </a:solidFill>
                  </a:tcPr>
                </a:tc>
                <a:tc>
                  <a:txBody>
                    <a:bodyPr/>
                    <a:lstStyle/>
                    <a:p>
                      <a:pPr lvl="0">
                        <a:defRPr>
                          <a:solidFill>
                            <a:srgbClr val="000000"/>
                          </a:solidFill>
                        </a:defRPr>
                      </a:pPr>
                      <a:r>
                        <a:rPr sz="3000">
                          <a:solidFill>
                            <a:srgbClr val="5A5F5E"/>
                          </a:solidFill>
                        </a:rPr>
                        <a:t>Aufwand</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FFFFF"/>
                    </a:solidFill>
                  </a:tcPr>
                </a:tc>
              </a:tr>
              <a:tr h="1259840">
                <a:tc>
                  <a:txBody>
                    <a:bodyPr/>
                    <a:lstStyle/>
                    <a:p>
                      <a:pPr lvl="0">
                        <a:defRPr>
                          <a:solidFill>
                            <a:srgbClr val="000000"/>
                          </a:solidFill>
                        </a:defRPr>
                      </a:pPr>
                      <a:r>
                        <a:rPr sz="3000">
                          <a:solidFill>
                            <a:srgbClr val="FFFFFF"/>
                          </a:solidFill>
                        </a:rPr>
                        <a:t>48</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noFill/>
                  </a:tcPr>
                </a:tc>
                <a:tc>
                  <a:txBody>
                    <a:bodyPr/>
                    <a:lstStyle/>
                    <a:p>
                      <a:pPr lvl="0">
                        <a:defRPr>
                          <a:solidFill>
                            <a:srgbClr val="000000"/>
                          </a:solidFill>
                        </a:defRPr>
                      </a:pPr>
                      <a:r>
                        <a:rPr sz="3000">
                          <a:solidFill>
                            <a:srgbClr val="FFFFFF"/>
                          </a:solidFill>
                        </a:rPr>
                        <a:t>Landschaft &amp; Flugzeug modellieren</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lvl="0">
                        <a:defRPr>
                          <a:solidFill>
                            <a:srgbClr val="000000"/>
                          </a:solidFill>
                        </a:defRPr>
                      </a:pPr>
                      <a:r>
                        <a:rPr sz="3000">
                          <a:solidFill>
                            <a:srgbClr val="FFFFFF"/>
                          </a:solidFill>
                        </a:rPr>
                        <a:t>20 h</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r>
              <a:tr h="1259840">
                <a:tc>
                  <a:txBody>
                    <a:bodyPr/>
                    <a:lstStyle/>
                    <a:p>
                      <a:pPr lvl="0">
                        <a:defRPr>
                          <a:solidFill>
                            <a:srgbClr val="000000"/>
                          </a:solidFill>
                        </a:defRPr>
                      </a:pPr>
                      <a:r>
                        <a:rPr sz="3000">
                          <a:solidFill>
                            <a:srgbClr val="FFFFFF"/>
                          </a:solidFill>
                        </a:rPr>
                        <a:t>49</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noFill/>
                  </a:tcPr>
                </a:tc>
                <a:tc>
                  <a:txBody>
                    <a:bodyPr/>
                    <a:lstStyle/>
                    <a:p>
                      <a:pPr lvl="0">
                        <a:defRPr>
                          <a:solidFill>
                            <a:srgbClr val="000000"/>
                          </a:solidFill>
                        </a:defRPr>
                      </a:pPr>
                      <a:r>
                        <a:rPr sz="3000">
                          <a:solidFill>
                            <a:srgbClr val="FFFFFF"/>
                          </a:solidFill>
                        </a:rPr>
                        <a:t>Animationen Szene 1-4</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lvl="0">
                        <a:defRPr>
                          <a:solidFill>
                            <a:srgbClr val="000000"/>
                          </a:solidFill>
                        </a:defRPr>
                      </a:pPr>
                      <a:r>
                        <a:rPr sz="3000">
                          <a:solidFill>
                            <a:srgbClr val="FFFFFF"/>
                          </a:solidFill>
                        </a:rPr>
                        <a:t>20 h</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r>
              <a:tr h="1259840">
                <a:tc>
                  <a:txBody>
                    <a:bodyPr/>
                    <a:lstStyle/>
                    <a:p>
                      <a:pPr lvl="0">
                        <a:defRPr>
                          <a:solidFill>
                            <a:srgbClr val="000000"/>
                          </a:solidFill>
                        </a:defRPr>
                      </a:pPr>
                      <a:r>
                        <a:rPr sz="3000">
                          <a:solidFill>
                            <a:srgbClr val="FFFFFF"/>
                          </a:solidFill>
                        </a:rPr>
                        <a:t>50</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noFill/>
                  </a:tcPr>
                </a:tc>
                <a:tc>
                  <a:txBody>
                    <a:bodyPr/>
                    <a:lstStyle/>
                    <a:p>
                      <a:pPr lvl="0">
                        <a:defRPr>
                          <a:solidFill>
                            <a:srgbClr val="000000"/>
                          </a:solidFill>
                        </a:defRPr>
                      </a:pPr>
                      <a:r>
                        <a:rPr sz="3000">
                          <a:solidFill>
                            <a:srgbClr val="FFFFFF"/>
                          </a:solidFill>
                        </a:rPr>
                        <a:t>Animationen Szene 5-6, Rendern</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lvl="0">
                        <a:defRPr>
                          <a:solidFill>
                            <a:srgbClr val="000000"/>
                          </a:solidFill>
                        </a:defRPr>
                      </a:pPr>
                      <a:r>
                        <a:rPr sz="3000">
                          <a:solidFill>
                            <a:srgbClr val="FFFFFF"/>
                          </a:solidFill>
                        </a:rPr>
                        <a:t>30 h</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r>
              <a:tr h="1259840">
                <a:tc>
                  <a:txBody>
                    <a:bodyPr/>
                    <a:lstStyle/>
                    <a:p>
                      <a:pPr lvl="0">
                        <a:defRPr>
                          <a:solidFill>
                            <a:srgbClr val="000000"/>
                          </a:solidFill>
                        </a:defRPr>
                      </a:pPr>
                      <a:r>
                        <a:rPr sz="3000">
                          <a:solidFill>
                            <a:srgbClr val="FFFFFF"/>
                          </a:solidFill>
                        </a:rPr>
                        <a:t>51</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noFill/>
                  </a:tcPr>
                </a:tc>
                <a:tc>
                  <a:txBody>
                    <a:bodyPr/>
                    <a:lstStyle/>
                    <a:p>
                      <a:pPr lvl="0">
                        <a:defRPr>
                          <a:solidFill>
                            <a:srgbClr val="000000"/>
                          </a:solidFill>
                        </a:defRPr>
                      </a:pPr>
                      <a:r>
                        <a:rPr sz="3000">
                          <a:solidFill>
                            <a:srgbClr val="FFFFFF"/>
                          </a:solidFill>
                        </a:rPr>
                        <a:t>Rendern, Film schneiden</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lvl="0">
                        <a:defRPr>
                          <a:solidFill>
                            <a:srgbClr val="000000"/>
                          </a:solidFill>
                        </a:defRPr>
                      </a:pPr>
                      <a:r>
                        <a:rPr sz="3000">
                          <a:solidFill>
                            <a:srgbClr val="FFFFFF"/>
                          </a:solidFill>
                        </a:rPr>
                        <a:t>20 h</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r>
            </a:tbl>
          </a:graphicData>
        </a:graphic>
      </p:graphicFrame>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pic>
        <p:nvPicPr>
          <p:cNvPr id="99" name="car2.png"/>
          <p:cNvPicPr/>
          <p:nvPr/>
        </p:nvPicPr>
        <p:blipFill>
          <a:blip r:embed="rId2">
            <a:extLst/>
          </a:blip>
          <a:srcRect l="0" t="0" r="5854" b="0"/>
          <a:stretch>
            <a:fillRect/>
          </a:stretch>
        </p:blipFill>
        <p:spPr>
          <a:xfrm>
            <a:off x="5473968" y="2226572"/>
            <a:ext cx="7364691" cy="4525756"/>
          </a:xfrm>
          <a:prstGeom prst="rect">
            <a:avLst/>
          </a:prstGeom>
          <a:ln w="12700">
            <a:miter lim="400000"/>
          </a:ln>
        </p:spPr>
      </p:pic>
      <p:sp>
        <p:nvSpPr>
          <p:cNvPr id="100" name="Shape 100"/>
          <p:cNvSpPr/>
          <p:nvPr>
            <p:ph type="title"/>
          </p:nvPr>
        </p:nvSpPr>
        <p:spPr>
          <a:prstGeom prst="rect">
            <a:avLst/>
          </a:prstGeom>
        </p:spPr>
        <p:txBody>
          <a:bodyPr/>
          <a:lstStyle>
            <a:lvl1pPr>
              <a:defRPr sz="6600"/>
            </a:lvl1pPr>
          </a:lstStyle>
          <a:p>
            <a:pPr lvl="0">
              <a:defRPr cap="none" sz="1800">
                <a:solidFill>
                  <a:srgbClr val="000000"/>
                </a:solidFill>
              </a:defRPr>
            </a:pPr>
            <a:r>
              <a:rPr cap="all" sz="6600">
                <a:solidFill>
                  <a:srgbClr val="535353"/>
                </a:solidFill>
              </a:rPr>
              <a:t>Risiken &amp; Lösungen</a:t>
            </a:r>
          </a:p>
        </p:txBody>
      </p:sp>
      <p:sp>
        <p:nvSpPr>
          <p:cNvPr id="101" name="Shape 101"/>
          <p:cNvSpPr/>
          <p:nvPr>
            <p:ph type="body" idx="1"/>
          </p:nvPr>
        </p:nvSpPr>
        <p:spPr>
          <a:prstGeom prst="rect">
            <a:avLst/>
          </a:prstGeom>
        </p:spPr>
        <p:txBody>
          <a:bodyPr/>
          <a:lstStyle/>
          <a:p>
            <a:pPr lvl="0">
              <a:defRPr sz="1800">
                <a:solidFill>
                  <a:srgbClr val="000000"/>
                </a:solidFill>
              </a:defRPr>
            </a:pPr>
            <a:r>
              <a:rPr sz="3800">
                <a:solidFill>
                  <a:srgbClr val="535353"/>
                </a:solidFill>
              </a:rPr>
              <a:t>Was könnte im Worst Case passieren und wie sieht die Notlösung aus?</a:t>
            </a:r>
          </a:p>
        </p:txBody>
      </p:sp>
      <p:sp>
        <p:nvSpPr>
          <p:cNvPr id="102" name="Shape 102"/>
          <p:cNvSpPr/>
          <p:nvPr>
            <p:ph type="sldNum" sz="quarter" idx="4294967295"/>
          </p:nvPr>
        </p:nvSpPr>
        <p:spPr>
          <a:xfrm>
            <a:off x="6324599" y="9271000"/>
            <a:ext cx="342901" cy="3556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800"/>
            </a:lvl1pPr>
          </a:lstStyle>
          <a:p>
            <a:pPr lvl="0">
              <a:defRPr>
                <a:solidFill>
                  <a:srgbClr val="000000"/>
                </a:solidFill>
              </a:defRPr>
            </a:pPr>
            <a:fld id="{86CB4B4D-7CA3-9044-876B-883B54F8677D}" type="slidenum">
              <a:rPr>
                <a:solidFill>
                  <a:srgbClr val="535353"/>
                </a:solidFill>
              </a:rPr>
            </a:fld>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04" name="Shape 104"/>
          <p:cNvSpPr/>
          <p:nvPr>
            <p:ph type="title"/>
          </p:nvPr>
        </p:nvSpPr>
        <p:spPr>
          <a:prstGeom prst="rect">
            <a:avLst/>
          </a:prstGeom>
        </p:spPr>
        <p:txBody>
          <a:bodyPr/>
          <a:lstStyle>
            <a:lvl1pPr>
              <a:defRPr>
                <a:solidFill>
                  <a:srgbClr val="FFFFFF"/>
                </a:solidFill>
              </a:defRPr>
            </a:lvl1pPr>
          </a:lstStyle>
          <a:p>
            <a:pPr lvl="0">
              <a:defRPr cap="none" sz="1800">
                <a:solidFill>
                  <a:srgbClr val="000000"/>
                </a:solidFill>
              </a:defRPr>
            </a:pPr>
            <a:r>
              <a:rPr cap="all" sz="7200">
                <a:solidFill>
                  <a:srgbClr val="FFFFFF"/>
                </a:solidFill>
              </a:rPr>
              <a:t>Worst Case</a:t>
            </a:r>
          </a:p>
        </p:txBody>
      </p:sp>
      <p:sp>
        <p:nvSpPr>
          <p:cNvPr id="105" name="Shape 105"/>
          <p:cNvSpPr/>
          <p:nvPr>
            <p:ph type="sldNum" sz="quarter" idx="4294967295"/>
          </p:nvPr>
        </p:nvSpPr>
        <p:spPr>
          <a:xfrm>
            <a:off x="6324599" y="9271000"/>
            <a:ext cx="342901" cy="3556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800">
                <a:solidFill>
                  <a:srgbClr val="FFFFFF"/>
                </a:solidFill>
              </a:defRPr>
            </a:lvl1pPr>
          </a:lstStyle>
          <a:p>
            <a:pPr lvl="0">
              <a:defRPr>
                <a:solidFill>
                  <a:srgbClr val="000000"/>
                </a:solidFill>
              </a:defRPr>
            </a:pPr>
            <a:fld id="{86CB4B4D-7CA3-9044-876B-883B54F8677D}" type="slidenum">
              <a:rPr>
                <a:solidFill>
                  <a:srgbClr val="FFFFFF"/>
                </a:solidFill>
              </a:rPr>
            </a:fld>
          </a:p>
        </p:txBody>
      </p:sp>
      <p:sp>
        <p:nvSpPr>
          <p:cNvPr id="106" name="Shape 106"/>
          <p:cNvSpPr/>
          <p:nvPr>
            <p:ph type="body" idx="1"/>
          </p:nvPr>
        </p:nvSpPr>
        <p:spPr>
          <a:prstGeom prst="rect">
            <a:avLst/>
          </a:prstGeom>
        </p:spPr>
        <p:txBody>
          <a:bodyPr anchor="t"/>
          <a:lstStyle/>
          <a:p>
            <a:pPr lvl="0" marL="0" indent="0" algn="ctr">
              <a:buSzTx/>
              <a:buNone/>
              <a:defRPr sz="1800">
                <a:solidFill>
                  <a:srgbClr val="000000"/>
                </a:solidFill>
              </a:defRPr>
            </a:pPr>
            <a:r>
              <a:rPr sz="5500">
                <a:solidFill>
                  <a:srgbClr val="FFFFFF"/>
                </a:solidFill>
              </a:rPr>
              <a:t>Animationen sind aufwendiger als gedacht.</a:t>
            </a:r>
            <a:endParaRPr sz="5500">
              <a:solidFill>
                <a:srgbClr val="FFFFFF"/>
              </a:solidFill>
            </a:endParaRPr>
          </a:p>
          <a:p>
            <a:pPr lvl="0" marL="0" indent="0" algn="ctr">
              <a:buSzTx/>
              <a:buNone/>
              <a:defRPr sz="1800">
                <a:solidFill>
                  <a:srgbClr val="000000"/>
                </a:solidFill>
              </a:defRPr>
            </a:pPr>
            <a:r>
              <a:rPr sz="5500">
                <a:solidFill>
                  <a:srgbClr val="FFFFFF"/>
                </a:solidFill>
                <a:latin typeface="Gill Sans SemiBold"/>
                <a:ea typeface="Gill Sans SemiBold"/>
                <a:cs typeface="Gill Sans SemiBold"/>
                <a:sym typeface="Gill Sans SemiBold"/>
              </a:rPr>
              <a:t>Rendern dauert länger als geplant.</a:t>
            </a: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08" name="Shape 108"/>
          <p:cNvSpPr/>
          <p:nvPr>
            <p:ph type="title"/>
          </p:nvPr>
        </p:nvSpPr>
        <p:spPr>
          <a:prstGeom prst="rect">
            <a:avLst/>
          </a:prstGeom>
        </p:spPr>
        <p:txBody>
          <a:bodyPr/>
          <a:lstStyle>
            <a:lvl1pPr>
              <a:defRPr>
                <a:solidFill>
                  <a:srgbClr val="FFFFFF"/>
                </a:solidFill>
              </a:defRPr>
            </a:lvl1pPr>
          </a:lstStyle>
          <a:p>
            <a:pPr lvl="0">
              <a:defRPr cap="none" sz="1800">
                <a:solidFill>
                  <a:srgbClr val="000000"/>
                </a:solidFill>
              </a:defRPr>
            </a:pPr>
            <a:r>
              <a:rPr cap="all" sz="7200">
                <a:solidFill>
                  <a:srgbClr val="FFFFFF"/>
                </a:solidFill>
              </a:rPr>
              <a:t>Notlösung</a:t>
            </a:r>
          </a:p>
        </p:txBody>
      </p:sp>
      <p:sp>
        <p:nvSpPr>
          <p:cNvPr id="109" name="Shape 109"/>
          <p:cNvSpPr/>
          <p:nvPr>
            <p:ph type="sldNum" sz="quarter" idx="4294967295"/>
          </p:nvPr>
        </p:nvSpPr>
        <p:spPr>
          <a:xfrm>
            <a:off x="6324599" y="9271000"/>
            <a:ext cx="342901" cy="3556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800">
                <a:solidFill>
                  <a:srgbClr val="FFFFFF"/>
                </a:solidFill>
              </a:defRPr>
            </a:lvl1pPr>
          </a:lstStyle>
          <a:p>
            <a:pPr lvl="0">
              <a:defRPr>
                <a:solidFill>
                  <a:srgbClr val="000000"/>
                </a:solidFill>
              </a:defRPr>
            </a:pPr>
            <a:fld id="{86CB4B4D-7CA3-9044-876B-883B54F8677D}" type="slidenum">
              <a:rPr>
                <a:solidFill>
                  <a:srgbClr val="FFFFFF"/>
                </a:solidFill>
              </a:rPr>
            </a:fld>
          </a:p>
        </p:txBody>
      </p:sp>
      <p:sp>
        <p:nvSpPr>
          <p:cNvPr id="110" name="Shape 110"/>
          <p:cNvSpPr/>
          <p:nvPr>
            <p:ph type="body" idx="1"/>
          </p:nvPr>
        </p:nvSpPr>
        <p:spPr>
          <a:prstGeom prst="rect">
            <a:avLst/>
          </a:prstGeom>
        </p:spPr>
        <p:txBody>
          <a:bodyPr anchor="t"/>
          <a:lstStyle/>
          <a:p>
            <a:pPr lvl="0" marL="0" indent="0" algn="ctr">
              <a:buSzTx/>
              <a:buNone/>
              <a:defRPr sz="1800">
                <a:solidFill>
                  <a:srgbClr val="000000"/>
                </a:solidFill>
              </a:defRPr>
            </a:pPr>
            <a:r>
              <a:rPr sz="5500" u="sng">
                <a:solidFill>
                  <a:srgbClr val="FFFFFF"/>
                </a:solidFill>
              </a:rPr>
              <a:t>Animationen:</a:t>
            </a:r>
            <a:r>
              <a:rPr sz="5500">
                <a:solidFill>
                  <a:srgbClr val="FFFFFF"/>
                </a:solidFill>
              </a:rPr>
              <a:t> minimalistischere Animationen (weniger Effekte)</a:t>
            </a:r>
            <a:endParaRPr sz="5500">
              <a:solidFill>
                <a:srgbClr val="FFFFFF"/>
              </a:solidFill>
            </a:endParaRPr>
          </a:p>
          <a:p>
            <a:pPr lvl="0" marL="0" indent="0" algn="ctr">
              <a:buSzTx/>
              <a:buNone/>
              <a:defRPr sz="1800">
                <a:solidFill>
                  <a:srgbClr val="000000"/>
                </a:solidFill>
              </a:defRPr>
            </a:pPr>
            <a:r>
              <a:rPr sz="5500" u="sng">
                <a:solidFill>
                  <a:srgbClr val="FFFFFF"/>
                </a:solidFill>
              </a:rPr>
              <a:t>Rendern: </a:t>
            </a:r>
            <a:r>
              <a:rPr sz="5500">
                <a:solidFill>
                  <a:srgbClr val="FFFFFF"/>
                </a:solidFill>
              </a:rPr>
              <a:t>in niedrigerer Qualität rendern</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12" name="Shape 112"/>
          <p:cNvSpPr/>
          <p:nvPr/>
        </p:nvSpPr>
        <p:spPr>
          <a:xfrm>
            <a:off x="1270000" y="5689600"/>
            <a:ext cx="10464800" cy="5080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800">
                <a:solidFill>
                  <a:srgbClr val="348C00"/>
                </a:solidFill>
              </a:defRPr>
            </a:lvl1pPr>
          </a:lstStyle>
          <a:p>
            <a:pPr lvl="0">
              <a:defRPr sz="1800">
                <a:solidFill>
                  <a:srgbClr val="000000"/>
                </a:solidFill>
              </a:defRPr>
            </a:pPr>
            <a:r>
              <a:rPr sz="2800">
                <a:solidFill>
                  <a:srgbClr val="348C00"/>
                </a:solidFill>
              </a:rPr>
              <a:t>Stefanie Zahn</a:t>
            </a:r>
          </a:p>
        </p:txBody>
      </p:sp>
      <p:sp>
        <p:nvSpPr>
          <p:cNvPr id="113" name="Shape 113"/>
          <p:cNvSpPr/>
          <p:nvPr/>
        </p:nvSpPr>
        <p:spPr>
          <a:xfrm>
            <a:off x="1270000" y="4152900"/>
            <a:ext cx="10464800" cy="6477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3800">
                <a:solidFill>
                  <a:srgbClr val="268702"/>
                </a:solidFill>
              </a:defRPr>
            </a:lvl1pPr>
          </a:lstStyle>
          <a:p>
            <a:pPr lvl="0">
              <a:defRPr sz="1800">
                <a:solidFill>
                  <a:srgbClr val="000000"/>
                </a:solidFill>
              </a:defRPr>
            </a:pPr>
            <a:r>
              <a:rPr sz="3800">
                <a:solidFill>
                  <a:srgbClr val="268702"/>
                </a:solidFill>
              </a:rPr>
              <a:t>„Vielen Dank für Ihre Aufmerksamkeit!“</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36" name="Shape 36"/>
          <p:cNvSpPr/>
          <p:nvPr>
            <p:ph type="title"/>
          </p:nvPr>
        </p:nvSpPr>
        <p:spPr>
          <a:prstGeom prst="rect">
            <a:avLst/>
          </a:prstGeom>
        </p:spPr>
        <p:txBody>
          <a:bodyPr/>
          <a:lstStyle>
            <a:lvl1pPr>
              <a:defRPr>
                <a:solidFill>
                  <a:srgbClr val="FFFFFF"/>
                </a:solidFill>
              </a:defRPr>
            </a:lvl1pPr>
          </a:lstStyle>
          <a:p>
            <a:pPr lvl="0">
              <a:defRPr cap="none" sz="1800">
                <a:solidFill>
                  <a:srgbClr val="000000"/>
                </a:solidFill>
              </a:defRPr>
            </a:pPr>
            <a:r>
              <a:rPr cap="all" sz="7200">
                <a:solidFill>
                  <a:srgbClr val="FFFFFF"/>
                </a:solidFill>
              </a:rPr>
              <a:t>Gliederung</a:t>
            </a:r>
          </a:p>
        </p:txBody>
      </p:sp>
      <p:sp>
        <p:nvSpPr>
          <p:cNvPr id="37" name="Shape 37"/>
          <p:cNvSpPr/>
          <p:nvPr>
            <p:ph type="sldNum" sz="quarter" idx="4294967295"/>
          </p:nvPr>
        </p:nvSpPr>
        <p:spPr>
          <a:xfrm>
            <a:off x="6381749" y="9271000"/>
            <a:ext cx="228601" cy="3556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800">
                <a:solidFill>
                  <a:srgbClr val="FFFFFF"/>
                </a:solidFill>
              </a:defRPr>
            </a:lvl1pPr>
          </a:lstStyle>
          <a:p>
            <a:pPr lvl="0">
              <a:defRPr>
                <a:solidFill>
                  <a:srgbClr val="000000"/>
                </a:solidFill>
              </a:defRPr>
            </a:pPr>
            <a:fld id="{86CB4B4D-7CA3-9044-876B-883B54F8677D}" type="slidenum">
              <a:rPr>
                <a:solidFill>
                  <a:srgbClr val="FFFFFF"/>
                </a:solidFill>
              </a:rPr>
            </a:fld>
          </a:p>
        </p:txBody>
      </p:sp>
      <p:sp>
        <p:nvSpPr>
          <p:cNvPr id="38" name="Shape 38"/>
          <p:cNvSpPr/>
          <p:nvPr>
            <p:ph type="body" idx="1"/>
          </p:nvPr>
        </p:nvSpPr>
        <p:spPr>
          <a:prstGeom prst="rect">
            <a:avLst/>
          </a:prstGeom>
        </p:spPr>
        <p:txBody>
          <a:bodyPr/>
          <a:lstStyle/>
          <a:p>
            <a:pPr lvl="0" marL="812800" indent="-812800">
              <a:buSzPct val="100000"/>
              <a:buAutoNum type="arabicPeriod" startAt="1"/>
              <a:defRPr sz="1800">
                <a:solidFill>
                  <a:srgbClr val="000000"/>
                </a:solidFill>
              </a:defRPr>
            </a:pPr>
            <a:r>
              <a:rPr sz="4600">
                <a:solidFill>
                  <a:srgbClr val="FFFFFF"/>
                </a:solidFill>
              </a:rPr>
              <a:t>Projektbeschreibung</a:t>
            </a:r>
            <a:endParaRPr sz="4600">
              <a:solidFill>
                <a:srgbClr val="FFFFFF"/>
              </a:solidFill>
            </a:endParaRPr>
          </a:p>
          <a:p>
            <a:pPr lvl="0" marL="812800" indent="-812800">
              <a:buSzPct val="100000"/>
              <a:buAutoNum type="arabicPeriod" startAt="1"/>
              <a:defRPr sz="1800">
                <a:solidFill>
                  <a:srgbClr val="000000"/>
                </a:solidFill>
              </a:defRPr>
            </a:pPr>
            <a:r>
              <a:rPr sz="4600">
                <a:solidFill>
                  <a:srgbClr val="FFFFFF"/>
                </a:solidFill>
              </a:rPr>
              <a:t>Storyboard</a:t>
            </a:r>
            <a:endParaRPr sz="4600">
              <a:solidFill>
                <a:srgbClr val="FFFFFF"/>
              </a:solidFill>
            </a:endParaRPr>
          </a:p>
          <a:p>
            <a:pPr lvl="0" marL="812800" indent="-812800">
              <a:buSzPct val="100000"/>
              <a:buAutoNum type="arabicPeriod" startAt="1"/>
              <a:defRPr sz="1800">
                <a:solidFill>
                  <a:srgbClr val="000000"/>
                </a:solidFill>
              </a:defRPr>
            </a:pPr>
            <a:r>
              <a:rPr sz="4600">
                <a:solidFill>
                  <a:srgbClr val="FFFFFF"/>
                </a:solidFill>
              </a:rPr>
              <a:t>Zeitplanung</a:t>
            </a:r>
            <a:endParaRPr sz="4600">
              <a:solidFill>
                <a:srgbClr val="FFFFFF"/>
              </a:solidFill>
            </a:endParaRPr>
          </a:p>
          <a:p>
            <a:pPr lvl="0" marL="812800" indent="-812800">
              <a:buSzPct val="100000"/>
              <a:buAutoNum type="arabicPeriod" startAt="1"/>
              <a:defRPr sz="1800">
                <a:solidFill>
                  <a:srgbClr val="000000"/>
                </a:solidFill>
              </a:defRPr>
            </a:pPr>
            <a:r>
              <a:rPr sz="4600">
                <a:solidFill>
                  <a:srgbClr val="FFFFFF"/>
                </a:solidFill>
              </a:rPr>
              <a:t>Risiken &amp; Lösungen</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pic>
        <p:nvPicPr>
          <p:cNvPr id="40" name="car2.png"/>
          <p:cNvPicPr/>
          <p:nvPr/>
        </p:nvPicPr>
        <p:blipFill>
          <a:blip r:embed="rId2">
            <a:extLst/>
          </a:blip>
          <a:srcRect l="0" t="0" r="5854" b="0"/>
          <a:stretch>
            <a:fillRect/>
          </a:stretch>
        </p:blipFill>
        <p:spPr>
          <a:xfrm>
            <a:off x="5473968" y="2226572"/>
            <a:ext cx="7364691" cy="4525756"/>
          </a:xfrm>
          <a:prstGeom prst="rect">
            <a:avLst/>
          </a:prstGeom>
          <a:ln w="12700">
            <a:miter lim="400000"/>
          </a:ln>
        </p:spPr>
      </p:pic>
      <p:sp>
        <p:nvSpPr>
          <p:cNvPr id="41" name="Shape 41"/>
          <p:cNvSpPr/>
          <p:nvPr>
            <p:ph type="title"/>
          </p:nvPr>
        </p:nvSpPr>
        <p:spPr>
          <a:prstGeom prst="rect">
            <a:avLst/>
          </a:prstGeom>
        </p:spPr>
        <p:txBody>
          <a:bodyPr/>
          <a:lstStyle>
            <a:lvl1pPr>
              <a:defRPr sz="6600"/>
            </a:lvl1pPr>
          </a:lstStyle>
          <a:p>
            <a:pPr lvl="0">
              <a:defRPr cap="none" sz="1800">
                <a:solidFill>
                  <a:srgbClr val="000000"/>
                </a:solidFill>
              </a:defRPr>
            </a:pPr>
            <a:r>
              <a:rPr cap="all" sz="6600">
                <a:solidFill>
                  <a:srgbClr val="535353"/>
                </a:solidFill>
              </a:rPr>
              <a:t>Projekt-beschreibung</a:t>
            </a:r>
          </a:p>
        </p:txBody>
      </p:sp>
      <p:sp>
        <p:nvSpPr>
          <p:cNvPr id="42" name="Shape 42"/>
          <p:cNvSpPr/>
          <p:nvPr>
            <p:ph type="body" idx="1"/>
          </p:nvPr>
        </p:nvSpPr>
        <p:spPr>
          <a:prstGeom prst="rect">
            <a:avLst/>
          </a:prstGeom>
        </p:spPr>
        <p:txBody>
          <a:bodyPr/>
          <a:lstStyle/>
          <a:p>
            <a:pPr lvl="0">
              <a:defRPr sz="1800">
                <a:solidFill>
                  <a:srgbClr val="000000"/>
                </a:solidFill>
              </a:defRPr>
            </a:pPr>
            <a:r>
              <a:rPr sz="3800">
                <a:solidFill>
                  <a:srgbClr val="535353"/>
                </a:solidFill>
              </a:rPr>
              <a:t>Um was geht es in </a:t>
            </a:r>
            <a:endParaRPr sz="3800">
              <a:solidFill>
                <a:srgbClr val="535353"/>
              </a:solidFill>
            </a:endParaRPr>
          </a:p>
          <a:p>
            <a:pPr lvl="0">
              <a:defRPr sz="1800">
                <a:solidFill>
                  <a:srgbClr val="000000"/>
                </a:solidFill>
              </a:defRPr>
            </a:pPr>
            <a:r>
              <a:rPr sz="3800">
                <a:solidFill>
                  <a:srgbClr val="535353"/>
                </a:solidFill>
              </a:rPr>
              <a:t>diesem Projekt?</a:t>
            </a:r>
          </a:p>
        </p:txBody>
      </p:sp>
      <p:sp>
        <p:nvSpPr>
          <p:cNvPr id="43" name="Shape 43"/>
          <p:cNvSpPr/>
          <p:nvPr>
            <p:ph type="sldNum" sz="quarter" idx="4294967295"/>
          </p:nvPr>
        </p:nvSpPr>
        <p:spPr>
          <a:xfrm>
            <a:off x="6381749" y="9271000"/>
            <a:ext cx="228601" cy="3556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800"/>
            </a:lvl1pPr>
          </a:lstStyle>
          <a:p>
            <a:pPr lvl="0">
              <a:defRPr>
                <a:solidFill>
                  <a:srgbClr val="000000"/>
                </a:solidFill>
              </a:defRPr>
            </a:pPr>
            <a:fld id="{86CB4B4D-7CA3-9044-876B-883B54F8677D}" type="slidenum">
              <a:rPr>
                <a:solidFill>
                  <a:srgbClr val="535353"/>
                </a:solidFill>
              </a:rPr>
            </a:fld>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45" name="Shape 45"/>
          <p:cNvSpPr/>
          <p:nvPr>
            <p:ph type="title"/>
          </p:nvPr>
        </p:nvSpPr>
        <p:spPr>
          <a:prstGeom prst="rect">
            <a:avLst/>
          </a:prstGeom>
        </p:spPr>
        <p:txBody>
          <a:bodyPr/>
          <a:lstStyle>
            <a:lvl1pPr>
              <a:defRPr>
                <a:solidFill>
                  <a:srgbClr val="FFFFFF"/>
                </a:solidFill>
              </a:defRPr>
            </a:lvl1pPr>
          </a:lstStyle>
          <a:p>
            <a:pPr lvl="0">
              <a:defRPr cap="none" sz="1800">
                <a:solidFill>
                  <a:srgbClr val="000000"/>
                </a:solidFill>
              </a:defRPr>
            </a:pPr>
            <a:r>
              <a:rPr cap="all" sz="7200">
                <a:solidFill>
                  <a:srgbClr val="FFFFFF"/>
                </a:solidFill>
              </a:rPr>
              <a:t>Projektbeschreibung</a:t>
            </a:r>
          </a:p>
        </p:txBody>
      </p:sp>
      <p:sp>
        <p:nvSpPr>
          <p:cNvPr id="46" name="Shape 46"/>
          <p:cNvSpPr/>
          <p:nvPr>
            <p:ph type="sldNum" sz="quarter" idx="4294967295"/>
          </p:nvPr>
        </p:nvSpPr>
        <p:spPr>
          <a:xfrm>
            <a:off x="6381749" y="9271000"/>
            <a:ext cx="228601" cy="3556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800">
                <a:solidFill>
                  <a:srgbClr val="FFFFFF"/>
                </a:solidFill>
              </a:defRPr>
            </a:lvl1pPr>
          </a:lstStyle>
          <a:p>
            <a:pPr lvl="0">
              <a:defRPr>
                <a:solidFill>
                  <a:srgbClr val="000000"/>
                </a:solidFill>
              </a:defRPr>
            </a:pPr>
            <a:fld id="{86CB4B4D-7CA3-9044-876B-883B54F8677D}" type="slidenum">
              <a:rPr>
                <a:solidFill>
                  <a:srgbClr val="FFFFFF"/>
                </a:solidFill>
              </a:rPr>
            </a:fld>
          </a:p>
        </p:txBody>
      </p:sp>
      <p:sp>
        <p:nvSpPr>
          <p:cNvPr id="47" name="Shape 47"/>
          <p:cNvSpPr/>
          <p:nvPr>
            <p:ph type="body" idx="1"/>
          </p:nvPr>
        </p:nvSpPr>
        <p:spPr>
          <a:prstGeom prst="rect">
            <a:avLst/>
          </a:prstGeom>
        </p:spPr>
        <p:txBody>
          <a:bodyPr/>
          <a:lstStyle>
            <a:lvl1pPr marL="0" indent="0" algn="ctr" defTabSz="496570">
              <a:spcBef>
                <a:spcPts val="3900"/>
              </a:spcBef>
              <a:buSzTx/>
              <a:buNone/>
              <a:defRPr sz="3910">
                <a:solidFill>
                  <a:srgbClr val="FFFFFF"/>
                </a:solidFill>
              </a:defRPr>
            </a:lvl1pPr>
          </a:lstStyle>
          <a:p>
            <a:pPr lvl="0">
              <a:defRPr sz="1800">
                <a:solidFill>
                  <a:srgbClr val="000000"/>
                </a:solidFill>
              </a:defRPr>
            </a:pPr>
            <a:r>
              <a:rPr sz="3910">
                <a:solidFill>
                  <a:srgbClr val="FFFFFF"/>
                </a:solidFill>
              </a:rPr>
              <a:t>Ziel des Projektes ist es das Auto (die Ü-Ei Figur) mit verschiedenen Kameraaufnahmen durch eine verlassene Wüsten-/Berglandschaft fahren zu lassen. Das Auto ist sehr schnell und gibt laute Motorengeräusche von sich. Es scheint als würde es verfolgt werden oder etwas jagen. Im Laufe der Fahrt verschwindet es hinter einem Berg, Rauch steigt auf und es sind tausende Autoteile zu sehen, die scheinbar kontrolliert in der Luft herumwirbeln. Plötzlich steigt aus der Rauchwolke ein neues, aus dem Auto transformiertes, Objekt auf…</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pic>
        <p:nvPicPr>
          <p:cNvPr id="49" name="car2.png"/>
          <p:cNvPicPr/>
          <p:nvPr/>
        </p:nvPicPr>
        <p:blipFill>
          <a:blip r:embed="rId2">
            <a:extLst/>
          </a:blip>
          <a:srcRect l="0" t="0" r="5854" b="0"/>
          <a:stretch>
            <a:fillRect/>
          </a:stretch>
        </p:blipFill>
        <p:spPr>
          <a:xfrm>
            <a:off x="5473968" y="2226572"/>
            <a:ext cx="7364691" cy="4525756"/>
          </a:xfrm>
          <a:prstGeom prst="rect">
            <a:avLst/>
          </a:prstGeom>
          <a:ln w="12700">
            <a:miter lim="400000"/>
          </a:ln>
        </p:spPr>
      </p:pic>
      <p:sp>
        <p:nvSpPr>
          <p:cNvPr id="50" name="Shape 50"/>
          <p:cNvSpPr/>
          <p:nvPr>
            <p:ph type="title"/>
          </p:nvPr>
        </p:nvSpPr>
        <p:spPr>
          <a:prstGeom prst="rect">
            <a:avLst/>
          </a:prstGeom>
        </p:spPr>
        <p:txBody>
          <a:bodyPr/>
          <a:lstStyle>
            <a:lvl1pPr>
              <a:defRPr sz="6600"/>
            </a:lvl1pPr>
          </a:lstStyle>
          <a:p>
            <a:pPr lvl="0">
              <a:defRPr cap="none" sz="1800">
                <a:solidFill>
                  <a:srgbClr val="000000"/>
                </a:solidFill>
              </a:defRPr>
            </a:pPr>
            <a:r>
              <a:rPr cap="all" sz="6600">
                <a:solidFill>
                  <a:srgbClr val="535353"/>
                </a:solidFill>
              </a:rPr>
              <a:t>StoryBoard</a:t>
            </a:r>
          </a:p>
        </p:txBody>
      </p:sp>
      <p:sp>
        <p:nvSpPr>
          <p:cNvPr id="51" name="Shape 51"/>
          <p:cNvSpPr/>
          <p:nvPr>
            <p:ph type="body" idx="1"/>
          </p:nvPr>
        </p:nvSpPr>
        <p:spPr>
          <a:prstGeom prst="rect">
            <a:avLst/>
          </a:prstGeom>
        </p:spPr>
        <p:txBody>
          <a:bodyPr/>
          <a:lstStyle/>
          <a:p>
            <a:pPr lvl="0">
              <a:defRPr sz="1800">
                <a:solidFill>
                  <a:srgbClr val="000000"/>
                </a:solidFill>
              </a:defRPr>
            </a:pPr>
            <a:r>
              <a:rPr sz="3800">
                <a:solidFill>
                  <a:srgbClr val="535353"/>
                </a:solidFill>
              </a:rPr>
              <a:t>Einzelszenen und deren erforderlichen Objekte &amp; Animationen</a:t>
            </a:r>
          </a:p>
        </p:txBody>
      </p:sp>
      <p:sp>
        <p:nvSpPr>
          <p:cNvPr id="52" name="Shape 52"/>
          <p:cNvSpPr/>
          <p:nvPr>
            <p:ph type="sldNum" sz="quarter" idx="4294967295"/>
          </p:nvPr>
        </p:nvSpPr>
        <p:spPr>
          <a:xfrm>
            <a:off x="6381749" y="9271000"/>
            <a:ext cx="228601" cy="3556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800"/>
            </a:lvl1pPr>
          </a:lstStyle>
          <a:p>
            <a:pPr lvl="0">
              <a:defRPr>
                <a:solidFill>
                  <a:srgbClr val="000000"/>
                </a:solidFill>
              </a:defRPr>
            </a:pPr>
            <a:fld id="{86CB4B4D-7CA3-9044-876B-883B54F8677D}" type="slidenum">
              <a:rPr>
                <a:solidFill>
                  <a:srgbClr val="535353"/>
                </a:solidFill>
              </a:rPr>
            </a:fld>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54" name="Shape 54"/>
          <p:cNvSpPr/>
          <p:nvPr>
            <p:ph type="title"/>
          </p:nvPr>
        </p:nvSpPr>
        <p:spPr>
          <a:prstGeom prst="rect">
            <a:avLst/>
          </a:prstGeom>
        </p:spPr>
        <p:txBody>
          <a:bodyPr/>
          <a:lstStyle>
            <a:lvl1pPr>
              <a:defRPr>
                <a:solidFill>
                  <a:srgbClr val="FFFFFF"/>
                </a:solidFill>
              </a:defRPr>
            </a:lvl1pPr>
          </a:lstStyle>
          <a:p>
            <a:pPr lvl="0">
              <a:defRPr cap="none" sz="1800">
                <a:solidFill>
                  <a:srgbClr val="000000"/>
                </a:solidFill>
              </a:defRPr>
            </a:pPr>
            <a:r>
              <a:rPr cap="all" sz="7200">
                <a:solidFill>
                  <a:srgbClr val="FFFFFF"/>
                </a:solidFill>
              </a:rPr>
              <a:t>Szene 1</a:t>
            </a:r>
          </a:p>
        </p:txBody>
      </p:sp>
      <p:sp>
        <p:nvSpPr>
          <p:cNvPr id="55" name="Shape 55"/>
          <p:cNvSpPr/>
          <p:nvPr>
            <p:ph type="sldNum" sz="quarter" idx="4294967295"/>
          </p:nvPr>
        </p:nvSpPr>
        <p:spPr>
          <a:xfrm>
            <a:off x="6381749" y="9271000"/>
            <a:ext cx="228601" cy="3556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800">
                <a:solidFill>
                  <a:srgbClr val="FFFFFF"/>
                </a:solidFill>
              </a:defRPr>
            </a:lvl1pPr>
          </a:lstStyle>
          <a:p>
            <a:pPr lvl="0">
              <a:defRPr>
                <a:solidFill>
                  <a:srgbClr val="000000"/>
                </a:solidFill>
              </a:defRPr>
            </a:pPr>
            <a:fld id="{86CB4B4D-7CA3-9044-876B-883B54F8677D}" type="slidenum">
              <a:rPr>
                <a:solidFill>
                  <a:srgbClr val="FFFFFF"/>
                </a:solidFill>
              </a:rPr>
            </a:fld>
          </a:p>
        </p:txBody>
      </p:sp>
      <p:sp>
        <p:nvSpPr>
          <p:cNvPr id="56" name="Shape 56"/>
          <p:cNvSpPr/>
          <p:nvPr>
            <p:ph type="body" idx="1"/>
          </p:nvPr>
        </p:nvSpPr>
        <p:spPr>
          <a:xfrm>
            <a:off x="355599" y="6756399"/>
            <a:ext cx="12293601" cy="2438401"/>
          </a:xfrm>
          <a:prstGeom prst="rect">
            <a:avLst/>
          </a:prstGeom>
        </p:spPr>
        <p:txBody>
          <a:bodyPr anchor="t"/>
          <a:lstStyle/>
          <a:p>
            <a:pPr lvl="0" marL="0" indent="0" defTabSz="496570">
              <a:spcBef>
                <a:spcPts val="3900"/>
              </a:spcBef>
              <a:buSzTx/>
              <a:buNone/>
              <a:defRPr sz="1800">
                <a:solidFill>
                  <a:srgbClr val="000000"/>
                </a:solidFill>
              </a:defRPr>
            </a:pPr>
            <a:r>
              <a:rPr sz="3910" u="sng">
                <a:solidFill>
                  <a:srgbClr val="FFFFFF"/>
                </a:solidFill>
              </a:rPr>
              <a:t>Objekte: </a:t>
            </a:r>
            <a:r>
              <a:rPr sz="3910">
                <a:solidFill>
                  <a:srgbClr val="FFFFFF"/>
                </a:solidFill>
              </a:rPr>
              <a:t>Wüsten/Berglandschaft, Auto (Ü-Ei Figur)</a:t>
            </a:r>
            <a:endParaRPr sz="3910">
              <a:solidFill>
                <a:srgbClr val="FFFFFF"/>
              </a:solidFill>
            </a:endParaRPr>
          </a:p>
          <a:p>
            <a:pPr lvl="0" marL="0" indent="0" defTabSz="496570">
              <a:spcBef>
                <a:spcPts val="3900"/>
              </a:spcBef>
              <a:buSzTx/>
              <a:buNone/>
              <a:defRPr sz="1800">
                <a:solidFill>
                  <a:srgbClr val="000000"/>
                </a:solidFill>
              </a:defRPr>
            </a:pPr>
            <a:r>
              <a:rPr sz="3910" u="sng">
                <a:solidFill>
                  <a:srgbClr val="FFFFFF"/>
                </a:solidFill>
              </a:rPr>
              <a:t>Animationen: </a:t>
            </a:r>
            <a:r>
              <a:rPr sz="3910">
                <a:solidFill>
                  <a:srgbClr val="FFFFFF"/>
                </a:solidFill>
              </a:rPr>
              <a:t>Auto fährt in Richtung Kamera, Staub wirbelt auf</a:t>
            </a:r>
          </a:p>
        </p:txBody>
      </p:sp>
      <p:pic>
        <p:nvPicPr>
          <p:cNvPr id="57" name="storyboard_1.jpg"/>
          <p:cNvPicPr/>
          <p:nvPr/>
        </p:nvPicPr>
        <p:blipFill>
          <a:blip r:embed="rId3">
            <a:extLst/>
          </a:blip>
          <a:srcRect l="0" t="0" r="49656" b="53633"/>
          <a:stretch>
            <a:fillRect/>
          </a:stretch>
        </p:blipFill>
        <p:spPr>
          <a:xfrm>
            <a:off x="408863" y="2085704"/>
            <a:ext cx="6547039" cy="4262837"/>
          </a:xfrm>
          <a:prstGeom prst="rect">
            <a:avLst/>
          </a:prstGeom>
          <a:ln w="12700">
            <a:miter lim="400000"/>
          </a:ln>
        </p:spPr>
      </p:pic>
      <p:sp>
        <p:nvSpPr>
          <p:cNvPr id="58" name="Shape 58"/>
          <p:cNvSpPr/>
          <p:nvPr/>
        </p:nvSpPr>
        <p:spPr>
          <a:xfrm>
            <a:off x="7194769" y="2067481"/>
            <a:ext cx="5398361" cy="4262836"/>
          </a:xfrm>
          <a:prstGeom prst="rect">
            <a:avLst/>
          </a:prstGeom>
          <a:solidFill>
            <a:srgbClr val="FFFFFF"/>
          </a:solidFill>
          <a:ln w="25400">
            <a:solidFill>
              <a:srgbClr val="808785"/>
            </a:solidFill>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3600">
                <a:solidFill>
                  <a:srgbClr val="535353"/>
                </a:solidFill>
              </a:rPr>
              <a:t>Szene spielt in einer Berg/Wüstenlandschaft, ein einsames Auto fährt schnell die schmutzige und staubige Straße entlang.</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60" name="Shape 60"/>
          <p:cNvSpPr/>
          <p:nvPr>
            <p:ph type="title"/>
          </p:nvPr>
        </p:nvSpPr>
        <p:spPr>
          <a:prstGeom prst="rect">
            <a:avLst/>
          </a:prstGeom>
        </p:spPr>
        <p:txBody>
          <a:bodyPr/>
          <a:lstStyle>
            <a:lvl1pPr>
              <a:defRPr>
                <a:solidFill>
                  <a:srgbClr val="FFFFFF"/>
                </a:solidFill>
              </a:defRPr>
            </a:lvl1pPr>
          </a:lstStyle>
          <a:p>
            <a:pPr lvl="0">
              <a:defRPr cap="none" sz="1800">
                <a:solidFill>
                  <a:srgbClr val="000000"/>
                </a:solidFill>
              </a:defRPr>
            </a:pPr>
            <a:r>
              <a:rPr cap="all" sz="7200">
                <a:solidFill>
                  <a:srgbClr val="FFFFFF"/>
                </a:solidFill>
              </a:rPr>
              <a:t>Szene 2</a:t>
            </a:r>
          </a:p>
        </p:txBody>
      </p:sp>
      <p:sp>
        <p:nvSpPr>
          <p:cNvPr id="61" name="Shape 61"/>
          <p:cNvSpPr/>
          <p:nvPr>
            <p:ph type="sldNum" sz="quarter" idx="4294967295"/>
          </p:nvPr>
        </p:nvSpPr>
        <p:spPr>
          <a:xfrm>
            <a:off x="6381749" y="9271000"/>
            <a:ext cx="228601" cy="3556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800">
                <a:solidFill>
                  <a:srgbClr val="FFFFFF"/>
                </a:solidFill>
              </a:defRPr>
            </a:lvl1pPr>
          </a:lstStyle>
          <a:p>
            <a:pPr lvl="0">
              <a:defRPr>
                <a:solidFill>
                  <a:srgbClr val="000000"/>
                </a:solidFill>
              </a:defRPr>
            </a:pPr>
            <a:fld id="{86CB4B4D-7CA3-9044-876B-883B54F8677D}" type="slidenum">
              <a:rPr>
                <a:solidFill>
                  <a:srgbClr val="FFFFFF"/>
                </a:solidFill>
              </a:rPr>
            </a:fld>
          </a:p>
        </p:txBody>
      </p:sp>
      <p:sp>
        <p:nvSpPr>
          <p:cNvPr id="62" name="Shape 62"/>
          <p:cNvSpPr/>
          <p:nvPr>
            <p:ph type="body" idx="1"/>
          </p:nvPr>
        </p:nvSpPr>
        <p:spPr>
          <a:xfrm>
            <a:off x="355600" y="6756400"/>
            <a:ext cx="12293600" cy="2438400"/>
          </a:xfrm>
          <a:prstGeom prst="rect">
            <a:avLst/>
          </a:prstGeom>
        </p:spPr>
        <p:txBody>
          <a:bodyPr anchor="t"/>
          <a:lstStyle/>
          <a:p>
            <a:pPr lvl="0" marL="0" indent="0" defTabSz="479044">
              <a:spcBef>
                <a:spcPts val="3700"/>
              </a:spcBef>
              <a:buSzTx/>
              <a:buNone/>
              <a:defRPr sz="1800">
                <a:solidFill>
                  <a:srgbClr val="000000"/>
                </a:solidFill>
              </a:defRPr>
            </a:pPr>
            <a:r>
              <a:rPr sz="3772" u="sng">
                <a:solidFill>
                  <a:srgbClr val="FFFFFF"/>
                </a:solidFill>
              </a:rPr>
              <a:t>Objekte: </a:t>
            </a:r>
            <a:r>
              <a:rPr sz="3772">
                <a:solidFill>
                  <a:srgbClr val="FFFFFF"/>
                </a:solidFill>
              </a:rPr>
              <a:t>Wüsten/Berglandschaft, Auto (Ü-Ei Figur)</a:t>
            </a:r>
            <a:endParaRPr sz="3772">
              <a:solidFill>
                <a:srgbClr val="FFFFFF"/>
              </a:solidFill>
            </a:endParaRPr>
          </a:p>
          <a:p>
            <a:pPr lvl="0" marL="0" indent="0" defTabSz="479044">
              <a:spcBef>
                <a:spcPts val="3700"/>
              </a:spcBef>
              <a:buSzTx/>
              <a:buNone/>
              <a:defRPr sz="1800">
                <a:solidFill>
                  <a:srgbClr val="000000"/>
                </a:solidFill>
              </a:defRPr>
            </a:pPr>
            <a:r>
              <a:rPr sz="3772" u="sng">
                <a:solidFill>
                  <a:srgbClr val="FFFFFF"/>
                </a:solidFill>
              </a:rPr>
              <a:t>Animationen: </a:t>
            </a:r>
            <a:r>
              <a:rPr sz="3772">
                <a:solidFill>
                  <a:srgbClr val="FFFFFF"/>
                </a:solidFill>
              </a:rPr>
              <a:t>Vorbeiziehende Landschaft im Hintergrund, Kamera folgt Auto</a:t>
            </a:r>
          </a:p>
        </p:txBody>
      </p:sp>
      <p:pic>
        <p:nvPicPr>
          <p:cNvPr id="63" name="storyboard_1.jpg"/>
          <p:cNvPicPr/>
          <p:nvPr/>
        </p:nvPicPr>
        <p:blipFill>
          <a:blip r:embed="rId3">
            <a:extLst/>
          </a:blip>
          <a:srcRect l="1178" t="46324" r="48477" b="7309"/>
          <a:stretch>
            <a:fillRect/>
          </a:stretch>
        </p:blipFill>
        <p:spPr>
          <a:xfrm>
            <a:off x="408863" y="2085704"/>
            <a:ext cx="6547039" cy="4262837"/>
          </a:xfrm>
          <a:prstGeom prst="rect">
            <a:avLst/>
          </a:prstGeom>
          <a:ln w="12700">
            <a:miter lim="400000"/>
          </a:ln>
        </p:spPr>
      </p:pic>
      <p:sp>
        <p:nvSpPr>
          <p:cNvPr id="64" name="Shape 64"/>
          <p:cNvSpPr/>
          <p:nvPr/>
        </p:nvSpPr>
        <p:spPr>
          <a:xfrm>
            <a:off x="7194769" y="2067481"/>
            <a:ext cx="5398361" cy="4262836"/>
          </a:xfrm>
          <a:prstGeom prst="rect">
            <a:avLst/>
          </a:prstGeom>
          <a:solidFill>
            <a:srgbClr val="FFFFFF"/>
          </a:solidFill>
          <a:ln w="25400">
            <a:solidFill>
              <a:srgbClr val="808785"/>
            </a:solidFill>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3600">
                <a:solidFill>
                  <a:srgbClr val="535353"/>
                </a:solidFill>
              </a:rPr>
              <a:t>Nahaufnahme von dem fahrenden Auto, im Hintergrund die vorbeiziehende Landschaft, laute Motorengeräusche sind zu hören</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66" name="Shape 66"/>
          <p:cNvSpPr/>
          <p:nvPr>
            <p:ph type="title"/>
          </p:nvPr>
        </p:nvSpPr>
        <p:spPr>
          <a:prstGeom prst="rect">
            <a:avLst/>
          </a:prstGeom>
        </p:spPr>
        <p:txBody>
          <a:bodyPr/>
          <a:lstStyle>
            <a:lvl1pPr>
              <a:defRPr>
                <a:solidFill>
                  <a:srgbClr val="FFFFFF"/>
                </a:solidFill>
              </a:defRPr>
            </a:lvl1pPr>
          </a:lstStyle>
          <a:p>
            <a:pPr lvl="0">
              <a:defRPr cap="none" sz="1800">
                <a:solidFill>
                  <a:srgbClr val="000000"/>
                </a:solidFill>
              </a:defRPr>
            </a:pPr>
            <a:r>
              <a:rPr cap="all" sz="7200">
                <a:solidFill>
                  <a:srgbClr val="FFFFFF"/>
                </a:solidFill>
              </a:rPr>
              <a:t>Szene 3</a:t>
            </a:r>
          </a:p>
        </p:txBody>
      </p:sp>
      <p:sp>
        <p:nvSpPr>
          <p:cNvPr id="67" name="Shape 67"/>
          <p:cNvSpPr/>
          <p:nvPr>
            <p:ph type="sldNum" sz="quarter" idx="4294967295"/>
          </p:nvPr>
        </p:nvSpPr>
        <p:spPr>
          <a:xfrm>
            <a:off x="6381749" y="9271000"/>
            <a:ext cx="228601" cy="3556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800">
                <a:solidFill>
                  <a:srgbClr val="FFFFFF"/>
                </a:solidFill>
              </a:defRPr>
            </a:lvl1pPr>
          </a:lstStyle>
          <a:p>
            <a:pPr lvl="0">
              <a:defRPr>
                <a:solidFill>
                  <a:srgbClr val="000000"/>
                </a:solidFill>
              </a:defRPr>
            </a:pPr>
            <a:fld id="{86CB4B4D-7CA3-9044-876B-883B54F8677D}" type="slidenum">
              <a:rPr>
                <a:solidFill>
                  <a:srgbClr val="FFFFFF"/>
                </a:solidFill>
              </a:rPr>
            </a:fld>
          </a:p>
        </p:txBody>
      </p:sp>
      <p:sp>
        <p:nvSpPr>
          <p:cNvPr id="68" name="Shape 68"/>
          <p:cNvSpPr/>
          <p:nvPr>
            <p:ph type="body" idx="1"/>
          </p:nvPr>
        </p:nvSpPr>
        <p:spPr>
          <a:xfrm>
            <a:off x="355600" y="6756400"/>
            <a:ext cx="12293600" cy="2438400"/>
          </a:xfrm>
          <a:prstGeom prst="rect">
            <a:avLst/>
          </a:prstGeom>
        </p:spPr>
        <p:txBody>
          <a:bodyPr anchor="t"/>
          <a:lstStyle/>
          <a:p>
            <a:pPr lvl="0" marL="0" indent="0">
              <a:buSzTx/>
              <a:buNone/>
              <a:defRPr sz="1800">
                <a:solidFill>
                  <a:srgbClr val="000000"/>
                </a:solidFill>
              </a:defRPr>
            </a:pPr>
            <a:r>
              <a:rPr sz="4600" u="sng">
                <a:solidFill>
                  <a:srgbClr val="FFFFFF"/>
                </a:solidFill>
              </a:rPr>
              <a:t>Objekte: </a:t>
            </a:r>
            <a:r>
              <a:rPr sz="4600">
                <a:solidFill>
                  <a:srgbClr val="FFFFFF"/>
                </a:solidFill>
              </a:rPr>
              <a:t>Wüsten/Berglandschaft, Auto (Ü-Ei Figur)</a:t>
            </a:r>
            <a:endParaRPr sz="4600">
              <a:solidFill>
                <a:srgbClr val="FFFFFF"/>
              </a:solidFill>
            </a:endParaRPr>
          </a:p>
          <a:p>
            <a:pPr lvl="0" marL="0" indent="0">
              <a:buSzTx/>
              <a:buNone/>
              <a:defRPr sz="1800">
                <a:solidFill>
                  <a:srgbClr val="000000"/>
                </a:solidFill>
              </a:defRPr>
            </a:pPr>
            <a:r>
              <a:rPr sz="4600" u="sng">
                <a:solidFill>
                  <a:srgbClr val="FFFFFF"/>
                </a:solidFill>
              </a:rPr>
              <a:t>Animationen: </a:t>
            </a:r>
            <a:r>
              <a:rPr sz="4600">
                <a:solidFill>
                  <a:srgbClr val="FFFFFF"/>
                </a:solidFill>
              </a:rPr>
              <a:t>Auto fährt auf die Berge zu</a:t>
            </a:r>
          </a:p>
        </p:txBody>
      </p:sp>
      <p:pic>
        <p:nvPicPr>
          <p:cNvPr id="69" name="storyboard_1.jpg"/>
          <p:cNvPicPr/>
          <p:nvPr/>
        </p:nvPicPr>
        <p:blipFill>
          <a:blip r:embed="rId3">
            <a:extLst/>
          </a:blip>
          <a:srcRect l="49648" t="0" r="8" b="53818"/>
          <a:stretch>
            <a:fillRect/>
          </a:stretch>
        </p:blipFill>
        <p:spPr>
          <a:xfrm>
            <a:off x="408863" y="2102740"/>
            <a:ext cx="6547039" cy="4245800"/>
          </a:xfrm>
          <a:prstGeom prst="rect">
            <a:avLst/>
          </a:prstGeom>
          <a:ln w="12700">
            <a:miter lim="400000"/>
          </a:ln>
        </p:spPr>
      </p:pic>
      <p:sp>
        <p:nvSpPr>
          <p:cNvPr id="70" name="Shape 70"/>
          <p:cNvSpPr/>
          <p:nvPr/>
        </p:nvSpPr>
        <p:spPr>
          <a:xfrm>
            <a:off x="7194769" y="2067481"/>
            <a:ext cx="5398361" cy="4262836"/>
          </a:xfrm>
          <a:prstGeom prst="rect">
            <a:avLst/>
          </a:prstGeom>
          <a:solidFill>
            <a:srgbClr val="FFFFFF"/>
          </a:solidFill>
          <a:ln w="25400">
            <a:solidFill>
              <a:srgbClr val="808785"/>
            </a:solidFill>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3600">
                <a:solidFill>
                  <a:srgbClr val="535353"/>
                </a:solidFill>
              </a:rPr>
              <a:t>Aufnahme von gesamter Landschaft &amp; vom Auto von hinten, das Auto fährt weiter auf der Straße auf die Berge zu.</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72" name="Shape 72"/>
          <p:cNvSpPr/>
          <p:nvPr>
            <p:ph type="title"/>
          </p:nvPr>
        </p:nvSpPr>
        <p:spPr>
          <a:prstGeom prst="rect">
            <a:avLst/>
          </a:prstGeom>
        </p:spPr>
        <p:txBody>
          <a:bodyPr/>
          <a:lstStyle>
            <a:lvl1pPr>
              <a:defRPr>
                <a:solidFill>
                  <a:srgbClr val="FFFFFF"/>
                </a:solidFill>
              </a:defRPr>
            </a:lvl1pPr>
          </a:lstStyle>
          <a:p>
            <a:pPr lvl="0">
              <a:defRPr cap="none" sz="1800">
                <a:solidFill>
                  <a:srgbClr val="000000"/>
                </a:solidFill>
              </a:defRPr>
            </a:pPr>
            <a:r>
              <a:rPr cap="all" sz="7200">
                <a:solidFill>
                  <a:srgbClr val="FFFFFF"/>
                </a:solidFill>
              </a:rPr>
              <a:t>Szene 4</a:t>
            </a:r>
          </a:p>
        </p:txBody>
      </p:sp>
      <p:sp>
        <p:nvSpPr>
          <p:cNvPr id="73" name="Shape 73"/>
          <p:cNvSpPr/>
          <p:nvPr>
            <p:ph type="sldNum" sz="quarter" idx="4294967295"/>
          </p:nvPr>
        </p:nvSpPr>
        <p:spPr>
          <a:xfrm>
            <a:off x="6381749" y="9271000"/>
            <a:ext cx="228601" cy="3556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800">
                <a:solidFill>
                  <a:srgbClr val="FFFFFF"/>
                </a:solidFill>
              </a:defRPr>
            </a:lvl1pPr>
          </a:lstStyle>
          <a:p>
            <a:pPr lvl="0">
              <a:defRPr>
                <a:solidFill>
                  <a:srgbClr val="000000"/>
                </a:solidFill>
              </a:defRPr>
            </a:pPr>
            <a:fld id="{86CB4B4D-7CA3-9044-876B-883B54F8677D}" type="slidenum">
              <a:rPr>
                <a:solidFill>
                  <a:srgbClr val="FFFFFF"/>
                </a:solidFill>
              </a:rPr>
            </a:fld>
          </a:p>
        </p:txBody>
      </p:sp>
      <p:sp>
        <p:nvSpPr>
          <p:cNvPr id="74" name="Shape 74"/>
          <p:cNvSpPr/>
          <p:nvPr>
            <p:ph type="body" idx="1"/>
          </p:nvPr>
        </p:nvSpPr>
        <p:spPr>
          <a:xfrm>
            <a:off x="355600" y="6756400"/>
            <a:ext cx="12293600" cy="2438400"/>
          </a:xfrm>
          <a:prstGeom prst="rect">
            <a:avLst/>
          </a:prstGeom>
        </p:spPr>
        <p:txBody>
          <a:bodyPr anchor="t"/>
          <a:lstStyle/>
          <a:p>
            <a:pPr lvl="0" marL="0" indent="0">
              <a:buSzTx/>
              <a:buNone/>
              <a:defRPr sz="1800">
                <a:solidFill>
                  <a:srgbClr val="000000"/>
                </a:solidFill>
              </a:defRPr>
            </a:pPr>
            <a:r>
              <a:rPr sz="4600" u="sng">
                <a:solidFill>
                  <a:srgbClr val="FFFFFF"/>
                </a:solidFill>
              </a:rPr>
              <a:t>Objekte: </a:t>
            </a:r>
            <a:r>
              <a:rPr sz="4600">
                <a:solidFill>
                  <a:srgbClr val="FFFFFF"/>
                </a:solidFill>
              </a:rPr>
              <a:t>Wüsten/Berglandschaft, Auto (Ü-Ei Figur)</a:t>
            </a:r>
            <a:endParaRPr sz="4600">
              <a:solidFill>
                <a:srgbClr val="FFFFFF"/>
              </a:solidFill>
            </a:endParaRPr>
          </a:p>
          <a:p>
            <a:pPr lvl="0" marL="0" indent="0">
              <a:buSzTx/>
              <a:buNone/>
              <a:defRPr sz="1800">
                <a:solidFill>
                  <a:srgbClr val="000000"/>
                </a:solidFill>
              </a:defRPr>
            </a:pPr>
            <a:r>
              <a:rPr sz="4600" u="sng">
                <a:solidFill>
                  <a:srgbClr val="FFFFFF"/>
                </a:solidFill>
              </a:rPr>
              <a:t>Animationen:</a:t>
            </a:r>
            <a:r>
              <a:rPr sz="4600">
                <a:solidFill>
                  <a:srgbClr val="FFFFFF"/>
                </a:solidFill>
              </a:rPr>
              <a:t> Auto fährt hinter einen Berg</a:t>
            </a:r>
          </a:p>
        </p:txBody>
      </p:sp>
      <p:pic>
        <p:nvPicPr>
          <p:cNvPr id="75" name="storyboard_1.jpg"/>
          <p:cNvPicPr/>
          <p:nvPr/>
        </p:nvPicPr>
        <p:blipFill>
          <a:blip r:embed="rId3">
            <a:extLst/>
          </a:blip>
          <a:srcRect l="50540" t="47368" r="1274" b="8253"/>
          <a:stretch>
            <a:fillRect/>
          </a:stretch>
        </p:blipFill>
        <p:spPr>
          <a:xfrm>
            <a:off x="408863" y="2085704"/>
            <a:ext cx="6547039" cy="4262836"/>
          </a:xfrm>
          <a:prstGeom prst="rect">
            <a:avLst/>
          </a:prstGeom>
          <a:ln w="12700">
            <a:miter lim="400000"/>
          </a:ln>
        </p:spPr>
      </p:pic>
      <p:sp>
        <p:nvSpPr>
          <p:cNvPr id="76" name="Shape 76"/>
          <p:cNvSpPr/>
          <p:nvPr/>
        </p:nvSpPr>
        <p:spPr>
          <a:xfrm>
            <a:off x="7194769" y="2067481"/>
            <a:ext cx="5398361" cy="4262836"/>
          </a:xfrm>
          <a:prstGeom prst="rect">
            <a:avLst/>
          </a:prstGeom>
          <a:solidFill>
            <a:srgbClr val="FFFFFF"/>
          </a:solidFill>
          <a:ln w="25400">
            <a:solidFill>
              <a:srgbClr val="808785"/>
            </a:solidFill>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3600">
                <a:solidFill>
                  <a:srgbClr val="535353"/>
                </a:solidFill>
              </a:rPr>
              <a:t>Nahaufnahme der Berge, man sieht das Auto hinter einem der Berge verschwinden</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Showroom">
  <a:themeElements>
    <a:clrScheme name="Showroom">
      <a:dk1>
        <a:srgbClr val="535353"/>
      </a:dk1>
      <a:lt1>
        <a:srgbClr val="340053"/>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5A5F5E"/>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howroom">
  <a:themeElements>
    <a:clrScheme name="Showroom">
      <a:dk1>
        <a:srgbClr val="000000"/>
      </a:dk1>
      <a:lt1>
        <a:srgbClr val="FFFFFF"/>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5A5F5E"/>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