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6" r:id="rId3"/>
    <p:sldId id="258" r:id="rId4"/>
    <p:sldId id="317" r:id="rId5"/>
    <p:sldId id="319" r:id="rId6"/>
    <p:sldId id="315" r:id="rId7"/>
    <p:sldId id="316" r:id="rId8"/>
    <p:sldId id="299" r:id="rId9"/>
    <p:sldId id="288" r:id="rId10"/>
    <p:sldId id="298" r:id="rId11"/>
    <p:sldId id="32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 Page 1" id="{46D8EA73-52EA-4FAE-91E1-CD2A7969F023}">
          <p14:sldIdLst>
            <p14:sldId id="257"/>
          </p14:sldIdLst>
        </p14:section>
        <p14:section name="Background &amp; Goal" id="{50463F71-1E72-47F6-BC77-7A4FFBB518AF}">
          <p14:sldIdLst>
            <p14:sldId id="266"/>
            <p14:sldId id="258"/>
          </p14:sldIdLst>
        </p14:section>
        <p14:section name="Problem" id="{C9966E13-5B99-40FB-A496-A97C1AF82F73}">
          <p14:sldIdLst>
            <p14:sldId id="317"/>
            <p14:sldId id="319"/>
            <p14:sldId id="315"/>
            <p14:sldId id="316"/>
          </p14:sldIdLst>
        </p14:section>
        <p14:section name="Improvement" id="{0D585E00-7820-4EC0-B960-909722B22593}">
          <p14:sldIdLst>
            <p14:sldId id="299"/>
          </p14:sldIdLst>
        </p14:section>
        <p14:section name="Q&amp;A" id="{5F38D7B5-E827-4CE0-9826-768D5E11DFA8}">
          <p14:sldIdLst>
            <p14:sldId id="288"/>
            <p14:sldId id="298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15E"/>
    <a:srgbClr val="C5D6F9"/>
    <a:srgbClr val="5C5CFF"/>
    <a:srgbClr val="2D2D7D"/>
    <a:srgbClr val="FDB300"/>
    <a:srgbClr val="FF6092"/>
    <a:srgbClr val="FFB508"/>
    <a:srgbClr val="2D2D7C"/>
    <a:srgbClr val="FFB506"/>
    <a:srgbClr val="737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6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50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72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>
            <a:extLst>
              <a:ext uri="{FF2B5EF4-FFF2-40B4-BE49-F238E27FC236}">
                <a16:creationId xmlns:a16="http://schemas.microsoft.com/office/drawing/2014/main" id="{E4F36DD3-AC3F-4497-9B81-FAA9D6FCA3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CFEF5B84-C889-43BE-AF34-BBAEBDE8FC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B6AE8-4B47-4521-9D5B-24DBB8626034}" type="datetimeFigureOut">
              <a:rPr lang="en-ID" smtClean="0"/>
              <a:t>08/06/20</a:t>
            </a:fld>
            <a:endParaRPr lang="en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0FA45CA9-B5B4-4283-9B87-A05A2F9C9F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E8AF9851-31A5-4E25-86AD-D0FF9160B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9CF6F-6816-4F60-8154-6652C1075F0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4428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83459-118B-4DB4-8754-9009BFEEAF3A}" type="datetimeFigureOut">
              <a:rPr lang="en-ID" smtClean="0"/>
              <a:t>08/06/20</a:t>
            </a:fld>
            <a:endParaRPr lang="en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96977-94BB-4C78-9907-C1EEE41F27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9668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worked on a KYC smart contract application, where we aim to reduce the cost and increase the efficiency for financial institutions’ operations process.</a:t>
            </a:r>
            <a:r>
              <a:rPr lang="en-US" dirty="0">
                <a:effectLst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96977-94BB-4C78-9907-C1EEE41F273A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9036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KYC stands for KNOW YOUR CUSTOMER. It strongly rely on identity management, and provide the backbone of organizational and financial institutions’ anti-money laundering efforts. KYC is a regulatory and legal requirement that 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fullfill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the bank for both new and existing clients.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bank usually cater to a large clients base to both retail and business segment. KYC helps institution with the process of clients’ identification.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clients include,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account.business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owner, authorize professionals, and beneficial owners. The process includes customer identification, due diligence, ongoing monitoring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riks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management. It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happnes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during account opening, due diligence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clients details.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96977-94BB-4C78-9907-C1EEE41F273A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6586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system requires institutions to do their own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KYC,t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his translates  into higher cost in acquisition for the banks. Also, if the customer wish to engage with a different bank, the process gets repetitive procedures all over again.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96977-94BB-4C78-9907-C1EEE41F273A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6247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our solution tackles all above problem by providing universal accessibility to institutions with a decentralized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it will reduce the speed by eliminating repetitive processes c=for customers and the institutions; it will also lower the time spent for information acquisition. As a result, it reduces cost for bank 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acquisit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maintain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cusotomers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information. And as the nature of block, the system provide stronger security to protect from hack and attack.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96977-94BB-4C78-9907-C1EEE41F273A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758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now, I’m going to pass to Leon, Booker and Richard to demonstrate the system structure, prototype and a walkthrough, as well as our review on the development and for future improvement.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96977-94BB-4C78-9907-C1EEE41F273A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912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02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entuk Bebas: Bentuk 7">
            <a:extLst>
              <a:ext uri="{FF2B5EF4-FFF2-40B4-BE49-F238E27FC236}">
                <a16:creationId xmlns:a16="http://schemas.microsoft.com/office/drawing/2014/main" id="{03D90666-D9DE-4D82-9AA7-661FFE20FE4A}"/>
              </a:ext>
            </a:extLst>
          </p:cNvPr>
          <p:cNvSpPr/>
          <p:nvPr userDrawn="1"/>
        </p:nvSpPr>
        <p:spPr>
          <a:xfrm rot="5400000">
            <a:off x="4057861" y="1993402"/>
            <a:ext cx="4204280" cy="4277103"/>
          </a:xfrm>
          <a:custGeom>
            <a:avLst/>
            <a:gdLst>
              <a:gd name="connsiteX0" fmla="*/ 54814 w 4204280"/>
              <a:gd name="connsiteY0" fmla="*/ 1257332 h 4277103"/>
              <a:gd name="connsiteX1" fmla="*/ 3369 w 4204280"/>
              <a:gd name="connsiteY1" fmla="*/ 981856 h 4277103"/>
              <a:gd name="connsiteX2" fmla="*/ 32666 w 4204280"/>
              <a:gd name="connsiteY2" fmla="*/ 750670 h 4277103"/>
              <a:gd name="connsiteX3" fmla="*/ 392315 w 4204280"/>
              <a:gd name="connsiteY3" fmla="*/ 551758 h 4277103"/>
              <a:gd name="connsiteX4" fmla="*/ 801696 w 4204280"/>
              <a:gd name="connsiteY4" fmla="*/ 443688 h 4277103"/>
              <a:gd name="connsiteX5" fmla="*/ 1011114 w 4204280"/>
              <a:gd name="connsiteY5" fmla="*/ 221602 h 4277103"/>
              <a:gd name="connsiteX6" fmla="*/ 1659357 w 4204280"/>
              <a:gd name="connsiteY6" fmla="*/ 5905 h 4277103"/>
              <a:gd name="connsiteX7" fmla="*/ 2082204 w 4204280"/>
              <a:gd name="connsiteY7" fmla="*/ 140433 h 4277103"/>
              <a:gd name="connsiteX8" fmla="*/ 2827220 w 4204280"/>
              <a:gd name="connsiteY8" fmla="*/ 450188 h 4277103"/>
              <a:gd name="connsiteX9" fmla="*/ 3217397 w 4204280"/>
              <a:gd name="connsiteY9" fmla="*/ 518316 h 4277103"/>
              <a:gd name="connsiteX10" fmla="*/ 3550514 w 4204280"/>
              <a:gd name="connsiteY10" fmla="*/ 717142 h 4277103"/>
              <a:gd name="connsiteX11" fmla="*/ 3653577 w 4204280"/>
              <a:gd name="connsiteY11" fmla="*/ 983180 h 4277103"/>
              <a:gd name="connsiteX12" fmla="*/ 4171003 w 4204280"/>
              <a:gd name="connsiteY12" fmla="*/ 3346547 h 4277103"/>
              <a:gd name="connsiteX13" fmla="*/ 4203919 w 4204280"/>
              <a:gd name="connsiteY13" fmla="*/ 3632895 h 4277103"/>
              <a:gd name="connsiteX14" fmla="*/ 4016764 w 4204280"/>
              <a:gd name="connsiteY14" fmla="*/ 4071284 h 4277103"/>
              <a:gd name="connsiteX15" fmla="*/ 2978146 w 4204280"/>
              <a:gd name="connsiteY15" fmla="*/ 4131653 h 4277103"/>
              <a:gd name="connsiteX16" fmla="*/ 2396222 w 4204280"/>
              <a:gd name="connsiteY16" fmla="*/ 3777042 h 4277103"/>
              <a:gd name="connsiteX17" fmla="*/ 2000399 w 4204280"/>
              <a:gd name="connsiteY17" fmla="*/ 3790164 h 4277103"/>
              <a:gd name="connsiteX18" fmla="*/ 1411802 w 4204280"/>
              <a:gd name="connsiteY18" fmla="*/ 3883925 h 4277103"/>
              <a:gd name="connsiteX19" fmla="*/ 1263131 w 4204280"/>
              <a:gd name="connsiteY19" fmla="*/ 3887953 h 4277103"/>
              <a:gd name="connsiteX20" fmla="*/ 1100188 w 4204280"/>
              <a:gd name="connsiteY20" fmla="*/ 3771018 h 4277103"/>
              <a:gd name="connsiteX21" fmla="*/ 739381 w 4204280"/>
              <a:gd name="connsiteY21" fmla="*/ 2971234 h 4277103"/>
              <a:gd name="connsiteX22" fmla="*/ 384058 w 4204280"/>
              <a:gd name="connsiteY22" fmla="*/ 2039890 h 4277103"/>
              <a:gd name="connsiteX23" fmla="*/ 54814 w 4204280"/>
              <a:gd name="connsiteY23" fmla="*/ 1257332 h 427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04280" h="4277103">
                <a:moveTo>
                  <a:pt x="54814" y="1257332"/>
                </a:moveTo>
                <a:cubicBezTo>
                  <a:pt x="29779" y="1167341"/>
                  <a:pt x="11621" y="1075721"/>
                  <a:pt x="3369" y="981856"/>
                </a:cubicBezTo>
                <a:cubicBezTo>
                  <a:pt x="-3514" y="903427"/>
                  <a:pt x="-2569" y="821050"/>
                  <a:pt x="32666" y="750670"/>
                </a:cubicBezTo>
                <a:cubicBezTo>
                  <a:pt x="96543" y="623144"/>
                  <a:pt x="251202" y="572391"/>
                  <a:pt x="392315" y="551758"/>
                </a:cubicBezTo>
                <a:cubicBezTo>
                  <a:pt x="533429" y="531125"/>
                  <a:pt x="684731" y="525301"/>
                  <a:pt x="801696" y="443688"/>
                </a:cubicBezTo>
                <a:cubicBezTo>
                  <a:pt x="885329" y="385269"/>
                  <a:pt x="940324" y="295065"/>
                  <a:pt x="1011114" y="221602"/>
                </a:cubicBezTo>
                <a:cubicBezTo>
                  <a:pt x="1174884" y="51574"/>
                  <a:pt x="1425033" y="-22443"/>
                  <a:pt x="1659357" y="5905"/>
                </a:cubicBezTo>
                <a:cubicBezTo>
                  <a:pt x="1806790" y="23729"/>
                  <a:pt x="1947223" y="78426"/>
                  <a:pt x="2082204" y="140433"/>
                </a:cubicBezTo>
                <a:cubicBezTo>
                  <a:pt x="2327145" y="252849"/>
                  <a:pt x="2563796" y="392407"/>
                  <a:pt x="2827220" y="450188"/>
                </a:cubicBezTo>
                <a:cubicBezTo>
                  <a:pt x="2956211" y="478350"/>
                  <a:pt x="3089194" y="486605"/>
                  <a:pt x="3217397" y="518316"/>
                </a:cubicBezTo>
                <a:cubicBezTo>
                  <a:pt x="3345598" y="550027"/>
                  <a:pt x="3473449" y="609902"/>
                  <a:pt x="3550514" y="717142"/>
                </a:cubicBezTo>
                <a:cubicBezTo>
                  <a:pt x="3606334" y="794766"/>
                  <a:pt x="3630645" y="890161"/>
                  <a:pt x="3653577" y="983180"/>
                </a:cubicBezTo>
                <a:cubicBezTo>
                  <a:pt x="3846538" y="1766670"/>
                  <a:pt x="4019015" y="2554459"/>
                  <a:pt x="4171003" y="3346547"/>
                </a:cubicBezTo>
                <a:cubicBezTo>
                  <a:pt x="4189009" y="3441143"/>
                  <a:pt x="4207077" y="3536642"/>
                  <a:pt x="4203919" y="3632895"/>
                </a:cubicBezTo>
                <a:cubicBezTo>
                  <a:pt x="4197833" y="3797129"/>
                  <a:pt x="4131165" y="3953295"/>
                  <a:pt x="4016764" y="4071284"/>
                </a:cubicBezTo>
                <a:cubicBezTo>
                  <a:pt x="3754617" y="4339412"/>
                  <a:pt x="3296073" y="4330465"/>
                  <a:pt x="2978146" y="4131653"/>
                </a:cubicBezTo>
                <a:cubicBezTo>
                  <a:pt x="2784141" y="4010314"/>
                  <a:pt x="2619684" y="3826416"/>
                  <a:pt x="2396222" y="3777042"/>
                </a:cubicBezTo>
                <a:cubicBezTo>
                  <a:pt x="2266504" y="3748392"/>
                  <a:pt x="2131557" y="3769243"/>
                  <a:pt x="2000399" y="3790164"/>
                </a:cubicBezTo>
                <a:lnTo>
                  <a:pt x="1411802" y="3883925"/>
                </a:lnTo>
                <a:cubicBezTo>
                  <a:pt x="1362504" y="3891798"/>
                  <a:pt x="1311762" y="3899605"/>
                  <a:pt x="1263131" y="3887953"/>
                </a:cubicBezTo>
                <a:cubicBezTo>
                  <a:pt x="1197040" y="3872085"/>
                  <a:pt x="1144646" y="3822442"/>
                  <a:pt x="1100188" y="3771018"/>
                </a:cubicBezTo>
                <a:cubicBezTo>
                  <a:pt x="902475" y="3542313"/>
                  <a:pt x="832680" y="3251106"/>
                  <a:pt x="739381" y="2971234"/>
                </a:cubicBezTo>
                <a:cubicBezTo>
                  <a:pt x="634361" y="2655921"/>
                  <a:pt x="522101" y="2342528"/>
                  <a:pt x="384058" y="2039890"/>
                </a:cubicBezTo>
                <a:cubicBezTo>
                  <a:pt x="266918" y="1782618"/>
                  <a:pt x="129917" y="1527306"/>
                  <a:pt x="54814" y="1257332"/>
                </a:cubicBezTo>
                <a:close/>
              </a:path>
            </a:pathLst>
          </a:cu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1" name="Bentuk Bebas: Bentuk 10">
            <a:extLst>
              <a:ext uri="{FF2B5EF4-FFF2-40B4-BE49-F238E27FC236}">
                <a16:creationId xmlns:a16="http://schemas.microsoft.com/office/drawing/2014/main" id="{1A5F62D9-056B-498A-880B-567CB5131967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6" name="Tampungan Gambar 5">
            <a:extLst>
              <a:ext uri="{FF2B5EF4-FFF2-40B4-BE49-F238E27FC236}">
                <a16:creationId xmlns:a16="http://schemas.microsoft.com/office/drawing/2014/main" id="{C36B6790-1F61-4EAD-ACEC-84049AB042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35342" y="2295945"/>
            <a:ext cx="3521316" cy="3521316"/>
          </a:xfrm>
          <a:custGeom>
            <a:avLst/>
            <a:gdLst>
              <a:gd name="connsiteX0" fmla="*/ 1760658 w 3521316"/>
              <a:gd name="connsiteY0" fmla="*/ 0 h 3521316"/>
              <a:gd name="connsiteX1" fmla="*/ 3521316 w 3521316"/>
              <a:gd name="connsiteY1" fmla="*/ 1760658 h 3521316"/>
              <a:gd name="connsiteX2" fmla="*/ 1760658 w 3521316"/>
              <a:gd name="connsiteY2" fmla="*/ 3521316 h 3521316"/>
              <a:gd name="connsiteX3" fmla="*/ 0 w 3521316"/>
              <a:gd name="connsiteY3" fmla="*/ 1760658 h 3521316"/>
              <a:gd name="connsiteX4" fmla="*/ 1760658 w 3521316"/>
              <a:gd name="connsiteY4" fmla="*/ 0 h 352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1316" h="3521316">
                <a:moveTo>
                  <a:pt x="1760658" y="0"/>
                </a:moveTo>
                <a:cubicBezTo>
                  <a:pt x="2733043" y="0"/>
                  <a:pt x="3521316" y="788273"/>
                  <a:pt x="3521316" y="1760658"/>
                </a:cubicBezTo>
                <a:cubicBezTo>
                  <a:pt x="3521316" y="2733043"/>
                  <a:pt x="2733043" y="3521316"/>
                  <a:pt x="1760658" y="3521316"/>
                </a:cubicBezTo>
                <a:cubicBezTo>
                  <a:pt x="788273" y="3521316"/>
                  <a:pt x="0" y="2733043"/>
                  <a:pt x="0" y="1760658"/>
                </a:cubicBezTo>
                <a:cubicBezTo>
                  <a:pt x="0" y="788273"/>
                  <a:pt x="788273" y="0"/>
                  <a:pt x="1760658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930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uk Bebas: Bentuk 3">
            <a:extLst>
              <a:ext uri="{FF2B5EF4-FFF2-40B4-BE49-F238E27FC236}">
                <a16:creationId xmlns:a16="http://schemas.microsoft.com/office/drawing/2014/main" id="{71123325-647D-46C9-9E88-E1006C09B42B}"/>
              </a:ext>
            </a:extLst>
          </p:cNvPr>
          <p:cNvSpPr/>
          <p:nvPr userDrawn="1"/>
        </p:nvSpPr>
        <p:spPr>
          <a:xfrm rot="16200000" flipH="1">
            <a:off x="-413932" y="413935"/>
            <a:ext cx="6813031" cy="5985166"/>
          </a:xfrm>
          <a:custGeom>
            <a:avLst/>
            <a:gdLst>
              <a:gd name="connsiteX0" fmla="*/ 0 w 6849163"/>
              <a:gd name="connsiteY0" fmla="*/ 5648414 h 6261347"/>
              <a:gd name="connsiteX1" fmla="*/ 0 w 6849163"/>
              <a:gd name="connsiteY1" fmla="*/ 0 h 6261347"/>
              <a:gd name="connsiteX2" fmla="*/ 6849163 w 6849163"/>
              <a:gd name="connsiteY2" fmla="*/ 0 h 6261347"/>
              <a:gd name="connsiteX3" fmla="*/ 6849163 w 6849163"/>
              <a:gd name="connsiteY3" fmla="*/ 302054 h 6261347"/>
              <a:gd name="connsiteX4" fmla="*/ 6658455 w 6849163"/>
              <a:gd name="connsiteY4" fmla="*/ 928223 h 6261347"/>
              <a:gd name="connsiteX5" fmla="*/ 6410297 w 6849163"/>
              <a:gd name="connsiteY5" fmla="*/ 1873754 h 6261347"/>
              <a:gd name="connsiteX6" fmla="*/ 6000326 w 6849163"/>
              <a:gd name="connsiteY6" fmla="*/ 3234356 h 6261347"/>
              <a:gd name="connsiteX7" fmla="*/ 5746049 w 6849163"/>
              <a:gd name="connsiteY7" fmla="*/ 4998828 h 6261347"/>
              <a:gd name="connsiteX8" fmla="*/ 4746958 w 6849163"/>
              <a:gd name="connsiteY8" fmla="*/ 6261347 h 6261347"/>
              <a:gd name="connsiteX9" fmla="*/ 3404525 w 6849163"/>
              <a:gd name="connsiteY9" fmla="*/ 5436976 h 6261347"/>
              <a:gd name="connsiteX10" fmla="*/ 2520674 w 6849163"/>
              <a:gd name="connsiteY10" fmla="*/ 5539132 h 6261347"/>
              <a:gd name="connsiteX11" fmla="*/ 1908777 w 6849163"/>
              <a:gd name="connsiteY11" fmla="*/ 4616679 h 6261347"/>
              <a:gd name="connsiteX12" fmla="*/ 1360110 w 6849163"/>
              <a:gd name="connsiteY12" fmla="*/ 4631272 h 6261347"/>
              <a:gd name="connsiteX13" fmla="*/ 603398 w 6849163"/>
              <a:gd name="connsiteY13" fmla="*/ 5011725 h 6261347"/>
              <a:gd name="connsiteX14" fmla="*/ 0 w 6849163"/>
              <a:gd name="connsiteY14" fmla="*/ 5648414 h 626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49163" h="6261347">
                <a:moveTo>
                  <a:pt x="0" y="5648414"/>
                </a:moveTo>
                <a:lnTo>
                  <a:pt x="0" y="0"/>
                </a:lnTo>
                <a:lnTo>
                  <a:pt x="6849163" y="0"/>
                </a:lnTo>
                <a:lnTo>
                  <a:pt x="6849163" y="302054"/>
                </a:lnTo>
                <a:cubicBezTo>
                  <a:pt x="6836245" y="510438"/>
                  <a:pt x="6792052" y="775838"/>
                  <a:pt x="6658455" y="928223"/>
                </a:cubicBezTo>
                <a:cubicBezTo>
                  <a:pt x="6416076" y="1204823"/>
                  <a:pt x="6369844" y="1297136"/>
                  <a:pt x="6410297" y="1873754"/>
                </a:cubicBezTo>
                <a:cubicBezTo>
                  <a:pt x="6450750" y="2450373"/>
                  <a:pt x="6468087" y="2767360"/>
                  <a:pt x="6000326" y="3234356"/>
                </a:cubicBezTo>
                <a:cubicBezTo>
                  <a:pt x="5532565" y="3701352"/>
                  <a:pt x="5746049" y="4462597"/>
                  <a:pt x="5746049" y="4998828"/>
                </a:cubicBezTo>
                <a:cubicBezTo>
                  <a:pt x="5746049" y="5535059"/>
                  <a:pt x="5468996" y="6261347"/>
                  <a:pt x="4746958" y="6261347"/>
                </a:cubicBezTo>
                <a:cubicBezTo>
                  <a:pt x="4025260" y="6261347"/>
                  <a:pt x="3638405" y="5556441"/>
                  <a:pt x="3404525" y="5436976"/>
                </a:cubicBezTo>
                <a:cubicBezTo>
                  <a:pt x="3170644" y="5317173"/>
                  <a:pt x="2942543" y="5539132"/>
                  <a:pt x="2520674" y="5539132"/>
                </a:cubicBezTo>
                <a:cubicBezTo>
                  <a:pt x="2099145" y="5539132"/>
                  <a:pt x="2019939" y="5031409"/>
                  <a:pt x="1908777" y="4616679"/>
                </a:cubicBezTo>
                <a:cubicBezTo>
                  <a:pt x="1797276" y="4201948"/>
                  <a:pt x="1562036" y="4204324"/>
                  <a:pt x="1360110" y="4631272"/>
                </a:cubicBezTo>
                <a:cubicBezTo>
                  <a:pt x="1157844" y="5057881"/>
                  <a:pt x="1111612" y="5011725"/>
                  <a:pt x="603398" y="5011725"/>
                </a:cubicBezTo>
                <a:cubicBezTo>
                  <a:pt x="314107" y="5011725"/>
                  <a:pt x="116600" y="5353827"/>
                  <a:pt x="0" y="5648414"/>
                </a:cubicBezTo>
                <a:close/>
              </a:path>
            </a:pathLst>
          </a:custGeom>
          <a:solidFill>
            <a:srgbClr val="262668"/>
          </a:soli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1721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entuk Bebas: Bentuk 6">
            <a:extLst>
              <a:ext uri="{FF2B5EF4-FFF2-40B4-BE49-F238E27FC236}">
                <a16:creationId xmlns:a16="http://schemas.microsoft.com/office/drawing/2014/main" id="{C3667076-3DA0-4A2A-B701-6AFE2766CDCF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4" name="Bentuk Bebas: Bentuk 3">
            <a:extLst>
              <a:ext uri="{FF2B5EF4-FFF2-40B4-BE49-F238E27FC236}">
                <a16:creationId xmlns:a16="http://schemas.microsoft.com/office/drawing/2014/main" id="{1131F209-4503-44FD-B116-87AECAF351C9}"/>
              </a:ext>
            </a:extLst>
          </p:cNvPr>
          <p:cNvSpPr/>
          <p:nvPr userDrawn="1"/>
        </p:nvSpPr>
        <p:spPr>
          <a:xfrm rot="5400000">
            <a:off x="5648859" y="281798"/>
            <a:ext cx="6831096" cy="6261347"/>
          </a:xfrm>
          <a:custGeom>
            <a:avLst/>
            <a:gdLst>
              <a:gd name="connsiteX0" fmla="*/ 0 w 6849163"/>
              <a:gd name="connsiteY0" fmla="*/ 5648414 h 6261347"/>
              <a:gd name="connsiteX1" fmla="*/ 0 w 6849163"/>
              <a:gd name="connsiteY1" fmla="*/ 0 h 6261347"/>
              <a:gd name="connsiteX2" fmla="*/ 6849163 w 6849163"/>
              <a:gd name="connsiteY2" fmla="*/ 0 h 6261347"/>
              <a:gd name="connsiteX3" fmla="*/ 6849163 w 6849163"/>
              <a:gd name="connsiteY3" fmla="*/ 302054 h 6261347"/>
              <a:gd name="connsiteX4" fmla="*/ 6658455 w 6849163"/>
              <a:gd name="connsiteY4" fmla="*/ 928223 h 6261347"/>
              <a:gd name="connsiteX5" fmla="*/ 6410297 w 6849163"/>
              <a:gd name="connsiteY5" fmla="*/ 1873754 h 6261347"/>
              <a:gd name="connsiteX6" fmla="*/ 6000326 w 6849163"/>
              <a:gd name="connsiteY6" fmla="*/ 3234356 h 6261347"/>
              <a:gd name="connsiteX7" fmla="*/ 5746049 w 6849163"/>
              <a:gd name="connsiteY7" fmla="*/ 4998828 h 6261347"/>
              <a:gd name="connsiteX8" fmla="*/ 4746958 w 6849163"/>
              <a:gd name="connsiteY8" fmla="*/ 6261347 h 6261347"/>
              <a:gd name="connsiteX9" fmla="*/ 3404525 w 6849163"/>
              <a:gd name="connsiteY9" fmla="*/ 5436976 h 6261347"/>
              <a:gd name="connsiteX10" fmla="*/ 2520674 w 6849163"/>
              <a:gd name="connsiteY10" fmla="*/ 5539132 h 6261347"/>
              <a:gd name="connsiteX11" fmla="*/ 1908777 w 6849163"/>
              <a:gd name="connsiteY11" fmla="*/ 4616679 h 6261347"/>
              <a:gd name="connsiteX12" fmla="*/ 1360110 w 6849163"/>
              <a:gd name="connsiteY12" fmla="*/ 4631272 h 6261347"/>
              <a:gd name="connsiteX13" fmla="*/ 603398 w 6849163"/>
              <a:gd name="connsiteY13" fmla="*/ 5011725 h 6261347"/>
              <a:gd name="connsiteX14" fmla="*/ 0 w 6849163"/>
              <a:gd name="connsiteY14" fmla="*/ 5648414 h 626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49163" h="6261347">
                <a:moveTo>
                  <a:pt x="0" y="5648414"/>
                </a:moveTo>
                <a:lnTo>
                  <a:pt x="0" y="0"/>
                </a:lnTo>
                <a:lnTo>
                  <a:pt x="6849163" y="0"/>
                </a:lnTo>
                <a:lnTo>
                  <a:pt x="6849163" y="302054"/>
                </a:lnTo>
                <a:cubicBezTo>
                  <a:pt x="6836245" y="510438"/>
                  <a:pt x="6792052" y="775838"/>
                  <a:pt x="6658455" y="928223"/>
                </a:cubicBezTo>
                <a:cubicBezTo>
                  <a:pt x="6416076" y="1204823"/>
                  <a:pt x="6369844" y="1297136"/>
                  <a:pt x="6410297" y="1873754"/>
                </a:cubicBezTo>
                <a:cubicBezTo>
                  <a:pt x="6450750" y="2450373"/>
                  <a:pt x="6468087" y="2767360"/>
                  <a:pt x="6000326" y="3234356"/>
                </a:cubicBezTo>
                <a:cubicBezTo>
                  <a:pt x="5532565" y="3701352"/>
                  <a:pt x="5746049" y="4462597"/>
                  <a:pt x="5746049" y="4998828"/>
                </a:cubicBezTo>
                <a:cubicBezTo>
                  <a:pt x="5746049" y="5535059"/>
                  <a:pt x="5468996" y="6261347"/>
                  <a:pt x="4746958" y="6261347"/>
                </a:cubicBezTo>
                <a:cubicBezTo>
                  <a:pt x="4025260" y="6261347"/>
                  <a:pt x="3638405" y="5556441"/>
                  <a:pt x="3404525" y="5436976"/>
                </a:cubicBezTo>
                <a:cubicBezTo>
                  <a:pt x="3170644" y="5317173"/>
                  <a:pt x="2942543" y="5539132"/>
                  <a:pt x="2520674" y="5539132"/>
                </a:cubicBezTo>
                <a:cubicBezTo>
                  <a:pt x="2099145" y="5539132"/>
                  <a:pt x="2019939" y="5031409"/>
                  <a:pt x="1908777" y="4616679"/>
                </a:cubicBezTo>
                <a:cubicBezTo>
                  <a:pt x="1797276" y="4201948"/>
                  <a:pt x="1562036" y="4204324"/>
                  <a:pt x="1360110" y="4631272"/>
                </a:cubicBezTo>
                <a:cubicBezTo>
                  <a:pt x="1157844" y="5057881"/>
                  <a:pt x="1111612" y="5011725"/>
                  <a:pt x="603398" y="5011725"/>
                </a:cubicBezTo>
                <a:cubicBezTo>
                  <a:pt x="314107" y="5011725"/>
                  <a:pt x="116600" y="5353827"/>
                  <a:pt x="0" y="5648414"/>
                </a:cubicBezTo>
                <a:close/>
              </a:path>
            </a:pathLst>
          </a:custGeom>
          <a:solidFill>
            <a:srgbClr val="262668"/>
          </a:soli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8988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gkaran: Berongga 4">
            <a:extLst>
              <a:ext uri="{FF2B5EF4-FFF2-40B4-BE49-F238E27FC236}">
                <a16:creationId xmlns:a16="http://schemas.microsoft.com/office/drawing/2014/main" id="{09240F2B-AFB1-4DE8-969D-CBA88E119C2D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7" name="Bentuk Bebas: Bentuk 6">
            <a:extLst>
              <a:ext uri="{FF2B5EF4-FFF2-40B4-BE49-F238E27FC236}">
                <a16:creationId xmlns:a16="http://schemas.microsoft.com/office/drawing/2014/main" id="{C3667076-3DA0-4A2A-B701-6AFE2766CDCF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8" name="Tampungan Gambar 16">
            <a:extLst>
              <a:ext uri="{FF2B5EF4-FFF2-40B4-BE49-F238E27FC236}">
                <a16:creationId xmlns:a16="http://schemas.microsoft.com/office/drawing/2014/main" id="{D3ABA7EB-DEB6-4244-AE65-7CD1CBA664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88174" y="-1"/>
            <a:ext cx="4907787" cy="5621374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964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gkaran: Berongga 4">
            <a:extLst>
              <a:ext uri="{FF2B5EF4-FFF2-40B4-BE49-F238E27FC236}">
                <a16:creationId xmlns:a16="http://schemas.microsoft.com/office/drawing/2014/main" id="{09240F2B-AFB1-4DE8-969D-CBA88E119C2D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2" name="Tampungan Gambar 11">
            <a:extLst>
              <a:ext uri="{FF2B5EF4-FFF2-40B4-BE49-F238E27FC236}">
                <a16:creationId xmlns:a16="http://schemas.microsoft.com/office/drawing/2014/main" id="{96F5CD56-5D16-4437-B0CD-9495E53B02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22596" y="2394831"/>
            <a:ext cx="2734413" cy="3796087"/>
          </a:xfrm>
          <a:custGeom>
            <a:avLst/>
            <a:gdLst>
              <a:gd name="connsiteX0" fmla="*/ 131963 w 2734413"/>
              <a:gd name="connsiteY0" fmla="*/ 0 h 3796087"/>
              <a:gd name="connsiteX1" fmla="*/ 2602450 w 2734413"/>
              <a:gd name="connsiteY1" fmla="*/ 0 h 3796087"/>
              <a:gd name="connsiteX2" fmla="*/ 2734413 w 2734413"/>
              <a:gd name="connsiteY2" fmla="*/ 131963 h 3796087"/>
              <a:gd name="connsiteX3" fmla="*/ 2734413 w 2734413"/>
              <a:gd name="connsiteY3" fmla="*/ 3664124 h 3796087"/>
              <a:gd name="connsiteX4" fmla="*/ 2602450 w 2734413"/>
              <a:gd name="connsiteY4" fmla="*/ 3796087 h 3796087"/>
              <a:gd name="connsiteX5" fmla="*/ 131963 w 2734413"/>
              <a:gd name="connsiteY5" fmla="*/ 3796087 h 3796087"/>
              <a:gd name="connsiteX6" fmla="*/ 0 w 2734413"/>
              <a:gd name="connsiteY6" fmla="*/ 3664124 h 3796087"/>
              <a:gd name="connsiteX7" fmla="*/ 0 w 2734413"/>
              <a:gd name="connsiteY7" fmla="*/ 131963 h 3796087"/>
              <a:gd name="connsiteX8" fmla="*/ 131963 w 2734413"/>
              <a:gd name="connsiteY8" fmla="*/ 0 h 379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4413" h="3796087">
                <a:moveTo>
                  <a:pt x="131963" y="0"/>
                </a:moveTo>
                <a:lnTo>
                  <a:pt x="2602450" y="0"/>
                </a:lnTo>
                <a:cubicBezTo>
                  <a:pt x="2675331" y="0"/>
                  <a:pt x="2734413" y="59082"/>
                  <a:pt x="2734413" y="131963"/>
                </a:cubicBezTo>
                <a:lnTo>
                  <a:pt x="2734413" y="3664124"/>
                </a:lnTo>
                <a:cubicBezTo>
                  <a:pt x="2734413" y="3737005"/>
                  <a:pt x="2675331" y="3796087"/>
                  <a:pt x="2602450" y="3796087"/>
                </a:cubicBezTo>
                <a:lnTo>
                  <a:pt x="131963" y="3796087"/>
                </a:lnTo>
                <a:cubicBezTo>
                  <a:pt x="59082" y="3796087"/>
                  <a:pt x="0" y="3737005"/>
                  <a:pt x="0" y="3664124"/>
                </a:cubicBezTo>
                <a:lnTo>
                  <a:pt x="0" y="131963"/>
                </a:lnTo>
                <a:cubicBezTo>
                  <a:pt x="0" y="59082"/>
                  <a:pt x="59082" y="0"/>
                  <a:pt x="131963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7" name="Bentuk Bebas: Bentuk 6">
            <a:extLst>
              <a:ext uri="{FF2B5EF4-FFF2-40B4-BE49-F238E27FC236}">
                <a16:creationId xmlns:a16="http://schemas.microsoft.com/office/drawing/2014/main" id="{C3667076-3DA0-4A2A-B701-6AFE2766CDCF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1" name="Tampungan Gambar 10">
            <a:extLst>
              <a:ext uri="{FF2B5EF4-FFF2-40B4-BE49-F238E27FC236}">
                <a16:creationId xmlns:a16="http://schemas.microsoft.com/office/drawing/2014/main" id="{63E4ACC3-7746-448E-BA3D-F2AA53BFAB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7211" y="667082"/>
            <a:ext cx="2734413" cy="3796087"/>
          </a:xfrm>
          <a:custGeom>
            <a:avLst/>
            <a:gdLst>
              <a:gd name="connsiteX0" fmla="*/ 131963 w 2734413"/>
              <a:gd name="connsiteY0" fmla="*/ 0 h 3796087"/>
              <a:gd name="connsiteX1" fmla="*/ 2602450 w 2734413"/>
              <a:gd name="connsiteY1" fmla="*/ 0 h 3796087"/>
              <a:gd name="connsiteX2" fmla="*/ 2734413 w 2734413"/>
              <a:gd name="connsiteY2" fmla="*/ 131963 h 3796087"/>
              <a:gd name="connsiteX3" fmla="*/ 2734413 w 2734413"/>
              <a:gd name="connsiteY3" fmla="*/ 3664124 h 3796087"/>
              <a:gd name="connsiteX4" fmla="*/ 2602450 w 2734413"/>
              <a:gd name="connsiteY4" fmla="*/ 3796087 h 3796087"/>
              <a:gd name="connsiteX5" fmla="*/ 131963 w 2734413"/>
              <a:gd name="connsiteY5" fmla="*/ 3796087 h 3796087"/>
              <a:gd name="connsiteX6" fmla="*/ 0 w 2734413"/>
              <a:gd name="connsiteY6" fmla="*/ 3664124 h 3796087"/>
              <a:gd name="connsiteX7" fmla="*/ 0 w 2734413"/>
              <a:gd name="connsiteY7" fmla="*/ 131963 h 3796087"/>
              <a:gd name="connsiteX8" fmla="*/ 131963 w 2734413"/>
              <a:gd name="connsiteY8" fmla="*/ 0 h 379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4413" h="3796087">
                <a:moveTo>
                  <a:pt x="131963" y="0"/>
                </a:moveTo>
                <a:lnTo>
                  <a:pt x="2602450" y="0"/>
                </a:lnTo>
                <a:cubicBezTo>
                  <a:pt x="2675331" y="0"/>
                  <a:pt x="2734413" y="59082"/>
                  <a:pt x="2734413" y="131963"/>
                </a:cubicBezTo>
                <a:lnTo>
                  <a:pt x="2734413" y="3664124"/>
                </a:lnTo>
                <a:cubicBezTo>
                  <a:pt x="2734413" y="3737005"/>
                  <a:pt x="2675331" y="3796087"/>
                  <a:pt x="2602450" y="3796087"/>
                </a:cubicBezTo>
                <a:lnTo>
                  <a:pt x="131963" y="3796087"/>
                </a:lnTo>
                <a:cubicBezTo>
                  <a:pt x="59082" y="3796087"/>
                  <a:pt x="0" y="3737005"/>
                  <a:pt x="0" y="3664124"/>
                </a:cubicBezTo>
                <a:lnTo>
                  <a:pt x="0" y="131963"/>
                </a:lnTo>
                <a:cubicBezTo>
                  <a:pt x="0" y="59082"/>
                  <a:pt x="59082" y="0"/>
                  <a:pt x="131963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3794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gkaran: Berongga 4">
            <a:extLst>
              <a:ext uri="{FF2B5EF4-FFF2-40B4-BE49-F238E27FC236}">
                <a16:creationId xmlns:a16="http://schemas.microsoft.com/office/drawing/2014/main" id="{09240F2B-AFB1-4DE8-969D-CBA88E119C2D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7" name="Bentuk Bebas: Bentuk 6">
            <a:extLst>
              <a:ext uri="{FF2B5EF4-FFF2-40B4-BE49-F238E27FC236}">
                <a16:creationId xmlns:a16="http://schemas.microsoft.com/office/drawing/2014/main" id="{C3667076-3DA0-4A2A-B701-6AFE2766CDCF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9" name="Tampungan Gambar 8">
            <a:extLst>
              <a:ext uri="{FF2B5EF4-FFF2-40B4-BE49-F238E27FC236}">
                <a16:creationId xmlns:a16="http://schemas.microsoft.com/office/drawing/2014/main" id="{A69C77F9-BC93-4B72-9A4A-9FA844E182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91426" y="852714"/>
            <a:ext cx="3606106" cy="5152572"/>
          </a:xfrm>
          <a:custGeom>
            <a:avLst/>
            <a:gdLst>
              <a:gd name="connsiteX0" fmla="*/ 155495 w 3606106"/>
              <a:gd name="connsiteY0" fmla="*/ 0 h 5152572"/>
              <a:gd name="connsiteX1" fmla="*/ 3450611 w 3606106"/>
              <a:gd name="connsiteY1" fmla="*/ 0 h 5152572"/>
              <a:gd name="connsiteX2" fmla="*/ 3606106 w 3606106"/>
              <a:gd name="connsiteY2" fmla="*/ 155495 h 5152572"/>
              <a:gd name="connsiteX3" fmla="*/ 3606106 w 3606106"/>
              <a:gd name="connsiteY3" fmla="*/ 4997077 h 5152572"/>
              <a:gd name="connsiteX4" fmla="*/ 3450611 w 3606106"/>
              <a:gd name="connsiteY4" fmla="*/ 5152572 h 5152572"/>
              <a:gd name="connsiteX5" fmla="*/ 155495 w 3606106"/>
              <a:gd name="connsiteY5" fmla="*/ 5152572 h 5152572"/>
              <a:gd name="connsiteX6" fmla="*/ 0 w 3606106"/>
              <a:gd name="connsiteY6" fmla="*/ 4997077 h 5152572"/>
              <a:gd name="connsiteX7" fmla="*/ 0 w 3606106"/>
              <a:gd name="connsiteY7" fmla="*/ 155495 h 5152572"/>
              <a:gd name="connsiteX8" fmla="*/ 155495 w 3606106"/>
              <a:gd name="connsiteY8" fmla="*/ 0 h 515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06106" h="5152572">
                <a:moveTo>
                  <a:pt x="155495" y="0"/>
                </a:moveTo>
                <a:lnTo>
                  <a:pt x="3450611" y="0"/>
                </a:lnTo>
                <a:cubicBezTo>
                  <a:pt x="3536489" y="0"/>
                  <a:pt x="3606106" y="69617"/>
                  <a:pt x="3606106" y="155495"/>
                </a:cubicBezTo>
                <a:lnTo>
                  <a:pt x="3606106" y="4997077"/>
                </a:lnTo>
                <a:cubicBezTo>
                  <a:pt x="3606106" y="5082955"/>
                  <a:pt x="3536489" y="5152572"/>
                  <a:pt x="3450611" y="5152572"/>
                </a:cubicBezTo>
                <a:lnTo>
                  <a:pt x="155495" y="5152572"/>
                </a:lnTo>
                <a:cubicBezTo>
                  <a:pt x="69617" y="5152572"/>
                  <a:pt x="0" y="5082955"/>
                  <a:pt x="0" y="4997077"/>
                </a:cubicBezTo>
                <a:lnTo>
                  <a:pt x="0" y="155495"/>
                </a:lnTo>
                <a:cubicBezTo>
                  <a:pt x="0" y="69617"/>
                  <a:pt x="69617" y="0"/>
                  <a:pt x="155495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724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entuk Bebas: Bentuk 22">
            <a:extLst>
              <a:ext uri="{FF2B5EF4-FFF2-40B4-BE49-F238E27FC236}">
                <a16:creationId xmlns:a16="http://schemas.microsoft.com/office/drawing/2014/main" id="{F8AB7E0D-DD4A-4DFC-849C-F903469BBE74}"/>
              </a:ext>
            </a:extLst>
          </p:cNvPr>
          <p:cNvSpPr/>
          <p:nvPr userDrawn="1"/>
        </p:nvSpPr>
        <p:spPr>
          <a:xfrm rot="5400000">
            <a:off x="5793602" y="708441"/>
            <a:ext cx="5681717" cy="5780131"/>
          </a:xfrm>
          <a:custGeom>
            <a:avLst/>
            <a:gdLst>
              <a:gd name="connsiteX0" fmla="*/ 54814 w 4204280"/>
              <a:gd name="connsiteY0" fmla="*/ 1257332 h 4277103"/>
              <a:gd name="connsiteX1" fmla="*/ 3369 w 4204280"/>
              <a:gd name="connsiteY1" fmla="*/ 981856 h 4277103"/>
              <a:gd name="connsiteX2" fmla="*/ 32666 w 4204280"/>
              <a:gd name="connsiteY2" fmla="*/ 750670 h 4277103"/>
              <a:gd name="connsiteX3" fmla="*/ 392315 w 4204280"/>
              <a:gd name="connsiteY3" fmla="*/ 551758 h 4277103"/>
              <a:gd name="connsiteX4" fmla="*/ 801696 w 4204280"/>
              <a:gd name="connsiteY4" fmla="*/ 443688 h 4277103"/>
              <a:gd name="connsiteX5" fmla="*/ 1011114 w 4204280"/>
              <a:gd name="connsiteY5" fmla="*/ 221602 h 4277103"/>
              <a:gd name="connsiteX6" fmla="*/ 1659357 w 4204280"/>
              <a:gd name="connsiteY6" fmla="*/ 5905 h 4277103"/>
              <a:gd name="connsiteX7" fmla="*/ 2082204 w 4204280"/>
              <a:gd name="connsiteY7" fmla="*/ 140433 h 4277103"/>
              <a:gd name="connsiteX8" fmla="*/ 2827220 w 4204280"/>
              <a:gd name="connsiteY8" fmla="*/ 450188 h 4277103"/>
              <a:gd name="connsiteX9" fmla="*/ 3217397 w 4204280"/>
              <a:gd name="connsiteY9" fmla="*/ 518316 h 4277103"/>
              <a:gd name="connsiteX10" fmla="*/ 3550514 w 4204280"/>
              <a:gd name="connsiteY10" fmla="*/ 717142 h 4277103"/>
              <a:gd name="connsiteX11" fmla="*/ 3653577 w 4204280"/>
              <a:gd name="connsiteY11" fmla="*/ 983180 h 4277103"/>
              <a:gd name="connsiteX12" fmla="*/ 4171003 w 4204280"/>
              <a:gd name="connsiteY12" fmla="*/ 3346547 h 4277103"/>
              <a:gd name="connsiteX13" fmla="*/ 4203919 w 4204280"/>
              <a:gd name="connsiteY13" fmla="*/ 3632895 h 4277103"/>
              <a:gd name="connsiteX14" fmla="*/ 4016764 w 4204280"/>
              <a:gd name="connsiteY14" fmla="*/ 4071284 h 4277103"/>
              <a:gd name="connsiteX15" fmla="*/ 2978146 w 4204280"/>
              <a:gd name="connsiteY15" fmla="*/ 4131653 h 4277103"/>
              <a:gd name="connsiteX16" fmla="*/ 2396222 w 4204280"/>
              <a:gd name="connsiteY16" fmla="*/ 3777042 h 4277103"/>
              <a:gd name="connsiteX17" fmla="*/ 2000399 w 4204280"/>
              <a:gd name="connsiteY17" fmla="*/ 3790164 h 4277103"/>
              <a:gd name="connsiteX18" fmla="*/ 1411802 w 4204280"/>
              <a:gd name="connsiteY18" fmla="*/ 3883925 h 4277103"/>
              <a:gd name="connsiteX19" fmla="*/ 1263131 w 4204280"/>
              <a:gd name="connsiteY19" fmla="*/ 3887953 h 4277103"/>
              <a:gd name="connsiteX20" fmla="*/ 1100188 w 4204280"/>
              <a:gd name="connsiteY20" fmla="*/ 3771018 h 4277103"/>
              <a:gd name="connsiteX21" fmla="*/ 739381 w 4204280"/>
              <a:gd name="connsiteY21" fmla="*/ 2971234 h 4277103"/>
              <a:gd name="connsiteX22" fmla="*/ 384058 w 4204280"/>
              <a:gd name="connsiteY22" fmla="*/ 2039890 h 4277103"/>
              <a:gd name="connsiteX23" fmla="*/ 54814 w 4204280"/>
              <a:gd name="connsiteY23" fmla="*/ 1257332 h 427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04280" h="4277103">
                <a:moveTo>
                  <a:pt x="54814" y="1257332"/>
                </a:moveTo>
                <a:cubicBezTo>
                  <a:pt x="29779" y="1167341"/>
                  <a:pt x="11621" y="1075721"/>
                  <a:pt x="3369" y="981856"/>
                </a:cubicBezTo>
                <a:cubicBezTo>
                  <a:pt x="-3514" y="903427"/>
                  <a:pt x="-2569" y="821050"/>
                  <a:pt x="32666" y="750670"/>
                </a:cubicBezTo>
                <a:cubicBezTo>
                  <a:pt x="96543" y="623144"/>
                  <a:pt x="251202" y="572391"/>
                  <a:pt x="392315" y="551758"/>
                </a:cubicBezTo>
                <a:cubicBezTo>
                  <a:pt x="533429" y="531125"/>
                  <a:pt x="684731" y="525301"/>
                  <a:pt x="801696" y="443688"/>
                </a:cubicBezTo>
                <a:cubicBezTo>
                  <a:pt x="885329" y="385269"/>
                  <a:pt x="940324" y="295065"/>
                  <a:pt x="1011114" y="221602"/>
                </a:cubicBezTo>
                <a:cubicBezTo>
                  <a:pt x="1174884" y="51574"/>
                  <a:pt x="1425033" y="-22443"/>
                  <a:pt x="1659357" y="5905"/>
                </a:cubicBezTo>
                <a:cubicBezTo>
                  <a:pt x="1806790" y="23729"/>
                  <a:pt x="1947223" y="78426"/>
                  <a:pt x="2082204" y="140433"/>
                </a:cubicBezTo>
                <a:cubicBezTo>
                  <a:pt x="2327145" y="252849"/>
                  <a:pt x="2563796" y="392407"/>
                  <a:pt x="2827220" y="450188"/>
                </a:cubicBezTo>
                <a:cubicBezTo>
                  <a:pt x="2956211" y="478350"/>
                  <a:pt x="3089194" y="486605"/>
                  <a:pt x="3217397" y="518316"/>
                </a:cubicBezTo>
                <a:cubicBezTo>
                  <a:pt x="3345598" y="550027"/>
                  <a:pt x="3473449" y="609902"/>
                  <a:pt x="3550514" y="717142"/>
                </a:cubicBezTo>
                <a:cubicBezTo>
                  <a:pt x="3606334" y="794766"/>
                  <a:pt x="3630645" y="890161"/>
                  <a:pt x="3653577" y="983180"/>
                </a:cubicBezTo>
                <a:cubicBezTo>
                  <a:pt x="3846538" y="1766670"/>
                  <a:pt x="4019015" y="2554459"/>
                  <a:pt x="4171003" y="3346547"/>
                </a:cubicBezTo>
                <a:cubicBezTo>
                  <a:pt x="4189009" y="3441143"/>
                  <a:pt x="4207077" y="3536642"/>
                  <a:pt x="4203919" y="3632895"/>
                </a:cubicBezTo>
                <a:cubicBezTo>
                  <a:pt x="4197833" y="3797129"/>
                  <a:pt x="4131165" y="3953295"/>
                  <a:pt x="4016764" y="4071284"/>
                </a:cubicBezTo>
                <a:cubicBezTo>
                  <a:pt x="3754617" y="4339412"/>
                  <a:pt x="3296073" y="4330465"/>
                  <a:pt x="2978146" y="4131653"/>
                </a:cubicBezTo>
                <a:cubicBezTo>
                  <a:pt x="2784141" y="4010314"/>
                  <a:pt x="2619684" y="3826416"/>
                  <a:pt x="2396222" y="3777042"/>
                </a:cubicBezTo>
                <a:cubicBezTo>
                  <a:pt x="2266504" y="3748392"/>
                  <a:pt x="2131557" y="3769243"/>
                  <a:pt x="2000399" y="3790164"/>
                </a:cubicBezTo>
                <a:lnTo>
                  <a:pt x="1411802" y="3883925"/>
                </a:lnTo>
                <a:cubicBezTo>
                  <a:pt x="1362504" y="3891798"/>
                  <a:pt x="1311762" y="3899605"/>
                  <a:pt x="1263131" y="3887953"/>
                </a:cubicBezTo>
                <a:cubicBezTo>
                  <a:pt x="1197040" y="3872085"/>
                  <a:pt x="1144646" y="3822442"/>
                  <a:pt x="1100188" y="3771018"/>
                </a:cubicBezTo>
                <a:cubicBezTo>
                  <a:pt x="902475" y="3542313"/>
                  <a:pt x="832680" y="3251106"/>
                  <a:pt x="739381" y="2971234"/>
                </a:cubicBezTo>
                <a:cubicBezTo>
                  <a:pt x="634361" y="2655921"/>
                  <a:pt x="522101" y="2342528"/>
                  <a:pt x="384058" y="2039890"/>
                </a:cubicBezTo>
                <a:cubicBezTo>
                  <a:pt x="266918" y="1782618"/>
                  <a:pt x="129917" y="1527306"/>
                  <a:pt x="54814" y="1257332"/>
                </a:cubicBezTo>
                <a:close/>
              </a:path>
            </a:pathLst>
          </a:cu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7" name="Tampungan Gambar 16">
            <a:extLst>
              <a:ext uri="{FF2B5EF4-FFF2-40B4-BE49-F238E27FC236}">
                <a16:creationId xmlns:a16="http://schemas.microsoft.com/office/drawing/2014/main" id="{16F5658C-3D90-4A15-981B-47ACDF05617B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6306392" y="-2"/>
            <a:ext cx="4428827" cy="6858001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22" name="Bentuk Bebas: Bentuk 21">
            <a:extLst>
              <a:ext uri="{FF2B5EF4-FFF2-40B4-BE49-F238E27FC236}">
                <a16:creationId xmlns:a16="http://schemas.microsoft.com/office/drawing/2014/main" id="{E9F99A13-ECB0-4CDA-B183-7405DC42A3C5}"/>
              </a:ext>
            </a:extLst>
          </p:cNvPr>
          <p:cNvSpPr/>
          <p:nvPr userDrawn="1"/>
        </p:nvSpPr>
        <p:spPr>
          <a:xfrm rot="10800000" flipH="1">
            <a:off x="0" y="4117472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2217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mpungan Gambar 9">
            <a:extLst>
              <a:ext uri="{FF2B5EF4-FFF2-40B4-BE49-F238E27FC236}">
                <a16:creationId xmlns:a16="http://schemas.microsoft.com/office/drawing/2014/main" id="{2C2BC8EC-CBC2-4687-A18B-54D6FA3DEDE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94757" y="2132943"/>
            <a:ext cx="2978100" cy="4025147"/>
          </a:xfrm>
          <a:custGeom>
            <a:avLst/>
            <a:gdLst>
              <a:gd name="connsiteX0" fmla="*/ 122549 w 2978100"/>
              <a:gd name="connsiteY0" fmla="*/ 0 h 4025147"/>
              <a:gd name="connsiteX1" fmla="*/ 2855551 w 2978100"/>
              <a:gd name="connsiteY1" fmla="*/ 0 h 4025147"/>
              <a:gd name="connsiteX2" fmla="*/ 2978100 w 2978100"/>
              <a:gd name="connsiteY2" fmla="*/ 122549 h 4025147"/>
              <a:gd name="connsiteX3" fmla="*/ 2978100 w 2978100"/>
              <a:gd name="connsiteY3" fmla="*/ 3902598 h 4025147"/>
              <a:gd name="connsiteX4" fmla="*/ 2855551 w 2978100"/>
              <a:gd name="connsiteY4" fmla="*/ 4025147 h 4025147"/>
              <a:gd name="connsiteX5" fmla="*/ 122549 w 2978100"/>
              <a:gd name="connsiteY5" fmla="*/ 4025147 h 4025147"/>
              <a:gd name="connsiteX6" fmla="*/ 0 w 2978100"/>
              <a:gd name="connsiteY6" fmla="*/ 3902598 h 4025147"/>
              <a:gd name="connsiteX7" fmla="*/ 0 w 2978100"/>
              <a:gd name="connsiteY7" fmla="*/ 122549 h 4025147"/>
              <a:gd name="connsiteX8" fmla="*/ 122549 w 2978100"/>
              <a:gd name="connsiteY8" fmla="*/ 0 h 4025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8100" h="4025147">
                <a:moveTo>
                  <a:pt x="122549" y="0"/>
                </a:moveTo>
                <a:lnTo>
                  <a:pt x="2855551" y="0"/>
                </a:lnTo>
                <a:cubicBezTo>
                  <a:pt x="2923233" y="0"/>
                  <a:pt x="2978100" y="54867"/>
                  <a:pt x="2978100" y="122549"/>
                </a:cubicBezTo>
                <a:lnTo>
                  <a:pt x="2978100" y="3902598"/>
                </a:lnTo>
                <a:cubicBezTo>
                  <a:pt x="2978100" y="3970280"/>
                  <a:pt x="2923233" y="4025147"/>
                  <a:pt x="2855551" y="4025147"/>
                </a:cubicBezTo>
                <a:lnTo>
                  <a:pt x="122549" y="4025147"/>
                </a:lnTo>
                <a:cubicBezTo>
                  <a:pt x="54867" y="4025147"/>
                  <a:pt x="0" y="3970280"/>
                  <a:pt x="0" y="3902598"/>
                </a:cubicBezTo>
                <a:lnTo>
                  <a:pt x="0" y="122549"/>
                </a:lnTo>
                <a:cubicBezTo>
                  <a:pt x="0" y="54867"/>
                  <a:pt x="54867" y="0"/>
                  <a:pt x="122549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8" name="Tampungan Gambar 7">
            <a:extLst>
              <a:ext uri="{FF2B5EF4-FFF2-40B4-BE49-F238E27FC236}">
                <a16:creationId xmlns:a16="http://schemas.microsoft.com/office/drawing/2014/main" id="{DC4CCAEF-837E-4F17-B987-CAA6F4362B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97272" y="2448808"/>
            <a:ext cx="2457617" cy="3321674"/>
          </a:xfrm>
          <a:custGeom>
            <a:avLst/>
            <a:gdLst>
              <a:gd name="connsiteX0" fmla="*/ 101131 w 2457617"/>
              <a:gd name="connsiteY0" fmla="*/ 0 h 3321674"/>
              <a:gd name="connsiteX1" fmla="*/ 2356486 w 2457617"/>
              <a:gd name="connsiteY1" fmla="*/ 0 h 3321674"/>
              <a:gd name="connsiteX2" fmla="*/ 2457617 w 2457617"/>
              <a:gd name="connsiteY2" fmla="*/ 101131 h 3321674"/>
              <a:gd name="connsiteX3" fmla="*/ 2457617 w 2457617"/>
              <a:gd name="connsiteY3" fmla="*/ 3220543 h 3321674"/>
              <a:gd name="connsiteX4" fmla="*/ 2356486 w 2457617"/>
              <a:gd name="connsiteY4" fmla="*/ 3321674 h 3321674"/>
              <a:gd name="connsiteX5" fmla="*/ 101131 w 2457617"/>
              <a:gd name="connsiteY5" fmla="*/ 3321674 h 3321674"/>
              <a:gd name="connsiteX6" fmla="*/ 0 w 2457617"/>
              <a:gd name="connsiteY6" fmla="*/ 3220543 h 3321674"/>
              <a:gd name="connsiteX7" fmla="*/ 0 w 2457617"/>
              <a:gd name="connsiteY7" fmla="*/ 101131 h 3321674"/>
              <a:gd name="connsiteX8" fmla="*/ 101131 w 2457617"/>
              <a:gd name="connsiteY8" fmla="*/ 0 h 3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7617" h="3321674">
                <a:moveTo>
                  <a:pt x="101131" y="0"/>
                </a:moveTo>
                <a:lnTo>
                  <a:pt x="2356486" y="0"/>
                </a:lnTo>
                <a:cubicBezTo>
                  <a:pt x="2412339" y="0"/>
                  <a:pt x="2457617" y="45278"/>
                  <a:pt x="2457617" y="101131"/>
                </a:cubicBezTo>
                <a:lnTo>
                  <a:pt x="2457617" y="3220543"/>
                </a:lnTo>
                <a:cubicBezTo>
                  <a:pt x="2457617" y="3276396"/>
                  <a:pt x="2412339" y="3321674"/>
                  <a:pt x="2356486" y="3321674"/>
                </a:cubicBezTo>
                <a:lnTo>
                  <a:pt x="101131" y="3321674"/>
                </a:lnTo>
                <a:cubicBezTo>
                  <a:pt x="45278" y="3321674"/>
                  <a:pt x="0" y="3276396"/>
                  <a:pt x="0" y="3220543"/>
                </a:cubicBezTo>
                <a:lnTo>
                  <a:pt x="0" y="101131"/>
                </a:lnTo>
                <a:cubicBezTo>
                  <a:pt x="0" y="45278"/>
                  <a:pt x="45278" y="0"/>
                  <a:pt x="101131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6500442" y="8406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2" name="Tampungan Gambar 11">
            <a:extLst>
              <a:ext uri="{FF2B5EF4-FFF2-40B4-BE49-F238E27FC236}">
                <a16:creationId xmlns:a16="http://schemas.microsoft.com/office/drawing/2014/main" id="{89F6A486-D712-499B-8D5D-F2FD70DF4EB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37112" y="2408143"/>
            <a:ext cx="2457617" cy="3321674"/>
          </a:xfrm>
          <a:custGeom>
            <a:avLst/>
            <a:gdLst>
              <a:gd name="connsiteX0" fmla="*/ 101131 w 2457617"/>
              <a:gd name="connsiteY0" fmla="*/ 0 h 3321674"/>
              <a:gd name="connsiteX1" fmla="*/ 2356486 w 2457617"/>
              <a:gd name="connsiteY1" fmla="*/ 0 h 3321674"/>
              <a:gd name="connsiteX2" fmla="*/ 2457617 w 2457617"/>
              <a:gd name="connsiteY2" fmla="*/ 101131 h 3321674"/>
              <a:gd name="connsiteX3" fmla="*/ 2457617 w 2457617"/>
              <a:gd name="connsiteY3" fmla="*/ 3220543 h 3321674"/>
              <a:gd name="connsiteX4" fmla="*/ 2356486 w 2457617"/>
              <a:gd name="connsiteY4" fmla="*/ 3321674 h 3321674"/>
              <a:gd name="connsiteX5" fmla="*/ 101131 w 2457617"/>
              <a:gd name="connsiteY5" fmla="*/ 3321674 h 3321674"/>
              <a:gd name="connsiteX6" fmla="*/ 0 w 2457617"/>
              <a:gd name="connsiteY6" fmla="*/ 3220543 h 3321674"/>
              <a:gd name="connsiteX7" fmla="*/ 0 w 2457617"/>
              <a:gd name="connsiteY7" fmla="*/ 101131 h 3321674"/>
              <a:gd name="connsiteX8" fmla="*/ 101131 w 2457617"/>
              <a:gd name="connsiteY8" fmla="*/ 0 h 3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7617" h="3321674">
                <a:moveTo>
                  <a:pt x="101131" y="0"/>
                </a:moveTo>
                <a:lnTo>
                  <a:pt x="2356486" y="0"/>
                </a:lnTo>
                <a:cubicBezTo>
                  <a:pt x="2412339" y="0"/>
                  <a:pt x="2457617" y="45278"/>
                  <a:pt x="2457617" y="101131"/>
                </a:cubicBezTo>
                <a:lnTo>
                  <a:pt x="2457617" y="3220543"/>
                </a:lnTo>
                <a:cubicBezTo>
                  <a:pt x="2457617" y="3276396"/>
                  <a:pt x="2412339" y="3321674"/>
                  <a:pt x="2356486" y="3321674"/>
                </a:cubicBezTo>
                <a:lnTo>
                  <a:pt x="101131" y="3321674"/>
                </a:lnTo>
                <a:cubicBezTo>
                  <a:pt x="45278" y="3321674"/>
                  <a:pt x="0" y="3276396"/>
                  <a:pt x="0" y="3220543"/>
                </a:cubicBezTo>
                <a:lnTo>
                  <a:pt x="0" y="101131"/>
                </a:lnTo>
                <a:cubicBezTo>
                  <a:pt x="0" y="45278"/>
                  <a:pt x="45278" y="0"/>
                  <a:pt x="101131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8057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mpungan Gambar 5">
            <a:extLst>
              <a:ext uri="{FF2B5EF4-FFF2-40B4-BE49-F238E27FC236}">
                <a16:creationId xmlns:a16="http://schemas.microsoft.com/office/drawing/2014/main" id="{2702CC8D-7DAF-4377-84AA-138F3CC127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612571"/>
            <a:ext cx="5502103" cy="4245429"/>
          </a:xfrm>
          <a:custGeom>
            <a:avLst/>
            <a:gdLst>
              <a:gd name="connsiteX0" fmla="*/ 0 w 5502103"/>
              <a:gd name="connsiteY0" fmla="*/ 0 h 4245429"/>
              <a:gd name="connsiteX1" fmla="*/ 5502103 w 5502103"/>
              <a:gd name="connsiteY1" fmla="*/ 0 h 4245429"/>
              <a:gd name="connsiteX2" fmla="*/ 5502103 w 5502103"/>
              <a:gd name="connsiteY2" fmla="*/ 4245429 h 4245429"/>
              <a:gd name="connsiteX3" fmla="*/ 0 w 5502103"/>
              <a:gd name="connsiteY3" fmla="*/ 4245429 h 424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2103" h="4245429">
                <a:moveTo>
                  <a:pt x="0" y="0"/>
                </a:moveTo>
                <a:lnTo>
                  <a:pt x="5502103" y="0"/>
                </a:lnTo>
                <a:lnTo>
                  <a:pt x="5502103" y="4245429"/>
                </a:lnTo>
                <a:lnTo>
                  <a:pt x="0" y="4245429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0318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26" name="Tampungan Gambar 25">
            <a:extLst>
              <a:ext uri="{FF2B5EF4-FFF2-40B4-BE49-F238E27FC236}">
                <a16:creationId xmlns:a16="http://schemas.microsoft.com/office/drawing/2014/main" id="{EB575E31-DC87-441F-847C-400CED768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3717" y="2282301"/>
            <a:ext cx="2438399" cy="2598834"/>
          </a:xfrm>
          <a:custGeom>
            <a:avLst/>
            <a:gdLst>
              <a:gd name="connsiteX0" fmla="*/ 0 w 5502103"/>
              <a:gd name="connsiteY0" fmla="*/ 0 h 4245429"/>
              <a:gd name="connsiteX1" fmla="*/ 5502103 w 5502103"/>
              <a:gd name="connsiteY1" fmla="*/ 0 h 4245429"/>
              <a:gd name="connsiteX2" fmla="*/ 5502103 w 5502103"/>
              <a:gd name="connsiteY2" fmla="*/ 4245429 h 4245429"/>
              <a:gd name="connsiteX3" fmla="*/ 0 w 5502103"/>
              <a:gd name="connsiteY3" fmla="*/ 4245429 h 424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2103" h="4245429">
                <a:moveTo>
                  <a:pt x="0" y="0"/>
                </a:moveTo>
                <a:lnTo>
                  <a:pt x="5502103" y="0"/>
                </a:lnTo>
                <a:lnTo>
                  <a:pt x="5502103" y="4245429"/>
                </a:lnTo>
                <a:lnTo>
                  <a:pt x="0" y="4245429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23" name="Tampungan Gambar 22">
            <a:extLst>
              <a:ext uri="{FF2B5EF4-FFF2-40B4-BE49-F238E27FC236}">
                <a16:creationId xmlns:a16="http://schemas.microsoft.com/office/drawing/2014/main" id="{E8DE97D0-818B-4F2C-857F-8C1FA2642D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282301"/>
            <a:ext cx="2438399" cy="2598834"/>
          </a:xfrm>
          <a:custGeom>
            <a:avLst/>
            <a:gdLst>
              <a:gd name="connsiteX0" fmla="*/ 0 w 5502103"/>
              <a:gd name="connsiteY0" fmla="*/ 0 h 4245429"/>
              <a:gd name="connsiteX1" fmla="*/ 5502103 w 5502103"/>
              <a:gd name="connsiteY1" fmla="*/ 0 h 4245429"/>
              <a:gd name="connsiteX2" fmla="*/ 5502103 w 5502103"/>
              <a:gd name="connsiteY2" fmla="*/ 4245429 h 4245429"/>
              <a:gd name="connsiteX3" fmla="*/ 0 w 5502103"/>
              <a:gd name="connsiteY3" fmla="*/ 4245429 h 424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2103" h="4245429">
                <a:moveTo>
                  <a:pt x="0" y="0"/>
                </a:moveTo>
                <a:lnTo>
                  <a:pt x="5502103" y="0"/>
                </a:lnTo>
                <a:lnTo>
                  <a:pt x="5502103" y="4245429"/>
                </a:lnTo>
                <a:lnTo>
                  <a:pt x="0" y="4245429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24" name="Tampungan Gambar 23">
            <a:extLst>
              <a:ext uri="{FF2B5EF4-FFF2-40B4-BE49-F238E27FC236}">
                <a16:creationId xmlns:a16="http://schemas.microsoft.com/office/drawing/2014/main" id="{43FB5BC7-6D65-4E84-9629-0879F9F107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38401" y="2282301"/>
            <a:ext cx="2439882" cy="2598834"/>
          </a:xfrm>
          <a:custGeom>
            <a:avLst/>
            <a:gdLst>
              <a:gd name="connsiteX0" fmla="*/ 0 w 5502103"/>
              <a:gd name="connsiteY0" fmla="*/ 0 h 4245429"/>
              <a:gd name="connsiteX1" fmla="*/ 5502103 w 5502103"/>
              <a:gd name="connsiteY1" fmla="*/ 0 h 4245429"/>
              <a:gd name="connsiteX2" fmla="*/ 5502103 w 5502103"/>
              <a:gd name="connsiteY2" fmla="*/ 4245429 h 4245429"/>
              <a:gd name="connsiteX3" fmla="*/ 0 w 5502103"/>
              <a:gd name="connsiteY3" fmla="*/ 4245429 h 424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2103" h="4245429">
                <a:moveTo>
                  <a:pt x="0" y="0"/>
                </a:moveTo>
                <a:lnTo>
                  <a:pt x="5502103" y="0"/>
                </a:lnTo>
                <a:lnTo>
                  <a:pt x="5502103" y="4245429"/>
                </a:lnTo>
                <a:lnTo>
                  <a:pt x="0" y="4245429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25" name="Tampungan Gambar 24">
            <a:extLst>
              <a:ext uri="{FF2B5EF4-FFF2-40B4-BE49-F238E27FC236}">
                <a16:creationId xmlns:a16="http://schemas.microsoft.com/office/drawing/2014/main" id="{C3F80396-813C-4F29-8634-F9A7292D57B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75318" y="2282301"/>
            <a:ext cx="2438399" cy="2598834"/>
          </a:xfrm>
          <a:custGeom>
            <a:avLst/>
            <a:gdLst>
              <a:gd name="connsiteX0" fmla="*/ 0 w 5502103"/>
              <a:gd name="connsiteY0" fmla="*/ 0 h 4245429"/>
              <a:gd name="connsiteX1" fmla="*/ 5502103 w 5502103"/>
              <a:gd name="connsiteY1" fmla="*/ 0 h 4245429"/>
              <a:gd name="connsiteX2" fmla="*/ 5502103 w 5502103"/>
              <a:gd name="connsiteY2" fmla="*/ 4245429 h 4245429"/>
              <a:gd name="connsiteX3" fmla="*/ 0 w 5502103"/>
              <a:gd name="connsiteY3" fmla="*/ 4245429 h 424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2103" h="4245429">
                <a:moveTo>
                  <a:pt x="0" y="0"/>
                </a:moveTo>
                <a:lnTo>
                  <a:pt x="5502103" y="0"/>
                </a:lnTo>
                <a:lnTo>
                  <a:pt x="5502103" y="4245429"/>
                </a:lnTo>
                <a:lnTo>
                  <a:pt x="0" y="4245429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27" name="Tampungan Gambar 26">
            <a:extLst>
              <a:ext uri="{FF2B5EF4-FFF2-40B4-BE49-F238E27FC236}">
                <a16:creationId xmlns:a16="http://schemas.microsoft.com/office/drawing/2014/main" id="{17278BAC-5E15-4617-8072-3227C15360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49152" y="2282301"/>
            <a:ext cx="2438399" cy="2598834"/>
          </a:xfrm>
          <a:custGeom>
            <a:avLst/>
            <a:gdLst>
              <a:gd name="connsiteX0" fmla="*/ 0 w 5502103"/>
              <a:gd name="connsiteY0" fmla="*/ 0 h 4245429"/>
              <a:gd name="connsiteX1" fmla="*/ 5502103 w 5502103"/>
              <a:gd name="connsiteY1" fmla="*/ 0 h 4245429"/>
              <a:gd name="connsiteX2" fmla="*/ 5502103 w 5502103"/>
              <a:gd name="connsiteY2" fmla="*/ 4245429 h 4245429"/>
              <a:gd name="connsiteX3" fmla="*/ 0 w 5502103"/>
              <a:gd name="connsiteY3" fmla="*/ 4245429 h 424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2103" h="4245429">
                <a:moveTo>
                  <a:pt x="0" y="0"/>
                </a:moveTo>
                <a:lnTo>
                  <a:pt x="5502103" y="0"/>
                </a:lnTo>
                <a:lnTo>
                  <a:pt x="5502103" y="4245429"/>
                </a:lnTo>
                <a:lnTo>
                  <a:pt x="0" y="4245429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056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ta letak K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gkaran: Berongga 9">
            <a:extLst>
              <a:ext uri="{FF2B5EF4-FFF2-40B4-BE49-F238E27FC236}">
                <a16:creationId xmlns:a16="http://schemas.microsoft.com/office/drawing/2014/main" id="{24CEB1DE-D048-4F70-B34F-01CBFAF2CCE3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1" name="Bentuk Bebas: Bentuk 10">
            <a:extLst>
              <a:ext uri="{FF2B5EF4-FFF2-40B4-BE49-F238E27FC236}">
                <a16:creationId xmlns:a16="http://schemas.microsoft.com/office/drawing/2014/main" id="{1A5F62D9-056B-498A-880B-567CB5131967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56517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7" name="Tampungan Gambar 16">
            <a:extLst>
              <a:ext uri="{FF2B5EF4-FFF2-40B4-BE49-F238E27FC236}">
                <a16:creationId xmlns:a16="http://schemas.microsoft.com/office/drawing/2014/main" id="{4654BD94-AD28-447B-B12D-2524091A0C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6660" y="2044698"/>
            <a:ext cx="2755309" cy="4175198"/>
          </a:xfrm>
          <a:custGeom>
            <a:avLst/>
            <a:gdLst>
              <a:gd name="connsiteX0" fmla="*/ 0 w 5502103"/>
              <a:gd name="connsiteY0" fmla="*/ 0 h 4245429"/>
              <a:gd name="connsiteX1" fmla="*/ 5502103 w 5502103"/>
              <a:gd name="connsiteY1" fmla="*/ 0 h 4245429"/>
              <a:gd name="connsiteX2" fmla="*/ 5502103 w 5502103"/>
              <a:gd name="connsiteY2" fmla="*/ 4245429 h 4245429"/>
              <a:gd name="connsiteX3" fmla="*/ 0 w 5502103"/>
              <a:gd name="connsiteY3" fmla="*/ 4245429 h 424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2103" h="4245429">
                <a:moveTo>
                  <a:pt x="0" y="0"/>
                </a:moveTo>
                <a:lnTo>
                  <a:pt x="5502103" y="0"/>
                </a:lnTo>
                <a:lnTo>
                  <a:pt x="5502103" y="4245429"/>
                </a:lnTo>
                <a:lnTo>
                  <a:pt x="0" y="4245429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20" name="Tampungan Gambar 19">
            <a:extLst>
              <a:ext uri="{FF2B5EF4-FFF2-40B4-BE49-F238E27FC236}">
                <a16:creationId xmlns:a16="http://schemas.microsoft.com/office/drawing/2014/main" id="{608F53AA-CD23-4535-B6F3-048830351F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41968" y="2044698"/>
            <a:ext cx="2752751" cy="4175198"/>
          </a:xfrm>
          <a:custGeom>
            <a:avLst/>
            <a:gdLst>
              <a:gd name="connsiteX0" fmla="*/ 0 w 5502103"/>
              <a:gd name="connsiteY0" fmla="*/ 0 h 4245429"/>
              <a:gd name="connsiteX1" fmla="*/ 5502103 w 5502103"/>
              <a:gd name="connsiteY1" fmla="*/ 0 h 4245429"/>
              <a:gd name="connsiteX2" fmla="*/ 5502103 w 5502103"/>
              <a:gd name="connsiteY2" fmla="*/ 4245429 h 4245429"/>
              <a:gd name="connsiteX3" fmla="*/ 0 w 5502103"/>
              <a:gd name="connsiteY3" fmla="*/ 4245429 h 424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2103" h="4245429">
                <a:moveTo>
                  <a:pt x="0" y="0"/>
                </a:moveTo>
                <a:lnTo>
                  <a:pt x="5502103" y="0"/>
                </a:lnTo>
                <a:lnTo>
                  <a:pt x="5502103" y="4245429"/>
                </a:lnTo>
                <a:lnTo>
                  <a:pt x="0" y="4245429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22" name="Tampungan Gambar 21">
            <a:extLst>
              <a:ext uri="{FF2B5EF4-FFF2-40B4-BE49-F238E27FC236}">
                <a16:creationId xmlns:a16="http://schemas.microsoft.com/office/drawing/2014/main" id="{F3395B69-A331-4DE8-97D7-FD7CFA657F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719" y="2044698"/>
            <a:ext cx="2752750" cy="4175198"/>
          </a:xfrm>
          <a:custGeom>
            <a:avLst/>
            <a:gdLst>
              <a:gd name="connsiteX0" fmla="*/ 0 w 5502103"/>
              <a:gd name="connsiteY0" fmla="*/ 0 h 4245429"/>
              <a:gd name="connsiteX1" fmla="*/ 5502103 w 5502103"/>
              <a:gd name="connsiteY1" fmla="*/ 0 h 4245429"/>
              <a:gd name="connsiteX2" fmla="*/ 5502103 w 5502103"/>
              <a:gd name="connsiteY2" fmla="*/ 4245429 h 4245429"/>
              <a:gd name="connsiteX3" fmla="*/ 0 w 5502103"/>
              <a:gd name="connsiteY3" fmla="*/ 4245429 h 424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2103" h="4245429">
                <a:moveTo>
                  <a:pt x="0" y="0"/>
                </a:moveTo>
                <a:lnTo>
                  <a:pt x="5502103" y="0"/>
                </a:lnTo>
                <a:lnTo>
                  <a:pt x="5502103" y="4245429"/>
                </a:lnTo>
                <a:lnTo>
                  <a:pt x="0" y="4245429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30" name="Tampungan Gambar 29">
            <a:extLst>
              <a:ext uri="{FF2B5EF4-FFF2-40B4-BE49-F238E27FC236}">
                <a16:creationId xmlns:a16="http://schemas.microsoft.com/office/drawing/2014/main" id="{13ECC11F-5E5C-4BBB-8F7C-8236D8372DE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2898" y="2044698"/>
            <a:ext cx="2755309" cy="4175198"/>
          </a:xfrm>
          <a:custGeom>
            <a:avLst/>
            <a:gdLst>
              <a:gd name="connsiteX0" fmla="*/ 0 w 5502103"/>
              <a:gd name="connsiteY0" fmla="*/ 0 h 4245429"/>
              <a:gd name="connsiteX1" fmla="*/ 5502103 w 5502103"/>
              <a:gd name="connsiteY1" fmla="*/ 0 h 4245429"/>
              <a:gd name="connsiteX2" fmla="*/ 5502103 w 5502103"/>
              <a:gd name="connsiteY2" fmla="*/ 4245429 h 4245429"/>
              <a:gd name="connsiteX3" fmla="*/ 0 w 5502103"/>
              <a:gd name="connsiteY3" fmla="*/ 4245429 h 424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2103" h="4245429">
                <a:moveTo>
                  <a:pt x="0" y="0"/>
                </a:moveTo>
                <a:lnTo>
                  <a:pt x="5502103" y="0"/>
                </a:lnTo>
                <a:lnTo>
                  <a:pt x="5502103" y="4245429"/>
                </a:lnTo>
                <a:lnTo>
                  <a:pt x="0" y="4245429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5983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3" name="Tampungan Gambar 12">
            <a:extLst>
              <a:ext uri="{FF2B5EF4-FFF2-40B4-BE49-F238E27FC236}">
                <a16:creationId xmlns:a16="http://schemas.microsoft.com/office/drawing/2014/main" id="{69F8FB4F-88CC-4322-A50C-2B928DBEEC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18680" y="2"/>
            <a:ext cx="5080000" cy="6857999"/>
          </a:xfrm>
          <a:prstGeom prst="parallelogram">
            <a:avLst>
              <a:gd name="adj" fmla="val 30824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0138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6" name="Tampungan Gambar 5">
            <a:extLst>
              <a:ext uri="{FF2B5EF4-FFF2-40B4-BE49-F238E27FC236}">
                <a16:creationId xmlns:a16="http://schemas.microsoft.com/office/drawing/2014/main" id="{F0773D89-E838-47A7-81FC-A9BF50DB5E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0897" y="1487809"/>
            <a:ext cx="4272997" cy="4277734"/>
          </a:xfrm>
          <a:custGeom>
            <a:avLst/>
            <a:gdLst>
              <a:gd name="connsiteX0" fmla="*/ 1352503 w 4272997"/>
              <a:gd name="connsiteY0" fmla="*/ 21 h 4277734"/>
              <a:gd name="connsiteX1" fmla="*/ 1415210 w 4272997"/>
              <a:gd name="connsiteY1" fmla="*/ 3701 h 4277734"/>
              <a:gd name="connsiteX2" fmla="*/ 2106137 w 4272997"/>
              <a:gd name="connsiteY2" fmla="*/ 639851 h 4277734"/>
              <a:gd name="connsiteX3" fmla="*/ 2714747 w 4272997"/>
              <a:gd name="connsiteY3" fmla="*/ 1129093 h 4277734"/>
              <a:gd name="connsiteX4" fmla="*/ 3428614 w 4272997"/>
              <a:gd name="connsiteY4" fmla="*/ 1106183 h 4277734"/>
              <a:gd name="connsiteX5" fmla="*/ 3998088 w 4272997"/>
              <a:gd name="connsiteY5" fmla="*/ 1145268 h 4277734"/>
              <a:gd name="connsiteX6" fmla="*/ 4271849 w 4272997"/>
              <a:gd name="connsiteY6" fmla="*/ 1531516 h 4277734"/>
              <a:gd name="connsiteX7" fmla="*/ 4272997 w 4272997"/>
              <a:gd name="connsiteY7" fmla="*/ 1537800 h 4277734"/>
              <a:gd name="connsiteX8" fmla="*/ 4272997 w 4272997"/>
              <a:gd name="connsiteY8" fmla="*/ 1877645 h 4277734"/>
              <a:gd name="connsiteX9" fmla="*/ 4259177 w 4272997"/>
              <a:gd name="connsiteY9" fmla="*/ 1935928 h 4277734"/>
              <a:gd name="connsiteX10" fmla="*/ 4087152 w 4272997"/>
              <a:gd name="connsiteY10" fmla="*/ 2245053 h 4277734"/>
              <a:gd name="connsiteX11" fmla="*/ 3632383 w 4272997"/>
              <a:gd name="connsiteY11" fmla="*/ 2541565 h 4277734"/>
              <a:gd name="connsiteX12" fmla="*/ 2981940 w 4272997"/>
              <a:gd name="connsiteY12" fmla="*/ 2987678 h 4277734"/>
              <a:gd name="connsiteX13" fmla="*/ 2683709 w 4272997"/>
              <a:gd name="connsiteY13" fmla="*/ 3929774 h 4277734"/>
              <a:gd name="connsiteX14" fmla="*/ 1921260 w 4272997"/>
              <a:gd name="connsiteY14" fmla="*/ 4277502 h 4277734"/>
              <a:gd name="connsiteX15" fmla="*/ 1085941 w 4272997"/>
              <a:gd name="connsiteY15" fmla="*/ 3805780 h 4277734"/>
              <a:gd name="connsiteX16" fmla="*/ 809301 w 4272997"/>
              <a:gd name="connsiteY16" fmla="*/ 2948592 h 4277734"/>
              <a:gd name="connsiteX17" fmla="*/ 96783 w 4272997"/>
              <a:gd name="connsiteY17" fmla="*/ 2568520 h 4277734"/>
              <a:gd name="connsiteX18" fmla="*/ 177751 w 4272997"/>
              <a:gd name="connsiteY18" fmla="*/ 1912153 h 4277734"/>
              <a:gd name="connsiteX19" fmla="*/ 637918 w 4272997"/>
              <a:gd name="connsiteY19" fmla="*/ 460596 h 4277734"/>
              <a:gd name="connsiteX20" fmla="*/ 849785 w 4272997"/>
              <a:gd name="connsiteY20" fmla="*/ 157346 h 4277734"/>
              <a:gd name="connsiteX21" fmla="*/ 1352503 w 4272997"/>
              <a:gd name="connsiteY21" fmla="*/ 21 h 4277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72997" h="4277734">
                <a:moveTo>
                  <a:pt x="1352503" y="21"/>
                </a:moveTo>
                <a:cubicBezTo>
                  <a:pt x="1375064" y="-174"/>
                  <a:pt x="1396149" y="1005"/>
                  <a:pt x="1415210" y="3701"/>
                </a:cubicBezTo>
                <a:cubicBezTo>
                  <a:pt x="1787664" y="57610"/>
                  <a:pt x="1901019" y="398600"/>
                  <a:pt x="2106137" y="639851"/>
                </a:cubicBezTo>
                <a:cubicBezTo>
                  <a:pt x="2311256" y="882451"/>
                  <a:pt x="2400321" y="1085966"/>
                  <a:pt x="2714747" y="1129093"/>
                </a:cubicBezTo>
                <a:cubicBezTo>
                  <a:pt x="2909069" y="1154702"/>
                  <a:pt x="3238338" y="1153354"/>
                  <a:pt x="3428614" y="1106183"/>
                </a:cubicBezTo>
                <a:cubicBezTo>
                  <a:pt x="3618888" y="1060357"/>
                  <a:pt x="3838852" y="1033402"/>
                  <a:pt x="3998088" y="1145268"/>
                </a:cubicBezTo>
                <a:cubicBezTo>
                  <a:pt x="4154542" y="1255196"/>
                  <a:pt x="4237064" y="1391842"/>
                  <a:pt x="4271849" y="1531516"/>
                </a:cubicBezTo>
                <a:lnTo>
                  <a:pt x="4272997" y="1537800"/>
                </a:lnTo>
                <a:lnTo>
                  <a:pt x="4272997" y="1877645"/>
                </a:lnTo>
                <a:lnTo>
                  <a:pt x="4259177" y="1935928"/>
                </a:lnTo>
                <a:cubicBezTo>
                  <a:pt x="4217776" y="2082372"/>
                  <a:pt x="4145348" y="2199060"/>
                  <a:pt x="4087152" y="2245053"/>
                </a:cubicBezTo>
                <a:cubicBezTo>
                  <a:pt x="3945458" y="2355571"/>
                  <a:pt x="3822657" y="2464741"/>
                  <a:pt x="3632383" y="2541565"/>
                </a:cubicBezTo>
                <a:cubicBezTo>
                  <a:pt x="3382732" y="2642648"/>
                  <a:pt x="3131732" y="2763948"/>
                  <a:pt x="2981940" y="2987678"/>
                </a:cubicBezTo>
                <a:cubicBezTo>
                  <a:pt x="2797064" y="3263973"/>
                  <a:pt x="2891526" y="3668306"/>
                  <a:pt x="2683709" y="3929774"/>
                </a:cubicBezTo>
                <a:cubicBezTo>
                  <a:pt x="2513676" y="4144071"/>
                  <a:pt x="2195203" y="4284240"/>
                  <a:pt x="1921260" y="4277502"/>
                </a:cubicBezTo>
                <a:cubicBezTo>
                  <a:pt x="1600088" y="4269415"/>
                  <a:pt x="1239781" y="4088813"/>
                  <a:pt x="1085941" y="3805780"/>
                </a:cubicBezTo>
                <a:cubicBezTo>
                  <a:pt x="940199" y="3537571"/>
                  <a:pt x="1036011" y="3153455"/>
                  <a:pt x="809301" y="2948592"/>
                </a:cubicBezTo>
                <a:cubicBezTo>
                  <a:pt x="604183" y="2763948"/>
                  <a:pt x="285709" y="2769338"/>
                  <a:pt x="96783" y="2568520"/>
                </a:cubicBezTo>
                <a:cubicBezTo>
                  <a:pt x="-85394" y="2373092"/>
                  <a:pt x="17164" y="1988975"/>
                  <a:pt x="177751" y="1912153"/>
                </a:cubicBezTo>
                <a:cubicBezTo>
                  <a:pt x="1068398" y="1482211"/>
                  <a:pt x="521865" y="1017228"/>
                  <a:pt x="637918" y="460596"/>
                </a:cubicBezTo>
                <a:cubicBezTo>
                  <a:pt x="656811" y="368947"/>
                  <a:pt x="756671" y="226084"/>
                  <a:pt x="849785" y="157346"/>
                </a:cubicBezTo>
                <a:cubicBezTo>
                  <a:pt x="964320" y="70077"/>
                  <a:pt x="1194574" y="1384"/>
                  <a:pt x="1352503" y="21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7528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mpungan Gambar 14">
            <a:extLst>
              <a:ext uri="{FF2B5EF4-FFF2-40B4-BE49-F238E27FC236}">
                <a16:creationId xmlns:a16="http://schemas.microsoft.com/office/drawing/2014/main" id="{18FC611E-1103-6047-87D6-6CEE7EBED2A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9443" y="4289613"/>
            <a:ext cx="3563510" cy="1811895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3" name="Tampungan Gambar 14">
            <a:extLst>
              <a:ext uri="{FF2B5EF4-FFF2-40B4-BE49-F238E27FC236}">
                <a16:creationId xmlns:a16="http://schemas.microsoft.com/office/drawing/2014/main" id="{29E8BCBE-3BD0-451A-9E5B-0448830992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9445" y="1707777"/>
            <a:ext cx="3563510" cy="2218764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4" name="Tampungan Gambar 14">
            <a:extLst>
              <a:ext uri="{FF2B5EF4-FFF2-40B4-BE49-F238E27FC236}">
                <a16:creationId xmlns:a16="http://schemas.microsoft.com/office/drawing/2014/main" id="{33F6AA1C-4D41-46E2-965C-23849AFDAA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73988" y="916097"/>
            <a:ext cx="3237632" cy="5185411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5" name="Tampungan Gambar 14">
            <a:extLst>
              <a:ext uri="{FF2B5EF4-FFF2-40B4-BE49-F238E27FC236}">
                <a16:creationId xmlns:a16="http://schemas.microsoft.com/office/drawing/2014/main" id="{B984C9E8-B958-4EB8-BCDE-C9FFBEC5F8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26365" y="3698156"/>
            <a:ext cx="2956190" cy="2392862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6" name="Tampungan Gambar 14">
            <a:extLst>
              <a:ext uri="{FF2B5EF4-FFF2-40B4-BE49-F238E27FC236}">
                <a16:creationId xmlns:a16="http://schemas.microsoft.com/office/drawing/2014/main" id="{2AEB5DDD-6D49-48CD-A4C6-4067DFB56EB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426365" y="903673"/>
            <a:ext cx="2942480" cy="2402227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6644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9" name="Tampungan Gambar 14">
            <a:extLst>
              <a:ext uri="{FF2B5EF4-FFF2-40B4-BE49-F238E27FC236}">
                <a16:creationId xmlns:a16="http://schemas.microsoft.com/office/drawing/2014/main" id="{35C26C4A-BF03-4A49-A0C7-8C65030621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57046" y="1091061"/>
            <a:ext cx="6234953" cy="4675877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24439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4392643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0" name="Tampungan Gambar 14">
            <a:extLst>
              <a:ext uri="{FF2B5EF4-FFF2-40B4-BE49-F238E27FC236}">
                <a16:creationId xmlns:a16="http://schemas.microsoft.com/office/drawing/2014/main" id="{2BDB296C-EC10-4398-AAE3-59595455DC8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45980" y="4292968"/>
            <a:ext cx="2980635" cy="1879231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7" name="Tampungan Gambar 14">
            <a:extLst>
              <a:ext uri="{FF2B5EF4-FFF2-40B4-BE49-F238E27FC236}">
                <a16:creationId xmlns:a16="http://schemas.microsoft.com/office/drawing/2014/main" id="{D22D7240-3322-492B-B340-A0E2DF0B4C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7530354" cy="6857998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54D00B6-2BFA-0946-9CBE-9E9FCB6EDA24}"/>
              </a:ext>
            </a:extLst>
          </p:cNvPr>
          <p:cNvSpPr/>
          <p:nvPr userDrawn="1"/>
        </p:nvSpPr>
        <p:spPr>
          <a:xfrm rot="6200706">
            <a:off x="9827070" y="-314292"/>
            <a:ext cx="2167662" cy="3113383"/>
          </a:xfrm>
          <a:custGeom>
            <a:avLst/>
            <a:gdLst>
              <a:gd name="connsiteX0" fmla="*/ 176232 w 2167662"/>
              <a:gd name="connsiteY0" fmla="*/ 3113383 h 3113383"/>
              <a:gd name="connsiteX1" fmla="*/ 0 w 2167662"/>
              <a:gd name="connsiteY1" fmla="*/ 2370482 h 3113383"/>
              <a:gd name="connsiteX2" fmla="*/ 121754 w 2167662"/>
              <a:gd name="connsiteY2" fmla="*/ 2339176 h 3113383"/>
              <a:gd name="connsiteX3" fmla="*/ 1403520 w 2167662"/>
              <a:gd name="connsiteY3" fmla="*/ 596951 h 3113383"/>
              <a:gd name="connsiteX4" fmla="*/ 1366458 w 2167662"/>
              <a:gd name="connsiteY4" fmla="*/ 229303 h 3113383"/>
              <a:gd name="connsiteX5" fmla="*/ 1352812 w 2167662"/>
              <a:gd name="connsiteY5" fmla="*/ 176232 h 3113383"/>
              <a:gd name="connsiteX6" fmla="*/ 2095713 w 2167662"/>
              <a:gd name="connsiteY6" fmla="*/ 0 h 3113383"/>
              <a:gd name="connsiteX7" fmla="*/ 2115075 w 2167662"/>
              <a:gd name="connsiteY7" fmla="*/ 75302 h 3113383"/>
              <a:gd name="connsiteX8" fmla="*/ 2167662 w 2167662"/>
              <a:gd name="connsiteY8" fmla="*/ 596951 h 3113383"/>
              <a:gd name="connsiteX9" fmla="*/ 348986 w 2167662"/>
              <a:gd name="connsiteY9" fmla="*/ 3068963 h 311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7662" h="3113383">
                <a:moveTo>
                  <a:pt x="176232" y="3113383"/>
                </a:moveTo>
                <a:lnTo>
                  <a:pt x="0" y="2370482"/>
                </a:lnTo>
                <a:lnTo>
                  <a:pt x="121754" y="2339176"/>
                </a:lnTo>
                <a:cubicBezTo>
                  <a:pt x="864344" y="2108206"/>
                  <a:pt x="1403520" y="1415544"/>
                  <a:pt x="1403520" y="596951"/>
                </a:cubicBezTo>
                <a:cubicBezTo>
                  <a:pt x="1403520" y="471013"/>
                  <a:pt x="1390759" y="348057"/>
                  <a:pt x="1366458" y="229303"/>
                </a:cubicBezTo>
                <a:lnTo>
                  <a:pt x="1352812" y="176232"/>
                </a:lnTo>
                <a:lnTo>
                  <a:pt x="2095713" y="0"/>
                </a:lnTo>
                <a:lnTo>
                  <a:pt x="2115075" y="75302"/>
                </a:lnTo>
                <a:cubicBezTo>
                  <a:pt x="2149555" y="243799"/>
                  <a:pt x="2167662" y="418261"/>
                  <a:pt x="2167662" y="596951"/>
                </a:cubicBezTo>
                <a:cubicBezTo>
                  <a:pt x="2167662" y="1758438"/>
                  <a:pt x="1402635" y="2741245"/>
                  <a:pt x="348986" y="3068963"/>
                </a:cubicBezTo>
                <a:close/>
              </a:path>
            </a:pathLst>
          </a:cu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38736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785990" y="1310195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3" name="Tampungan Gambar 14">
            <a:extLst>
              <a:ext uri="{FF2B5EF4-FFF2-40B4-BE49-F238E27FC236}">
                <a16:creationId xmlns:a16="http://schemas.microsoft.com/office/drawing/2014/main" id="{40E7F017-4396-44A6-93D7-450E96AC70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58445" y="1157969"/>
            <a:ext cx="2885435" cy="4678014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4" name="Tampungan Gambar 14">
            <a:extLst>
              <a:ext uri="{FF2B5EF4-FFF2-40B4-BE49-F238E27FC236}">
                <a16:creationId xmlns:a16="http://schemas.microsoft.com/office/drawing/2014/main" id="{2DEF9BBB-83A8-42A7-82EE-D5B3D455A86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53716" y="3275631"/>
            <a:ext cx="1807813" cy="2560352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5" name="Tampungan Gambar 14">
            <a:extLst>
              <a:ext uri="{FF2B5EF4-FFF2-40B4-BE49-F238E27FC236}">
                <a16:creationId xmlns:a16="http://schemas.microsoft.com/office/drawing/2014/main" id="{25221A89-7C67-474E-9332-30F394F1AAE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5881" y="3275631"/>
            <a:ext cx="1807813" cy="2560352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93336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3901833" y="1615835"/>
            <a:ext cx="4757359" cy="4757359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0A0529D-1989-0447-BAEA-41E2337C57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22576" y="611462"/>
            <a:ext cx="6369424" cy="5635076"/>
          </a:xfrm>
          <a:custGeom>
            <a:avLst/>
            <a:gdLst>
              <a:gd name="connsiteX0" fmla="*/ 5924638 w 6096000"/>
              <a:gd name="connsiteY0" fmla="*/ 864 h 5635076"/>
              <a:gd name="connsiteX1" fmla="*/ 6096000 w 6096000"/>
              <a:gd name="connsiteY1" fmla="*/ 189448 h 5635076"/>
              <a:gd name="connsiteX2" fmla="*/ 6096000 w 6096000"/>
              <a:gd name="connsiteY2" fmla="*/ 2817371 h 5635076"/>
              <a:gd name="connsiteX3" fmla="*/ 6096000 w 6096000"/>
              <a:gd name="connsiteY3" fmla="*/ 5444661 h 5635076"/>
              <a:gd name="connsiteX4" fmla="*/ 5881503 w 6096000"/>
              <a:gd name="connsiteY4" fmla="*/ 5633820 h 5635076"/>
              <a:gd name="connsiteX5" fmla="*/ 3048579 w 6096000"/>
              <a:gd name="connsiteY5" fmla="*/ 5330533 h 5635076"/>
              <a:gd name="connsiteX6" fmla="*/ 215191 w 6096000"/>
              <a:gd name="connsiteY6" fmla="*/ 5027246 h 5635076"/>
              <a:gd name="connsiteX7" fmla="*/ 0 w 6096000"/>
              <a:gd name="connsiteY7" fmla="*/ 4842103 h 5635076"/>
              <a:gd name="connsiteX8" fmla="*/ 0 w 6096000"/>
              <a:gd name="connsiteY8" fmla="*/ 2830897 h 5635076"/>
              <a:gd name="connsiteX9" fmla="*/ 0 w 6096000"/>
              <a:gd name="connsiteY9" fmla="*/ 819270 h 5635076"/>
              <a:gd name="connsiteX10" fmla="*/ 215191 w 6096000"/>
              <a:gd name="connsiteY10" fmla="*/ 632437 h 5635076"/>
              <a:gd name="connsiteX11" fmla="*/ 3048579 w 6096000"/>
              <a:gd name="connsiteY11" fmla="*/ 316680 h 5635076"/>
              <a:gd name="connsiteX12" fmla="*/ 5881503 w 6096000"/>
              <a:gd name="connsiteY12" fmla="*/ 1346 h 5635076"/>
              <a:gd name="connsiteX13" fmla="*/ 5924638 w 6096000"/>
              <a:gd name="connsiteY13" fmla="*/ 864 h 563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096000" h="5635076">
                <a:moveTo>
                  <a:pt x="5924638" y="864"/>
                </a:moveTo>
                <a:cubicBezTo>
                  <a:pt x="6022223" y="9787"/>
                  <a:pt x="6096000" y="86995"/>
                  <a:pt x="6096000" y="189448"/>
                </a:cubicBezTo>
                <a:cubicBezTo>
                  <a:pt x="6096000" y="1065703"/>
                  <a:pt x="6096000" y="1941538"/>
                  <a:pt x="6096000" y="2817371"/>
                </a:cubicBezTo>
                <a:cubicBezTo>
                  <a:pt x="6096000" y="3693205"/>
                  <a:pt x="6096000" y="4568828"/>
                  <a:pt x="6096000" y="5444661"/>
                </a:cubicBezTo>
                <a:cubicBezTo>
                  <a:pt x="6096000" y="5561750"/>
                  <a:pt x="5999639" y="5646500"/>
                  <a:pt x="5881503" y="5633820"/>
                </a:cubicBezTo>
                <a:cubicBezTo>
                  <a:pt x="4937118" y="5532794"/>
                  <a:pt x="3992964" y="5431558"/>
                  <a:pt x="3048579" y="5330533"/>
                </a:cubicBezTo>
                <a:cubicBezTo>
                  <a:pt x="2104426" y="5229507"/>
                  <a:pt x="1160271" y="5128270"/>
                  <a:pt x="215191" y="5027246"/>
                </a:cubicBezTo>
                <a:cubicBezTo>
                  <a:pt x="97056" y="5014564"/>
                  <a:pt x="0" y="4931927"/>
                  <a:pt x="0" y="4842103"/>
                </a:cubicBezTo>
                <a:cubicBezTo>
                  <a:pt x="0" y="4171912"/>
                  <a:pt x="0" y="3501088"/>
                  <a:pt x="0" y="2830897"/>
                </a:cubicBezTo>
                <a:cubicBezTo>
                  <a:pt x="0" y="2160285"/>
                  <a:pt x="0" y="1490094"/>
                  <a:pt x="0" y="819270"/>
                </a:cubicBezTo>
                <a:cubicBezTo>
                  <a:pt x="0" y="729658"/>
                  <a:pt x="97056" y="645540"/>
                  <a:pt x="215191" y="632437"/>
                </a:cubicBezTo>
                <a:cubicBezTo>
                  <a:pt x="1160271" y="527396"/>
                  <a:pt x="2104426" y="421933"/>
                  <a:pt x="3048579" y="316680"/>
                </a:cubicBezTo>
                <a:cubicBezTo>
                  <a:pt x="3992964" y="211217"/>
                  <a:pt x="4937118" y="107021"/>
                  <a:pt x="5881503" y="1346"/>
                </a:cubicBezTo>
                <a:cubicBezTo>
                  <a:pt x="5896270" y="-292"/>
                  <a:pt x="5910697" y="-411"/>
                  <a:pt x="5924638" y="864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79499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27" name="Tampungan Gambar 14">
            <a:extLst>
              <a:ext uri="{FF2B5EF4-FFF2-40B4-BE49-F238E27FC236}">
                <a16:creationId xmlns:a16="http://schemas.microsoft.com/office/drawing/2014/main" id="{F72890F0-4E53-4CDD-AB37-4F99DD3D9A0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93471" y="1834225"/>
            <a:ext cx="2386327" cy="200297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28" name="Tampungan Gambar 14">
            <a:extLst>
              <a:ext uri="{FF2B5EF4-FFF2-40B4-BE49-F238E27FC236}">
                <a16:creationId xmlns:a16="http://schemas.microsoft.com/office/drawing/2014/main" id="{D85F7E37-4DF0-4B05-8B6F-F3C301B317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888592" y="4052841"/>
            <a:ext cx="2391206" cy="1912504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29" name="Tampungan Gambar 14">
            <a:extLst>
              <a:ext uri="{FF2B5EF4-FFF2-40B4-BE49-F238E27FC236}">
                <a16:creationId xmlns:a16="http://schemas.microsoft.com/office/drawing/2014/main" id="{753C8F9F-56C4-4E00-9C27-86F9D9001DF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47887" y="4052841"/>
            <a:ext cx="2291967" cy="1912504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30" name="Tampungan Gambar 14">
            <a:extLst>
              <a:ext uri="{FF2B5EF4-FFF2-40B4-BE49-F238E27FC236}">
                <a16:creationId xmlns:a16="http://schemas.microsoft.com/office/drawing/2014/main" id="{452034A8-7154-4F21-AA41-A26D9797A33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805727" y="4052841"/>
            <a:ext cx="2301147" cy="1912504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31" name="Tampungan Gambar 14">
            <a:extLst>
              <a:ext uri="{FF2B5EF4-FFF2-40B4-BE49-F238E27FC236}">
                <a16:creationId xmlns:a16="http://schemas.microsoft.com/office/drawing/2014/main" id="{9AA8D64F-2709-43BF-BD85-93766F0FFEF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05727" y="1834225"/>
            <a:ext cx="4834128" cy="200297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26" name="Tampungan Gambar 14">
            <a:extLst>
              <a:ext uri="{FF2B5EF4-FFF2-40B4-BE49-F238E27FC236}">
                <a16:creationId xmlns:a16="http://schemas.microsoft.com/office/drawing/2014/main" id="{C53C0373-E6CC-4DEA-8D0A-7BB79A73098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5637" y="1834225"/>
            <a:ext cx="2595457" cy="413112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1330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5" name="Tampungan Gambar 14">
            <a:extLst>
              <a:ext uri="{FF2B5EF4-FFF2-40B4-BE49-F238E27FC236}">
                <a16:creationId xmlns:a16="http://schemas.microsoft.com/office/drawing/2014/main" id="{7B6D215E-6108-4288-BB1D-7821D81195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05749" y="1330712"/>
            <a:ext cx="1456932" cy="1456932"/>
          </a:xfrm>
          <a:custGeom>
            <a:avLst/>
            <a:gdLst>
              <a:gd name="connsiteX0" fmla="*/ 639566 w 1279132"/>
              <a:gd name="connsiteY0" fmla="*/ 0 h 1279132"/>
              <a:gd name="connsiteX1" fmla="*/ 1279132 w 1279132"/>
              <a:gd name="connsiteY1" fmla="*/ 639566 h 1279132"/>
              <a:gd name="connsiteX2" fmla="*/ 639566 w 1279132"/>
              <a:gd name="connsiteY2" fmla="*/ 1279132 h 1279132"/>
              <a:gd name="connsiteX3" fmla="*/ 0 w 1279132"/>
              <a:gd name="connsiteY3" fmla="*/ 639566 h 1279132"/>
              <a:gd name="connsiteX4" fmla="*/ 639566 w 1279132"/>
              <a:gd name="connsiteY4" fmla="*/ 0 h 1279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9132" h="1279132">
                <a:moveTo>
                  <a:pt x="639566" y="0"/>
                </a:moveTo>
                <a:cubicBezTo>
                  <a:pt x="992789" y="0"/>
                  <a:pt x="1279132" y="286343"/>
                  <a:pt x="1279132" y="639566"/>
                </a:cubicBezTo>
                <a:cubicBezTo>
                  <a:pt x="1279132" y="992789"/>
                  <a:pt x="992789" y="1279132"/>
                  <a:pt x="639566" y="1279132"/>
                </a:cubicBezTo>
                <a:cubicBezTo>
                  <a:pt x="286343" y="1279132"/>
                  <a:pt x="0" y="992789"/>
                  <a:pt x="0" y="639566"/>
                </a:cubicBezTo>
                <a:cubicBezTo>
                  <a:pt x="0" y="286343"/>
                  <a:pt x="286343" y="0"/>
                  <a:pt x="639566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6" name="Tampungan Gambar 15">
            <a:extLst>
              <a:ext uri="{FF2B5EF4-FFF2-40B4-BE49-F238E27FC236}">
                <a16:creationId xmlns:a16="http://schemas.microsoft.com/office/drawing/2014/main" id="{47049C19-AE60-4447-8BCC-F27E6FE998E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01798" y="1330712"/>
            <a:ext cx="1446568" cy="1456932"/>
          </a:xfrm>
          <a:custGeom>
            <a:avLst/>
            <a:gdLst>
              <a:gd name="connsiteX0" fmla="*/ 639566 w 1279132"/>
              <a:gd name="connsiteY0" fmla="*/ 0 h 1279132"/>
              <a:gd name="connsiteX1" fmla="*/ 1279132 w 1279132"/>
              <a:gd name="connsiteY1" fmla="*/ 639566 h 1279132"/>
              <a:gd name="connsiteX2" fmla="*/ 639566 w 1279132"/>
              <a:gd name="connsiteY2" fmla="*/ 1279132 h 1279132"/>
              <a:gd name="connsiteX3" fmla="*/ 0 w 1279132"/>
              <a:gd name="connsiteY3" fmla="*/ 639566 h 1279132"/>
              <a:gd name="connsiteX4" fmla="*/ 639566 w 1279132"/>
              <a:gd name="connsiteY4" fmla="*/ 0 h 1279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9132" h="1279132">
                <a:moveTo>
                  <a:pt x="639566" y="0"/>
                </a:moveTo>
                <a:cubicBezTo>
                  <a:pt x="992789" y="0"/>
                  <a:pt x="1279132" y="286343"/>
                  <a:pt x="1279132" y="639566"/>
                </a:cubicBezTo>
                <a:cubicBezTo>
                  <a:pt x="1279132" y="992789"/>
                  <a:pt x="992789" y="1279132"/>
                  <a:pt x="639566" y="1279132"/>
                </a:cubicBezTo>
                <a:cubicBezTo>
                  <a:pt x="286343" y="1279132"/>
                  <a:pt x="0" y="992789"/>
                  <a:pt x="0" y="639566"/>
                </a:cubicBezTo>
                <a:cubicBezTo>
                  <a:pt x="0" y="286343"/>
                  <a:pt x="286343" y="0"/>
                  <a:pt x="639566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7" name="Tampungan Gambar 16">
            <a:extLst>
              <a:ext uri="{FF2B5EF4-FFF2-40B4-BE49-F238E27FC236}">
                <a16:creationId xmlns:a16="http://schemas.microsoft.com/office/drawing/2014/main" id="{8966D473-7575-41DD-8BDA-669D64F83F1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14313" y="3711235"/>
            <a:ext cx="1448367" cy="1456931"/>
          </a:xfrm>
          <a:custGeom>
            <a:avLst/>
            <a:gdLst>
              <a:gd name="connsiteX0" fmla="*/ 639566 w 1279132"/>
              <a:gd name="connsiteY0" fmla="*/ 0 h 1279132"/>
              <a:gd name="connsiteX1" fmla="*/ 1279132 w 1279132"/>
              <a:gd name="connsiteY1" fmla="*/ 639566 h 1279132"/>
              <a:gd name="connsiteX2" fmla="*/ 639566 w 1279132"/>
              <a:gd name="connsiteY2" fmla="*/ 1279132 h 1279132"/>
              <a:gd name="connsiteX3" fmla="*/ 0 w 1279132"/>
              <a:gd name="connsiteY3" fmla="*/ 639566 h 1279132"/>
              <a:gd name="connsiteX4" fmla="*/ 639566 w 1279132"/>
              <a:gd name="connsiteY4" fmla="*/ 0 h 1279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9132" h="1279132">
                <a:moveTo>
                  <a:pt x="639566" y="0"/>
                </a:moveTo>
                <a:cubicBezTo>
                  <a:pt x="992789" y="0"/>
                  <a:pt x="1279132" y="286343"/>
                  <a:pt x="1279132" y="639566"/>
                </a:cubicBezTo>
                <a:cubicBezTo>
                  <a:pt x="1279132" y="992789"/>
                  <a:pt x="992789" y="1279132"/>
                  <a:pt x="639566" y="1279132"/>
                </a:cubicBezTo>
                <a:cubicBezTo>
                  <a:pt x="286343" y="1279132"/>
                  <a:pt x="0" y="992789"/>
                  <a:pt x="0" y="639566"/>
                </a:cubicBezTo>
                <a:cubicBezTo>
                  <a:pt x="0" y="286343"/>
                  <a:pt x="286343" y="0"/>
                  <a:pt x="639566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20" name="Tampungan Gambar 19">
            <a:extLst>
              <a:ext uri="{FF2B5EF4-FFF2-40B4-BE49-F238E27FC236}">
                <a16:creationId xmlns:a16="http://schemas.microsoft.com/office/drawing/2014/main" id="{0CC2CDF1-0D68-4BD5-8B00-572AA336EBC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01797" y="3711235"/>
            <a:ext cx="1456932" cy="1456930"/>
          </a:xfrm>
          <a:custGeom>
            <a:avLst/>
            <a:gdLst>
              <a:gd name="connsiteX0" fmla="*/ 639566 w 1279132"/>
              <a:gd name="connsiteY0" fmla="*/ 0 h 1279132"/>
              <a:gd name="connsiteX1" fmla="*/ 1279132 w 1279132"/>
              <a:gd name="connsiteY1" fmla="*/ 639566 h 1279132"/>
              <a:gd name="connsiteX2" fmla="*/ 639566 w 1279132"/>
              <a:gd name="connsiteY2" fmla="*/ 1279132 h 1279132"/>
              <a:gd name="connsiteX3" fmla="*/ 0 w 1279132"/>
              <a:gd name="connsiteY3" fmla="*/ 639566 h 1279132"/>
              <a:gd name="connsiteX4" fmla="*/ 639566 w 1279132"/>
              <a:gd name="connsiteY4" fmla="*/ 0 h 1279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9132" h="1279132">
                <a:moveTo>
                  <a:pt x="639566" y="0"/>
                </a:moveTo>
                <a:cubicBezTo>
                  <a:pt x="992789" y="0"/>
                  <a:pt x="1279132" y="286343"/>
                  <a:pt x="1279132" y="639566"/>
                </a:cubicBezTo>
                <a:cubicBezTo>
                  <a:pt x="1279132" y="992789"/>
                  <a:pt x="992789" y="1279132"/>
                  <a:pt x="639566" y="1279132"/>
                </a:cubicBezTo>
                <a:cubicBezTo>
                  <a:pt x="286343" y="1279132"/>
                  <a:pt x="0" y="992789"/>
                  <a:pt x="0" y="639566"/>
                </a:cubicBezTo>
                <a:cubicBezTo>
                  <a:pt x="0" y="286343"/>
                  <a:pt x="286343" y="0"/>
                  <a:pt x="639566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028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s">
    <p:bg>
      <p:bgPr>
        <a:gradFill>
          <a:gsLst>
            <a:gs pos="0">
              <a:srgbClr val="1A1A47"/>
            </a:gs>
            <a:gs pos="100000">
              <a:srgbClr val="26266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8BB59D8-2E3B-4023-A769-2A89FD4ADE68}"/>
              </a:ext>
            </a:extLst>
          </p:cNvPr>
          <p:cNvSpPr/>
          <p:nvPr userDrawn="1"/>
        </p:nvSpPr>
        <p:spPr>
          <a:xfrm rot="18900000">
            <a:off x="8448643" y="3158430"/>
            <a:ext cx="5838036" cy="3747729"/>
          </a:xfrm>
          <a:custGeom>
            <a:avLst/>
            <a:gdLst>
              <a:gd name="connsiteX0" fmla="*/ 5838036 w 5838036"/>
              <a:gd name="connsiteY0" fmla="*/ 120639 h 3747729"/>
              <a:gd name="connsiteX1" fmla="*/ 2210946 w 5838036"/>
              <a:gd name="connsiteY1" fmla="*/ 3747729 h 3747729"/>
              <a:gd name="connsiteX2" fmla="*/ 0 w 5838036"/>
              <a:gd name="connsiteY2" fmla="*/ 1536784 h 3747729"/>
              <a:gd name="connsiteX3" fmla="*/ 107708 w 5838036"/>
              <a:gd name="connsiteY3" fmla="*/ 1472256 h 3747729"/>
              <a:gd name="connsiteX4" fmla="*/ 1010338 w 5838036"/>
              <a:gd name="connsiteY4" fmla="*/ 1401458 h 3747729"/>
              <a:gd name="connsiteX5" fmla="*/ 2903195 w 5838036"/>
              <a:gd name="connsiteY5" fmla="*/ 1574060 h 3747729"/>
              <a:gd name="connsiteX6" fmla="*/ 5313138 w 5838036"/>
              <a:gd name="connsiteY6" fmla="*/ 0 h 3747729"/>
              <a:gd name="connsiteX7" fmla="*/ 5741188 w 5838036"/>
              <a:gd name="connsiteY7" fmla="*/ 79204 h 374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38036" h="3747729">
                <a:moveTo>
                  <a:pt x="5838036" y="120639"/>
                </a:moveTo>
                <a:lnTo>
                  <a:pt x="2210946" y="3747729"/>
                </a:lnTo>
                <a:lnTo>
                  <a:pt x="0" y="1536784"/>
                </a:lnTo>
                <a:lnTo>
                  <a:pt x="107708" y="1472256"/>
                </a:lnTo>
                <a:cubicBezTo>
                  <a:pt x="371795" y="1335050"/>
                  <a:pt x="695178" y="1307955"/>
                  <a:pt x="1010338" y="1401458"/>
                </a:cubicBezTo>
                <a:cubicBezTo>
                  <a:pt x="1010338" y="1401458"/>
                  <a:pt x="2080172" y="1794503"/>
                  <a:pt x="2903195" y="1574060"/>
                </a:cubicBezTo>
                <a:cubicBezTo>
                  <a:pt x="3726217" y="1353616"/>
                  <a:pt x="4108166" y="0"/>
                  <a:pt x="5313138" y="0"/>
                </a:cubicBezTo>
                <a:cubicBezTo>
                  <a:pt x="5463642" y="0"/>
                  <a:pt x="5606801" y="28230"/>
                  <a:pt x="5741188" y="79204"/>
                </a:cubicBezTo>
                <a:close/>
              </a:path>
            </a:pathLst>
          </a:custGeom>
          <a:gradFill flip="none" rotWithShape="1">
            <a:gsLst>
              <a:gs pos="0">
                <a:srgbClr val="1A1A47"/>
              </a:gs>
              <a:gs pos="100000">
                <a:srgbClr val="262668"/>
              </a:gs>
            </a:gsLst>
            <a:lin ang="2700000" scaled="1"/>
            <a:tileRect/>
          </a:gradFill>
          <a:ln w="3430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21" name="Graphic 9">
            <a:extLst>
              <a:ext uri="{FF2B5EF4-FFF2-40B4-BE49-F238E27FC236}">
                <a16:creationId xmlns:a16="http://schemas.microsoft.com/office/drawing/2014/main" id="{F0625852-6FB4-4D8C-9726-DA23040E7F76}"/>
              </a:ext>
            </a:extLst>
          </p:cNvPr>
          <p:cNvSpPr/>
          <p:nvPr userDrawn="1"/>
        </p:nvSpPr>
        <p:spPr>
          <a:xfrm>
            <a:off x="243593" y="223662"/>
            <a:ext cx="7400276" cy="6063603"/>
          </a:xfrm>
          <a:custGeom>
            <a:avLst/>
            <a:gdLst>
              <a:gd name="connsiteX0" fmla="*/ 1206840 w 6019409"/>
              <a:gd name="connsiteY0" fmla="*/ 1139950 h 4932154"/>
              <a:gd name="connsiteX1" fmla="*/ 2746496 w 6019409"/>
              <a:gd name="connsiteY1" fmla="*/ 1280346 h 4932154"/>
              <a:gd name="connsiteX2" fmla="*/ 4706752 w 6019409"/>
              <a:gd name="connsiteY2" fmla="*/ 0 h 4932154"/>
              <a:gd name="connsiteX3" fmla="*/ 5904432 w 6019409"/>
              <a:gd name="connsiteY3" fmla="*/ 2124245 h 4932154"/>
              <a:gd name="connsiteX4" fmla="*/ 5756344 w 6019409"/>
              <a:gd name="connsiteY4" fmla="*/ 3618236 h 4932154"/>
              <a:gd name="connsiteX5" fmla="*/ 4669349 w 6019409"/>
              <a:gd name="connsiteY5" fmla="*/ 4932155 h 4932154"/>
              <a:gd name="connsiteX6" fmla="*/ 2182388 w 6019409"/>
              <a:gd name="connsiteY6" fmla="*/ 3749476 h 4932154"/>
              <a:gd name="connsiteX7" fmla="*/ 0 w 6019409"/>
              <a:gd name="connsiteY7" fmla="*/ 2054047 h 4932154"/>
              <a:gd name="connsiteX8" fmla="*/ 1206840 w 6019409"/>
              <a:gd name="connsiteY8" fmla="*/ 1139950 h 4932154"/>
              <a:gd name="connsiteX0" fmla="*/ 1206840 w 6019409"/>
              <a:gd name="connsiteY0" fmla="*/ 1139950 h 4932155"/>
              <a:gd name="connsiteX1" fmla="*/ 2746496 w 6019409"/>
              <a:gd name="connsiteY1" fmla="*/ 1280346 h 4932155"/>
              <a:gd name="connsiteX2" fmla="*/ 4706752 w 6019409"/>
              <a:gd name="connsiteY2" fmla="*/ 0 h 4932155"/>
              <a:gd name="connsiteX3" fmla="*/ 5904432 w 6019409"/>
              <a:gd name="connsiteY3" fmla="*/ 2124245 h 4932155"/>
              <a:gd name="connsiteX4" fmla="*/ 5756344 w 6019409"/>
              <a:gd name="connsiteY4" fmla="*/ 3618236 h 4932155"/>
              <a:gd name="connsiteX5" fmla="*/ 4669349 w 6019409"/>
              <a:gd name="connsiteY5" fmla="*/ 4932155 h 4932155"/>
              <a:gd name="connsiteX6" fmla="*/ 2182388 w 6019409"/>
              <a:gd name="connsiteY6" fmla="*/ 3749476 h 4932155"/>
              <a:gd name="connsiteX7" fmla="*/ 0 w 6019409"/>
              <a:gd name="connsiteY7" fmla="*/ 2054047 h 4932155"/>
              <a:gd name="connsiteX8" fmla="*/ 1206840 w 6019409"/>
              <a:gd name="connsiteY8" fmla="*/ 1139950 h 493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409" h="4932155">
                <a:moveTo>
                  <a:pt x="1206840" y="1139950"/>
                </a:moveTo>
                <a:cubicBezTo>
                  <a:pt x="1206840" y="1139950"/>
                  <a:pt x="2077047" y="1459655"/>
                  <a:pt x="2746496" y="1280346"/>
                </a:cubicBezTo>
                <a:cubicBezTo>
                  <a:pt x="3415945" y="1101036"/>
                  <a:pt x="3726624" y="0"/>
                  <a:pt x="4706752" y="0"/>
                </a:cubicBezTo>
                <a:cubicBezTo>
                  <a:pt x="5686117" y="0"/>
                  <a:pt x="6283048" y="1469575"/>
                  <a:pt x="5904432" y="2124245"/>
                </a:cubicBezTo>
                <a:cubicBezTo>
                  <a:pt x="5526579" y="2778152"/>
                  <a:pt x="5570853" y="2924652"/>
                  <a:pt x="5756344" y="3618236"/>
                </a:cubicBezTo>
                <a:cubicBezTo>
                  <a:pt x="5942599" y="4311058"/>
                  <a:pt x="5830388" y="4932155"/>
                  <a:pt x="4669349" y="4932155"/>
                </a:cubicBezTo>
                <a:cubicBezTo>
                  <a:pt x="3508309" y="4932155"/>
                  <a:pt x="3458692" y="3749476"/>
                  <a:pt x="2182388" y="3749476"/>
                </a:cubicBezTo>
                <a:cubicBezTo>
                  <a:pt x="906084" y="3749476"/>
                  <a:pt x="0" y="2803332"/>
                  <a:pt x="0" y="2054047"/>
                </a:cubicBezTo>
                <a:cubicBezTo>
                  <a:pt x="0" y="1304763"/>
                  <a:pt x="620893" y="966110"/>
                  <a:pt x="1206840" y="1139950"/>
                </a:cubicBezTo>
                <a:close/>
              </a:path>
            </a:pathLst>
          </a:custGeom>
          <a:gradFill flip="none" rotWithShape="1">
            <a:gsLst>
              <a:gs pos="8000">
                <a:srgbClr val="1A1A47"/>
              </a:gs>
              <a:gs pos="100000">
                <a:srgbClr val="262668"/>
              </a:gs>
            </a:gsLst>
            <a:path path="rect">
              <a:fillToRect l="100000" b="100000"/>
            </a:path>
            <a:tileRect t="-100000" r="-100000"/>
          </a:gradFill>
          <a:ln w="3430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38907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4" name="Tampungan Gambar 13">
            <a:extLst>
              <a:ext uri="{FF2B5EF4-FFF2-40B4-BE49-F238E27FC236}">
                <a16:creationId xmlns:a16="http://schemas.microsoft.com/office/drawing/2014/main" id="{E15C23FA-E1E0-4675-A59D-8A7CE2C8E8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82443" y="2735686"/>
            <a:ext cx="1732387" cy="2531165"/>
          </a:xfrm>
          <a:custGeom>
            <a:avLst/>
            <a:gdLst>
              <a:gd name="connsiteX0" fmla="*/ 0 w 1524000"/>
              <a:gd name="connsiteY0" fmla="*/ 0 h 2531165"/>
              <a:gd name="connsiteX1" fmla="*/ 1524000 w 1524000"/>
              <a:gd name="connsiteY1" fmla="*/ 0 h 2531165"/>
              <a:gd name="connsiteX2" fmla="*/ 1524000 w 1524000"/>
              <a:gd name="connsiteY2" fmla="*/ 2531165 h 2531165"/>
              <a:gd name="connsiteX3" fmla="*/ 0 w 1524000"/>
              <a:gd name="connsiteY3" fmla="*/ 2531165 h 2531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2531165">
                <a:moveTo>
                  <a:pt x="0" y="0"/>
                </a:moveTo>
                <a:lnTo>
                  <a:pt x="1524000" y="0"/>
                </a:lnTo>
                <a:lnTo>
                  <a:pt x="1524000" y="2531165"/>
                </a:lnTo>
                <a:lnTo>
                  <a:pt x="0" y="2531165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5" name="Tampungan Gambar 14">
            <a:extLst>
              <a:ext uri="{FF2B5EF4-FFF2-40B4-BE49-F238E27FC236}">
                <a16:creationId xmlns:a16="http://schemas.microsoft.com/office/drawing/2014/main" id="{6374D930-AD86-4180-803A-8A1A67D6B0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1638" y="2735686"/>
            <a:ext cx="1746222" cy="2531165"/>
          </a:xfrm>
          <a:custGeom>
            <a:avLst/>
            <a:gdLst>
              <a:gd name="connsiteX0" fmla="*/ 0 w 1524000"/>
              <a:gd name="connsiteY0" fmla="*/ 0 h 2531165"/>
              <a:gd name="connsiteX1" fmla="*/ 1524000 w 1524000"/>
              <a:gd name="connsiteY1" fmla="*/ 0 h 2531165"/>
              <a:gd name="connsiteX2" fmla="*/ 1524000 w 1524000"/>
              <a:gd name="connsiteY2" fmla="*/ 2531165 h 2531165"/>
              <a:gd name="connsiteX3" fmla="*/ 0 w 1524000"/>
              <a:gd name="connsiteY3" fmla="*/ 2531165 h 2531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2531165">
                <a:moveTo>
                  <a:pt x="0" y="0"/>
                </a:moveTo>
                <a:lnTo>
                  <a:pt x="1524000" y="0"/>
                </a:lnTo>
                <a:lnTo>
                  <a:pt x="1524000" y="2531165"/>
                </a:lnTo>
                <a:lnTo>
                  <a:pt x="0" y="2531165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6" name="Tampungan Gambar 15">
            <a:extLst>
              <a:ext uri="{FF2B5EF4-FFF2-40B4-BE49-F238E27FC236}">
                <a16:creationId xmlns:a16="http://schemas.microsoft.com/office/drawing/2014/main" id="{E5ACFDE7-3D44-4BF8-BC54-071EDDD1370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10672" y="2735686"/>
            <a:ext cx="1733483" cy="2531165"/>
          </a:xfrm>
          <a:custGeom>
            <a:avLst/>
            <a:gdLst>
              <a:gd name="connsiteX0" fmla="*/ 0 w 1524000"/>
              <a:gd name="connsiteY0" fmla="*/ 0 h 2531165"/>
              <a:gd name="connsiteX1" fmla="*/ 1524000 w 1524000"/>
              <a:gd name="connsiteY1" fmla="*/ 0 h 2531165"/>
              <a:gd name="connsiteX2" fmla="*/ 1524000 w 1524000"/>
              <a:gd name="connsiteY2" fmla="*/ 2531165 h 2531165"/>
              <a:gd name="connsiteX3" fmla="*/ 0 w 1524000"/>
              <a:gd name="connsiteY3" fmla="*/ 2531165 h 2531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2531165">
                <a:moveTo>
                  <a:pt x="0" y="0"/>
                </a:moveTo>
                <a:lnTo>
                  <a:pt x="1524000" y="0"/>
                </a:lnTo>
                <a:lnTo>
                  <a:pt x="1524000" y="2531165"/>
                </a:lnTo>
                <a:lnTo>
                  <a:pt x="0" y="2531165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7" name="Tampungan Gambar 16">
            <a:extLst>
              <a:ext uri="{FF2B5EF4-FFF2-40B4-BE49-F238E27FC236}">
                <a16:creationId xmlns:a16="http://schemas.microsoft.com/office/drawing/2014/main" id="{2CBB24B8-2627-4404-B4C3-D34A75D290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3700" y="2735686"/>
            <a:ext cx="1732388" cy="2531165"/>
          </a:xfrm>
          <a:custGeom>
            <a:avLst/>
            <a:gdLst>
              <a:gd name="connsiteX0" fmla="*/ 0 w 1524000"/>
              <a:gd name="connsiteY0" fmla="*/ 0 h 2531165"/>
              <a:gd name="connsiteX1" fmla="*/ 1524000 w 1524000"/>
              <a:gd name="connsiteY1" fmla="*/ 0 h 2531165"/>
              <a:gd name="connsiteX2" fmla="*/ 1524000 w 1524000"/>
              <a:gd name="connsiteY2" fmla="*/ 2531165 h 2531165"/>
              <a:gd name="connsiteX3" fmla="*/ 0 w 1524000"/>
              <a:gd name="connsiteY3" fmla="*/ 2531165 h 2531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2531165">
                <a:moveTo>
                  <a:pt x="0" y="0"/>
                </a:moveTo>
                <a:lnTo>
                  <a:pt x="1524000" y="0"/>
                </a:lnTo>
                <a:lnTo>
                  <a:pt x="1524000" y="2531165"/>
                </a:lnTo>
                <a:lnTo>
                  <a:pt x="0" y="2531165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21" name="Tampungan Gambar 20">
            <a:extLst>
              <a:ext uri="{FF2B5EF4-FFF2-40B4-BE49-F238E27FC236}">
                <a16:creationId xmlns:a16="http://schemas.microsoft.com/office/drawing/2014/main" id="{FAABCA61-5703-48F9-8598-41AAF14FBF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54548" y="2060155"/>
            <a:ext cx="1855851" cy="3869504"/>
          </a:xfrm>
          <a:custGeom>
            <a:avLst/>
            <a:gdLst>
              <a:gd name="connsiteX0" fmla="*/ 166451 w 1855851"/>
              <a:gd name="connsiteY0" fmla="*/ 0 h 3869504"/>
              <a:gd name="connsiteX1" fmla="*/ 1689400 w 1855851"/>
              <a:gd name="connsiteY1" fmla="*/ 0 h 3869504"/>
              <a:gd name="connsiteX2" fmla="*/ 1855851 w 1855851"/>
              <a:gd name="connsiteY2" fmla="*/ 166451 h 3869504"/>
              <a:gd name="connsiteX3" fmla="*/ 1855851 w 1855851"/>
              <a:gd name="connsiteY3" fmla="*/ 3703053 h 3869504"/>
              <a:gd name="connsiteX4" fmla="*/ 1689400 w 1855851"/>
              <a:gd name="connsiteY4" fmla="*/ 3869504 h 3869504"/>
              <a:gd name="connsiteX5" fmla="*/ 166451 w 1855851"/>
              <a:gd name="connsiteY5" fmla="*/ 3869504 h 3869504"/>
              <a:gd name="connsiteX6" fmla="*/ 0 w 1855851"/>
              <a:gd name="connsiteY6" fmla="*/ 3703053 h 3869504"/>
              <a:gd name="connsiteX7" fmla="*/ 0 w 1855851"/>
              <a:gd name="connsiteY7" fmla="*/ 166451 h 3869504"/>
              <a:gd name="connsiteX8" fmla="*/ 166451 w 1855851"/>
              <a:gd name="connsiteY8" fmla="*/ 0 h 386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5851" h="3869504">
                <a:moveTo>
                  <a:pt x="166451" y="0"/>
                </a:moveTo>
                <a:lnTo>
                  <a:pt x="1689400" y="0"/>
                </a:lnTo>
                <a:cubicBezTo>
                  <a:pt x="1781328" y="0"/>
                  <a:pt x="1855851" y="74523"/>
                  <a:pt x="1855851" y="166451"/>
                </a:cubicBezTo>
                <a:lnTo>
                  <a:pt x="1855851" y="3703053"/>
                </a:lnTo>
                <a:cubicBezTo>
                  <a:pt x="1855851" y="3794981"/>
                  <a:pt x="1781328" y="3869504"/>
                  <a:pt x="1689400" y="3869504"/>
                </a:cubicBezTo>
                <a:lnTo>
                  <a:pt x="166451" y="3869504"/>
                </a:lnTo>
                <a:cubicBezTo>
                  <a:pt x="74523" y="3869504"/>
                  <a:pt x="0" y="3794981"/>
                  <a:pt x="0" y="3703053"/>
                </a:cubicBezTo>
                <a:lnTo>
                  <a:pt x="0" y="166451"/>
                </a:lnTo>
                <a:cubicBezTo>
                  <a:pt x="0" y="74523"/>
                  <a:pt x="74523" y="0"/>
                  <a:pt x="166451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31688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1" name="Tampungan Gambar 10">
            <a:extLst>
              <a:ext uri="{FF2B5EF4-FFF2-40B4-BE49-F238E27FC236}">
                <a16:creationId xmlns:a16="http://schemas.microsoft.com/office/drawing/2014/main" id="{F40783C8-A8B1-4A0F-9598-6F4A1F3854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2997" y="2453640"/>
            <a:ext cx="4425003" cy="2800531"/>
          </a:xfrm>
          <a:custGeom>
            <a:avLst/>
            <a:gdLst>
              <a:gd name="connsiteX0" fmla="*/ 0 w 5502103"/>
              <a:gd name="connsiteY0" fmla="*/ 0 h 4245429"/>
              <a:gd name="connsiteX1" fmla="*/ 5502103 w 5502103"/>
              <a:gd name="connsiteY1" fmla="*/ 0 h 4245429"/>
              <a:gd name="connsiteX2" fmla="*/ 5502103 w 5502103"/>
              <a:gd name="connsiteY2" fmla="*/ 4245429 h 4245429"/>
              <a:gd name="connsiteX3" fmla="*/ 0 w 5502103"/>
              <a:gd name="connsiteY3" fmla="*/ 4245429 h 424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2103" h="4245429">
                <a:moveTo>
                  <a:pt x="0" y="0"/>
                </a:moveTo>
                <a:lnTo>
                  <a:pt x="5502103" y="0"/>
                </a:lnTo>
                <a:lnTo>
                  <a:pt x="5502103" y="4245429"/>
                </a:lnTo>
                <a:lnTo>
                  <a:pt x="0" y="4245429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0515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1" name="Tampungan Gambar 10">
            <a:extLst>
              <a:ext uri="{FF2B5EF4-FFF2-40B4-BE49-F238E27FC236}">
                <a16:creationId xmlns:a16="http://schemas.microsoft.com/office/drawing/2014/main" id="{F40783C8-A8B1-4A0F-9598-6F4A1F3854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10988" y="2369975"/>
            <a:ext cx="4356713" cy="2367278"/>
          </a:xfrm>
          <a:custGeom>
            <a:avLst/>
            <a:gdLst>
              <a:gd name="connsiteX0" fmla="*/ 0 w 5502103"/>
              <a:gd name="connsiteY0" fmla="*/ 0 h 4245429"/>
              <a:gd name="connsiteX1" fmla="*/ 5502103 w 5502103"/>
              <a:gd name="connsiteY1" fmla="*/ 0 h 4245429"/>
              <a:gd name="connsiteX2" fmla="*/ 5502103 w 5502103"/>
              <a:gd name="connsiteY2" fmla="*/ 4245429 h 4245429"/>
              <a:gd name="connsiteX3" fmla="*/ 0 w 5502103"/>
              <a:gd name="connsiteY3" fmla="*/ 4245429 h 424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2103" h="4245429">
                <a:moveTo>
                  <a:pt x="0" y="0"/>
                </a:moveTo>
                <a:lnTo>
                  <a:pt x="5502103" y="0"/>
                </a:lnTo>
                <a:lnTo>
                  <a:pt x="5502103" y="4245429"/>
                </a:lnTo>
                <a:lnTo>
                  <a:pt x="0" y="4245429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50218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5" name="Tampungan Gambar 4">
            <a:extLst>
              <a:ext uri="{FF2B5EF4-FFF2-40B4-BE49-F238E27FC236}">
                <a16:creationId xmlns:a16="http://schemas.microsoft.com/office/drawing/2014/main" id="{B38201BD-D91B-4759-A553-6446438AA3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10121" y="0"/>
            <a:ext cx="3981879" cy="6858000"/>
          </a:xfrm>
          <a:custGeom>
            <a:avLst/>
            <a:gdLst>
              <a:gd name="connsiteX0" fmla="*/ 0 w 5502103"/>
              <a:gd name="connsiteY0" fmla="*/ 0 h 4245429"/>
              <a:gd name="connsiteX1" fmla="*/ 5502103 w 5502103"/>
              <a:gd name="connsiteY1" fmla="*/ 0 h 4245429"/>
              <a:gd name="connsiteX2" fmla="*/ 5502103 w 5502103"/>
              <a:gd name="connsiteY2" fmla="*/ 4245429 h 4245429"/>
              <a:gd name="connsiteX3" fmla="*/ 0 w 5502103"/>
              <a:gd name="connsiteY3" fmla="*/ 4245429 h 424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2103" h="4245429">
                <a:moveTo>
                  <a:pt x="0" y="0"/>
                </a:moveTo>
                <a:lnTo>
                  <a:pt x="5502103" y="0"/>
                </a:lnTo>
                <a:lnTo>
                  <a:pt x="5502103" y="4245429"/>
                </a:lnTo>
                <a:lnTo>
                  <a:pt x="0" y="4245429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27456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7" name="Tampungan Gambar 6">
            <a:extLst>
              <a:ext uri="{FF2B5EF4-FFF2-40B4-BE49-F238E27FC236}">
                <a16:creationId xmlns:a16="http://schemas.microsoft.com/office/drawing/2014/main" id="{56C9652B-80AA-4ECA-BB81-9FF0970021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20070" y="0"/>
            <a:ext cx="5671930" cy="6858000"/>
          </a:xfrm>
          <a:prstGeom prst="rect">
            <a:avLst/>
          </a:prstGeom>
          <a:pattFill prst="ltDnDiag">
            <a:fgClr>
              <a:schemeClr val="accent1"/>
            </a:fgClr>
            <a:bgClr>
              <a:srgbClr val="2D2D7D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81922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gkaran: Berongga 17">
            <a:extLst>
              <a:ext uri="{FF2B5EF4-FFF2-40B4-BE49-F238E27FC236}">
                <a16:creationId xmlns:a16="http://schemas.microsoft.com/office/drawing/2014/main" id="{9702AE23-AECF-4A8B-9064-B56F393493A2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EBBB4B65-05C1-4452-AA05-24B98F0B3E1C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6" name="Tampungan Gambar 6">
            <a:extLst>
              <a:ext uri="{FF2B5EF4-FFF2-40B4-BE49-F238E27FC236}">
                <a16:creationId xmlns:a16="http://schemas.microsoft.com/office/drawing/2014/main" id="{697E3F19-0FFF-4126-B0EB-F6D24D6B74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0115" y="1643214"/>
            <a:ext cx="5580166" cy="3770102"/>
          </a:xfrm>
          <a:custGeom>
            <a:avLst/>
            <a:gdLst>
              <a:gd name="connsiteX0" fmla="*/ 2646815 w 5580166"/>
              <a:gd name="connsiteY0" fmla="*/ 0 h 3422305"/>
              <a:gd name="connsiteX1" fmla="*/ 5580166 w 5580166"/>
              <a:gd name="connsiteY1" fmla="*/ 1244923 h 3422305"/>
              <a:gd name="connsiteX2" fmla="*/ 2790270 w 5580166"/>
              <a:gd name="connsiteY2" fmla="*/ 3422305 h 3422305"/>
              <a:gd name="connsiteX3" fmla="*/ 373 w 5580166"/>
              <a:gd name="connsiteY3" fmla="*/ 1244923 h 3422305"/>
              <a:gd name="connsiteX4" fmla="*/ 2646815 w 5580166"/>
              <a:gd name="connsiteY4" fmla="*/ 0 h 3422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66" h="3422305">
                <a:moveTo>
                  <a:pt x="2646815" y="0"/>
                </a:moveTo>
                <a:cubicBezTo>
                  <a:pt x="4187632" y="0"/>
                  <a:pt x="5580166" y="42388"/>
                  <a:pt x="5580166" y="1244923"/>
                </a:cubicBezTo>
                <a:cubicBezTo>
                  <a:pt x="5580166" y="2447459"/>
                  <a:pt x="4331087" y="3422305"/>
                  <a:pt x="2790270" y="3422305"/>
                </a:cubicBezTo>
                <a:cubicBezTo>
                  <a:pt x="1249452" y="3422305"/>
                  <a:pt x="24282" y="1815307"/>
                  <a:pt x="373" y="1244923"/>
                </a:cubicBezTo>
                <a:cubicBezTo>
                  <a:pt x="-23536" y="674540"/>
                  <a:pt x="1105998" y="0"/>
                  <a:pt x="2646815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rgbClr val="2D2D7D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421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gkaran: Berongga 4">
            <a:extLst>
              <a:ext uri="{FF2B5EF4-FFF2-40B4-BE49-F238E27FC236}">
                <a16:creationId xmlns:a16="http://schemas.microsoft.com/office/drawing/2014/main" id="{F2EA4E78-7E64-4E14-AA25-6DCC196A24F1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8" name="Bentuk Bebas: Bentuk 7">
            <a:extLst>
              <a:ext uri="{FF2B5EF4-FFF2-40B4-BE49-F238E27FC236}">
                <a16:creationId xmlns:a16="http://schemas.microsoft.com/office/drawing/2014/main" id="{F0FD6C50-2982-47A4-A282-33829D8B7D36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0" name="Tampungan Gambar 9">
            <a:extLst>
              <a:ext uri="{FF2B5EF4-FFF2-40B4-BE49-F238E27FC236}">
                <a16:creationId xmlns:a16="http://schemas.microsoft.com/office/drawing/2014/main" id="{13569D05-6E9F-44C5-89C4-65B5D70A50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58854" y="1326962"/>
            <a:ext cx="4204078" cy="4204076"/>
          </a:xfrm>
          <a:custGeom>
            <a:avLst/>
            <a:gdLst>
              <a:gd name="connsiteX0" fmla="*/ 2102039 w 4204078"/>
              <a:gd name="connsiteY0" fmla="*/ 0 h 4204076"/>
              <a:gd name="connsiteX1" fmla="*/ 4204078 w 4204078"/>
              <a:gd name="connsiteY1" fmla="*/ 2102038 h 4204076"/>
              <a:gd name="connsiteX2" fmla="*/ 2102039 w 4204078"/>
              <a:gd name="connsiteY2" fmla="*/ 4204076 h 4204076"/>
              <a:gd name="connsiteX3" fmla="*/ 0 w 4204078"/>
              <a:gd name="connsiteY3" fmla="*/ 2102038 h 4204076"/>
              <a:gd name="connsiteX4" fmla="*/ 2102039 w 4204078"/>
              <a:gd name="connsiteY4" fmla="*/ 0 h 420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4078" h="4204076">
                <a:moveTo>
                  <a:pt x="2102039" y="0"/>
                </a:moveTo>
                <a:cubicBezTo>
                  <a:pt x="3262963" y="0"/>
                  <a:pt x="4204078" y="941114"/>
                  <a:pt x="4204078" y="2102038"/>
                </a:cubicBezTo>
                <a:cubicBezTo>
                  <a:pt x="4204078" y="3262962"/>
                  <a:pt x="3262963" y="4204076"/>
                  <a:pt x="2102039" y="4204076"/>
                </a:cubicBezTo>
                <a:cubicBezTo>
                  <a:pt x="941115" y="4204076"/>
                  <a:pt x="0" y="3262962"/>
                  <a:pt x="0" y="2102038"/>
                </a:cubicBezTo>
                <a:cubicBezTo>
                  <a:pt x="0" y="941114"/>
                  <a:pt x="941115" y="0"/>
                  <a:pt x="2102039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rgbClr val="2D2D7D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439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gkaran: Berongga 9">
            <a:extLst>
              <a:ext uri="{FF2B5EF4-FFF2-40B4-BE49-F238E27FC236}">
                <a16:creationId xmlns:a16="http://schemas.microsoft.com/office/drawing/2014/main" id="{24CEB1DE-D048-4F70-B34F-01CBFAF2CCE3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1" name="Bentuk Bebas: Bentuk 10">
            <a:extLst>
              <a:ext uri="{FF2B5EF4-FFF2-40B4-BE49-F238E27FC236}">
                <a16:creationId xmlns:a16="http://schemas.microsoft.com/office/drawing/2014/main" id="{1A5F62D9-056B-498A-880B-567CB5131967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9" name="Bentuk Bebas: Bentuk 8">
            <a:extLst>
              <a:ext uri="{FF2B5EF4-FFF2-40B4-BE49-F238E27FC236}">
                <a16:creationId xmlns:a16="http://schemas.microsoft.com/office/drawing/2014/main" id="{01E29701-B234-4820-8A69-329470823AF5}"/>
              </a:ext>
            </a:extLst>
          </p:cNvPr>
          <p:cNvSpPr/>
          <p:nvPr userDrawn="1"/>
        </p:nvSpPr>
        <p:spPr>
          <a:xfrm rot="2559919">
            <a:off x="7400077" y="-207550"/>
            <a:ext cx="7328124" cy="4622643"/>
          </a:xfrm>
          <a:custGeom>
            <a:avLst/>
            <a:gdLst>
              <a:gd name="connsiteX0" fmla="*/ 0 w 7328124"/>
              <a:gd name="connsiteY0" fmla="*/ 2827310 h 4622643"/>
              <a:gd name="connsiteX1" fmla="*/ 3067650 w 7328124"/>
              <a:gd name="connsiteY1" fmla="*/ 0 h 4622643"/>
              <a:gd name="connsiteX2" fmla="*/ 7328124 w 7328124"/>
              <a:gd name="connsiteY2" fmla="*/ 4622643 h 4622643"/>
              <a:gd name="connsiteX3" fmla="*/ 625485 w 7328124"/>
              <a:gd name="connsiteY3" fmla="*/ 4622643 h 4622643"/>
              <a:gd name="connsiteX4" fmla="*/ 0 w 7328124"/>
              <a:gd name="connsiteY4" fmla="*/ 3997158 h 462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28124" h="4622643">
                <a:moveTo>
                  <a:pt x="0" y="2827310"/>
                </a:moveTo>
                <a:lnTo>
                  <a:pt x="3067650" y="0"/>
                </a:lnTo>
                <a:lnTo>
                  <a:pt x="7328124" y="4622643"/>
                </a:lnTo>
                <a:lnTo>
                  <a:pt x="625485" y="4622643"/>
                </a:lnTo>
                <a:cubicBezTo>
                  <a:pt x="280039" y="4622643"/>
                  <a:pt x="1" y="4342604"/>
                  <a:pt x="0" y="3997158"/>
                </a:cubicBezTo>
                <a:close/>
              </a:path>
            </a:pathLst>
          </a:custGeom>
          <a:gradFill flip="none" rotWithShape="1">
            <a:gsLst>
              <a:gs pos="0">
                <a:srgbClr val="1A1A47"/>
              </a:gs>
              <a:gs pos="100000">
                <a:srgbClr val="262668"/>
              </a:gs>
            </a:gsLst>
            <a:lin ang="16200000" scaled="1"/>
            <a:tileRect/>
          </a:gradFill>
          <a:ln w="343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52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entuk Bebas: Bentuk 10">
            <a:extLst>
              <a:ext uri="{FF2B5EF4-FFF2-40B4-BE49-F238E27FC236}">
                <a16:creationId xmlns:a16="http://schemas.microsoft.com/office/drawing/2014/main" id="{1A5F62D9-056B-498A-880B-567CB5131967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8" name="Bentuk Bebas: Bentuk 7">
            <a:extLst>
              <a:ext uri="{FF2B5EF4-FFF2-40B4-BE49-F238E27FC236}">
                <a16:creationId xmlns:a16="http://schemas.microsoft.com/office/drawing/2014/main" id="{03D90666-D9DE-4D82-9AA7-661FFE20FE4A}"/>
              </a:ext>
            </a:extLst>
          </p:cNvPr>
          <p:cNvSpPr/>
          <p:nvPr userDrawn="1"/>
        </p:nvSpPr>
        <p:spPr>
          <a:xfrm rot="5400000">
            <a:off x="4057861" y="1993402"/>
            <a:ext cx="4204280" cy="4277103"/>
          </a:xfrm>
          <a:custGeom>
            <a:avLst/>
            <a:gdLst>
              <a:gd name="connsiteX0" fmla="*/ 54814 w 4204280"/>
              <a:gd name="connsiteY0" fmla="*/ 1257332 h 4277103"/>
              <a:gd name="connsiteX1" fmla="*/ 3369 w 4204280"/>
              <a:gd name="connsiteY1" fmla="*/ 981856 h 4277103"/>
              <a:gd name="connsiteX2" fmla="*/ 32666 w 4204280"/>
              <a:gd name="connsiteY2" fmla="*/ 750670 h 4277103"/>
              <a:gd name="connsiteX3" fmla="*/ 392315 w 4204280"/>
              <a:gd name="connsiteY3" fmla="*/ 551758 h 4277103"/>
              <a:gd name="connsiteX4" fmla="*/ 801696 w 4204280"/>
              <a:gd name="connsiteY4" fmla="*/ 443688 h 4277103"/>
              <a:gd name="connsiteX5" fmla="*/ 1011114 w 4204280"/>
              <a:gd name="connsiteY5" fmla="*/ 221602 h 4277103"/>
              <a:gd name="connsiteX6" fmla="*/ 1659357 w 4204280"/>
              <a:gd name="connsiteY6" fmla="*/ 5905 h 4277103"/>
              <a:gd name="connsiteX7" fmla="*/ 2082204 w 4204280"/>
              <a:gd name="connsiteY7" fmla="*/ 140433 h 4277103"/>
              <a:gd name="connsiteX8" fmla="*/ 2827220 w 4204280"/>
              <a:gd name="connsiteY8" fmla="*/ 450188 h 4277103"/>
              <a:gd name="connsiteX9" fmla="*/ 3217397 w 4204280"/>
              <a:gd name="connsiteY9" fmla="*/ 518316 h 4277103"/>
              <a:gd name="connsiteX10" fmla="*/ 3550514 w 4204280"/>
              <a:gd name="connsiteY10" fmla="*/ 717142 h 4277103"/>
              <a:gd name="connsiteX11" fmla="*/ 3653577 w 4204280"/>
              <a:gd name="connsiteY11" fmla="*/ 983180 h 4277103"/>
              <a:gd name="connsiteX12" fmla="*/ 4171003 w 4204280"/>
              <a:gd name="connsiteY12" fmla="*/ 3346547 h 4277103"/>
              <a:gd name="connsiteX13" fmla="*/ 4203919 w 4204280"/>
              <a:gd name="connsiteY13" fmla="*/ 3632895 h 4277103"/>
              <a:gd name="connsiteX14" fmla="*/ 4016764 w 4204280"/>
              <a:gd name="connsiteY14" fmla="*/ 4071284 h 4277103"/>
              <a:gd name="connsiteX15" fmla="*/ 2978146 w 4204280"/>
              <a:gd name="connsiteY15" fmla="*/ 4131653 h 4277103"/>
              <a:gd name="connsiteX16" fmla="*/ 2396222 w 4204280"/>
              <a:gd name="connsiteY16" fmla="*/ 3777042 h 4277103"/>
              <a:gd name="connsiteX17" fmla="*/ 2000399 w 4204280"/>
              <a:gd name="connsiteY17" fmla="*/ 3790164 h 4277103"/>
              <a:gd name="connsiteX18" fmla="*/ 1411802 w 4204280"/>
              <a:gd name="connsiteY18" fmla="*/ 3883925 h 4277103"/>
              <a:gd name="connsiteX19" fmla="*/ 1263131 w 4204280"/>
              <a:gd name="connsiteY19" fmla="*/ 3887953 h 4277103"/>
              <a:gd name="connsiteX20" fmla="*/ 1100188 w 4204280"/>
              <a:gd name="connsiteY20" fmla="*/ 3771018 h 4277103"/>
              <a:gd name="connsiteX21" fmla="*/ 739381 w 4204280"/>
              <a:gd name="connsiteY21" fmla="*/ 2971234 h 4277103"/>
              <a:gd name="connsiteX22" fmla="*/ 384058 w 4204280"/>
              <a:gd name="connsiteY22" fmla="*/ 2039890 h 4277103"/>
              <a:gd name="connsiteX23" fmla="*/ 54814 w 4204280"/>
              <a:gd name="connsiteY23" fmla="*/ 1257332 h 427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04280" h="4277103">
                <a:moveTo>
                  <a:pt x="54814" y="1257332"/>
                </a:moveTo>
                <a:cubicBezTo>
                  <a:pt x="29779" y="1167341"/>
                  <a:pt x="11621" y="1075721"/>
                  <a:pt x="3369" y="981856"/>
                </a:cubicBezTo>
                <a:cubicBezTo>
                  <a:pt x="-3514" y="903427"/>
                  <a:pt x="-2569" y="821050"/>
                  <a:pt x="32666" y="750670"/>
                </a:cubicBezTo>
                <a:cubicBezTo>
                  <a:pt x="96543" y="623144"/>
                  <a:pt x="251202" y="572391"/>
                  <a:pt x="392315" y="551758"/>
                </a:cubicBezTo>
                <a:cubicBezTo>
                  <a:pt x="533429" y="531125"/>
                  <a:pt x="684731" y="525301"/>
                  <a:pt x="801696" y="443688"/>
                </a:cubicBezTo>
                <a:cubicBezTo>
                  <a:pt x="885329" y="385269"/>
                  <a:pt x="940324" y="295065"/>
                  <a:pt x="1011114" y="221602"/>
                </a:cubicBezTo>
                <a:cubicBezTo>
                  <a:pt x="1174884" y="51574"/>
                  <a:pt x="1425033" y="-22443"/>
                  <a:pt x="1659357" y="5905"/>
                </a:cubicBezTo>
                <a:cubicBezTo>
                  <a:pt x="1806790" y="23729"/>
                  <a:pt x="1947223" y="78426"/>
                  <a:pt x="2082204" y="140433"/>
                </a:cubicBezTo>
                <a:cubicBezTo>
                  <a:pt x="2327145" y="252849"/>
                  <a:pt x="2563796" y="392407"/>
                  <a:pt x="2827220" y="450188"/>
                </a:cubicBezTo>
                <a:cubicBezTo>
                  <a:pt x="2956211" y="478350"/>
                  <a:pt x="3089194" y="486605"/>
                  <a:pt x="3217397" y="518316"/>
                </a:cubicBezTo>
                <a:cubicBezTo>
                  <a:pt x="3345598" y="550027"/>
                  <a:pt x="3473449" y="609902"/>
                  <a:pt x="3550514" y="717142"/>
                </a:cubicBezTo>
                <a:cubicBezTo>
                  <a:pt x="3606334" y="794766"/>
                  <a:pt x="3630645" y="890161"/>
                  <a:pt x="3653577" y="983180"/>
                </a:cubicBezTo>
                <a:cubicBezTo>
                  <a:pt x="3846538" y="1766670"/>
                  <a:pt x="4019015" y="2554459"/>
                  <a:pt x="4171003" y="3346547"/>
                </a:cubicBezTo>
                <a:cubicBezTo>
                  <a:pt x="4189009" y="3441143"/>
                  <a:pt x="4207077" y="3536642"/>
                  <a:pt x="4203919" y="3632895"/>
                </a:cubicBezTo>
                <a:cubicBezTo>
                  <a:pt x="4197833" y="3797129"/>
                  <a:pt x="4131165" y="3953295"/>
                  <a:pt x="4016764" y="4071284"/>
                </a:cubicBezTo>
                <a:cubicBezTo>
                  <a:pt x="3754617" y="4339412"/>
                  <a:pt x="3296073" y="4330465"/>
                  <a:pt x="2978146" y="4131653"/>
                </a:cubicBezTo>
                <a:cubicBezTo>
                  <a:pt x="2784141" y="4010314"/>
                  <a:pt x="2619684" y="3826416"/>
                  <a:pt x="2396222" y="3777042"/>
                </a:cubicBezTo>
                <a:cubicBezTo>
                  <a:pt x="2266504" y="3748392"/>
                  <a:pt x="2131557" y="3769243"/>
                  <a:pt x="2000399" y="3790164"/>
                </a:cubicBezTo>
                <a:lnTo>
                  <a:pt x="1411802" y="3883925"/>
                </a:lnTo>
                <a:cubicBezTo>
                  <a:pt x="1362504" y="3891798"/>
                  <a:pt x="1311762" y="3899605"/>
                  <a:pt x="1263131" y="3887953"/>
                </a:cubicBezTo>
                <a:cubicBezTo>
                  <a:pt x="1197040" y="3872085"/>
                  <a:pt x="1144646" y="3822442"/>
                  <a:pt x="1100188" y="3771018"/>
                </a:cubicBezTo>
                <a:cubicBezTo>
                  <a:pt x="902475" y="3542313"/>
                  <a:pt x="832680" y="3251106"/>
                  <a:pt x="739381" y="2971234"/>
                </a:cubicBezTo>
                <a:cubicBezTo>
                  <a:pt x="634361" y="2655921"/>
                  <a:pt x="522101" y="2342528"/>
                  <a:pt x="384058" y="2039890"/>
                </a:cubicBezTo>
                <a:cubicBezTo>
                  <a:pt x="266918" y="1782618"/>
                  <a:pt x="129917" y="1527306"/>
                  <a:pt x="54814" y="1257332"/>
                </a:cubicBezTo>
                <a:close/>
              </a:path>
            </a:pathLst>
          </a:cu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917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ntuk Bebas: Bentuk 5">
            <a:extLst>
              <a:ext uri="{FF2B5EF4-FFF2-40B4-BE49-F238E27FC236}">
                <a16:creationId xmlns:a16="http://schemas.microsoft.com/office/drawing/2014/main" id="{FB23510C-DA76-4DAA-9CFC-916C58183C19}"/>
              </a:ext>
            </a:extLst>
          </p:cNvPr>
          <p:cNvSpPr/>
          <p:nvPr userDrawn="1"/>
        </p:nvSpPr>
        <p:spPr>
          <a:xfrm rot="6096125" flipH="1">
            <a:off x="526475" y="3909335"/>
            <a:ext cx="2351158" cy="2992399"/>
          </a:xfrm>
          <a:custGeom>
            <a:avLst/>
            <a:gdLst>
              <a:gd name="connsiteX0" fmla="*/ 18826 w 3505604"/>
              <a:gd name="connsiteY0" fmla="*/ 1485383 h 4461701"/>
              <a:gd name="connsiteX1" fmla="*/ 1306341 w 3505604"/>
              <a:gd name="connsiteY1" fmla="*/ 294798 h 4461701"/>
              <a:gd name="connsiteX2" fmla="*/ 2376247 w 3505604"/>
              <a:gd name="connsiteY2" fmla="*/ 150440 h 4461701"/>
              <a:gd name="connsiteX3" fmla="*/ 3476000 w 3505604"/>
              <a:gd name="connsiteY3" fmla="*/ 692911 h 4461701"/>
              <a:gd name="connsiteX4" fmla="*/ 3061282 w 3505604"/>
              <a:gd name="connsiteY4" fmla="*/ 2629308 h 4461701"/>
              <a:gd name="connsiteX5" fmla="*/ 2237246 w 3505604"/>
              <a:gd name="connsiteY5" fmla="*/ 4437706 h 4461701"/>
              <a:gd name="connsiteX6" fmla="*/ 1397352 w 3505604"/>
              <a:gd name="connsiteY6" fmla="*/ 3745018 h 4461701"/>
              <a:gd name="connsiteX7" fmla="*/ 1240032 w 3505604"/>
              <a:gd name="connsiteY7" fmla="*/ 2644437 h 4461701"/>
              <a:gd name="connsiteX8" fmla="*/ 18826 w 3505604"/>
              <a:gd name="connsiteY8" fmla="*/ 1485383 h 446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5604" h="4461701">
                <a:moveTo>
                  <a:pt x="18826" y="1485383"/>
                </a:moveTo>
                <a:cubicBezTo>
                  <a:pt x="-143730" y="800134"/>
                  <a:pt x="785434" y="138548"/>
                  <a:pt x="1306341" y="294798"/>
                </a:cubicBezTo>
                <a:cubicBezTo>
                  <a:pt x="1826588" y="450641"/>
                  <a:pt x="1921744" y="395347"/>
                  <a:pt x="2376247" y="150440"/>
                </a:cubicBezTo>
                <a:cubicBezTo>
                  <a:pt x="2830091" y="-94875"/>
                  <a:pt x="3283290" y="-119453"/>
                  <a:pt x="3476000" y="692911"/>
                </a:cubicBezTo>
                <a:cubicBezTo>
                  <a:pt x="3668710" y="1505276"/>
                  <a:pt x="2849440" y="1736294"/>
                  <a:pt x="3061282" y="2629308"/>
                </a:cubicBezTo>
                <a:cubicBezTo>
                  <a:pt x="3273124" y="3522322"/>
                  <a:pt x="2761511" y="4313339"/>
                  <a:pt x="2237246" y="4437706"/>
                </a:cubicBezTo>
                <a:cubicBezTo>
                  <a:pt x="1712982" y="4562073"/>
                  <a:pt x="1372974" y="4183851"/>
                  <a:pt x="1397352" y="3745018"/>
                </a:cubicBezTo>
                <a:cubicBezTo>
                  <a:pt x="1397352" y="3745018"/>
                  <a:pt x="1476608" y="3083080"/>
                  <a:pt x="1240032" y="2644437"/>
                </a:cubicBezTo>
                <a:cubicBezTo>
                  <a:pt x="1003456" y="2205794"/>
                  <a:pt x="181508" y="2171166"/>
                  <a:pt x="18826" y="1485383"/>
                </a:cubicBezTo>
                <a:close/>
              </a:path>
            </a:pathLst>
          </a:cu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0" name="Lingkaran: Berongga 9">
            <a:extLst>
              <a:ext uri="{FF2B5EF4-FFF2-40B4-BE49-F238E27FC236}">
                <a16:creationId xmlns:a16="http://schemas.microsoft.com/office/drawing/2014/main" id="{24CEB1DE-D048-4F70-B34F-01CBFAF2CCE3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1" name="Bentuk Bebas: Bentuk 10">
            <a:extLst>
              <a:ext uri="{FF2B5EF4-FFF2-40B4-BE49-F238E27FC236}">
                <a16:creationId xmlns:a16="http://schemas.microsoft.com/office/drawing/2014/main" id="{1A5F62D9-056B-498A-880B-567CB5131967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5" name="Tampungan Gambar 4">
            <a:extLst>
              <a:ext uri="{FF2B5EF4-FFF2-40B4-BE49-F238E27FC236}">
                <a16:creationId xmlns:a16="http://schemas.microsoft.com/office/drawing/2014/main" id="{CDAC5F8F-F2DC-489E-9BF6-E13331B283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92615" y="1466895"/>
            <a:ext cx="3768385" cy="3898811"/>
          </a:xfrm>
          <a:prstGeom prst="roundRect">
            <a:avLst>
              <a:gd name="adj" fmla="val 7669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071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gkaran: Berongga 9">
            <a:extLst>
              <a:ext uri="{FF2B5EF4-FFF2-40B4-BE49-F238E27FC236}">
                <a16:creationId xmlns:a16="http://schemas.microsoft.com/office/drawing/2014/main" id="{24CEB1DE-D048-4F70-B34F-01CBFAF2CCE3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1" name="Bentuk Bebas: Bentuk 10">
            <a:extLst>
              <a:ext uri="{FF2B5EF4-FFF2-40B4-BE49-F238E27FC236}">
                <a16:creationId xmlns:a16="http://schemas.microsoft.com/office/drawing/2014/main" id="{1A5F62D9-056B-498A-880B-567CB5131967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8" name="Tampungan Gambar 7">
            <a:extLst>
              <a:ext uri="{FF2B5EF4-FFF2-40B4-BE49-F238E27FC236}">
                <a16:creationId xmlns:a16="http://schemas.microsoft.com/office/drawing/2014/main" id="{BFB66227-86AB-4637-9204-92ECD17AD9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2597" y="649381"/>
            <a:ext cx="9626807" cy="4116101"/>
          </a:xfrm>
          <a:custGeom>
            <a:avLst/>
            <a:gdLst>
              <a:gd name="connsiteX0" fmla="*/ 3662539 w 9626807"/>
              <a:gd name="connsiteY0" fmla="*/ 0 h 4116101"/>
              <a:gd name="connsiteX1" fmla="*/ 4215002 w 9626807"/>
              <a:gd name="connsiteY1" fmla="*/ 10752 h 4116101"/>
              <a:gd name="connsiteX2" fmla="*/ 4396951 w 9626807"/>
              <a:gd name="connsiteY2" fmla="*/ 19022 h 4116101"/>
              <a:gd name="connsiteX3" fmla="*/ 4862574 w 9626807"/>
              <a:gd name="connsiteY3" fmla="*/ 52104 h 4116101"/>
              <a:gd name="connsiteX4" fmla="*/ 5085048 w 9626807"/>
              <a:gd name="connsiteY4" fmla="*/ 74434 h 4116101"/>
              <a:gd name="connsiteX5" fmla="*/ 6742436 w 9626807"/>
              <a:gd name="connsiteY5" fmla="*/ 403595 h 4116101"/>
              <a:gd name="connsiteX6" fmla="*/ 6924385 w 9626807"/>
              <a:gd name="connsiteY6" fmla="*/ 461488 h 4116101"/>
              <a:gd name="connsiteX7" fmla="*/ 7589324 w 9626807"/>
              <a:gd name="connsiteY7" fmla="*/ 718698 h 4116101"/>
              <a:gd name="connsiteX8" fmla="*/ 7650525 w 9626807"/>
              <a:gd name="connsiteY8" fmla="*/ 746817 h 4116101"/>
              <a:gd name="connsiteX9" fmla="*/ 8051639 w 9626807"/>
              <a:gd name="connsiteY9" fmla="*/ 947787 h 4116101"/>
              <a:gd name="connsiteX10" fmla="*/ 8552825 w 9626807"/>
              <a:gd name="connsiteY10" fmla="*/ 1262063 h 4116101"/>
              <a:gd name="connsiteX11" fmla="*/ 8734774 w 9626807"/>
              <a:gd name="connsiteY11" fmla="*/ 1405140 h 4116101"/>
              <a:gd name="connsiteX12" fmla="*/ 9025065 w 9626807"/>
              <a:gd name="connsiteY12" fmla="*/ 1691297 h 4116101"/>
              <a:gd name="connsiteX13" fmla="*/ 9048222 w 9626807"/>
              <a:gd name="connsiteY13" fmla="*/ 1719416 h 4116101"/>
              <a:gd name="connsiteX14" fmla="*/ 9163181 w 9626807"/>
              <a:gd name="connsiteY14" fmla="*/ 1869937 h 4116101"/>
              <a:gd name="connsiteX15" fmla="*/ 9546927 w 9626807"/>
              <a:gd name="connsiteY15" fmla="*/ 2712690 h 4116101"/>
              <a:gd name="connsiteX16" fmla="*/ 9553543 w 9626807"/>
              <a:gd name="connsiteY16" fmla="*/ 3504168 h 4116101"/>
              <a:gd name="connsiteX17" fmla="*/ 9363323 w 9626807"/>
              <a:gd name="connsiteY17" fmla="*/ 3732430 h 4116101"/>
              <a:gd name="connsiteX18" fmla="*/ 9328588 w 9626807"/>
              <a:gd name="connsiteY18" fmla="*/ 3758895 h 4116101"/>
              <a:gd name="connsiteX19" fmla="*/ 9280620 w 9626807"/>
              <a:gd name="connsiteY19" fmla="*/ 3791150 h 4116101"/>
              <a:gd name="connsiteX20" fmla="*/ 8856349 w 9626807"/>
              <a:gd name="connsiteY20" fmla="*/ 3968137 h 4116101"/>
              <a:gd name="connsiteX21" fmla="*/ 8736428 w 9626807"/>
              <a:gd name="connsiteY21" fmla="*/ 3999564 h 4116101"/>
              <a:gd name="connsiteX22" fmla="*/ 8634702 w 9626807"/>
              <a:gd name="connsiteY22" fmla="*/ 4022721 h 4116101"/>
              <a:gd name="connsiteX23" fmla="*/ 8595831 w 9626807"/>
              <a:gd name="connsiteY23" fmla="*/ 4030991 h 4116101"/>
              <a:gd name="connsiteX24" fmla="*/ 8554480 w 9626807"/>
              <a:gd name="connsiteY24" fmla="*/ 4039263 h 4116101"/>
              <a:gd name="connsiteX25" fmla="*/ 8534630 w 9626807"/>
              <a:gd name="connsiteY25" fmla="*/ 4043398 h 4116101"/>
              <a:gd name="connsiteX26" fmla="*/ 7385045 w 9626807"/>
              <a:gd name="connsiteY26" fmla="*/ 4108734 h 4116101"/>
              <a:gd name="connsiteX27" fmla="*/ 7366850 w 9626807"/>
              <a:gd name="connsiteY27" fmla="*/ 4107907 h 4116101"/>
              <a:gd name="connsiteX28" fmla="*/ 7337904 w 9626807"/>
              <a:gd name="connsiteY28" fmla="*/ 4106253 h 4116101"/>
              <a:gd name="connsiteX29" fmla="*/ 7102197 w 9626807"/>
              <a:gd name="connsiteY29" fmla="*/ 4090539 h 4116101"/>
              <a:gd name="connsiteX30" fmla="*/ 7072424 w 9626807"/>
              <a:gd name="connsiteY30" fmla="*/ 4088058 h 4116101"/>
              <a:gd name="connsiteX31" fmla="*/ 7059192 w 9626807"/>
              <a:gd name="connsiteY31" fmla="*/ 4087230 h 4116101"/>
              <a:gd name="connsiteX32" fmla="*/ 6926866 w 9626807"/>
              <a:gd name="connsiteY32" fmla="*/ 4074825 h 4116101"/>
              <a:gd name="connsiteX33" fmla="*/ 6752360 w 9626807"/>
              <a:gd name="connsiteY33" fmla="*/ 4056630 h 4116101"/>
              <a:gd name="connsiteX34" fmla="*/ 6744917 w 9626807"/>
              <a:gd name="connsiteY34" fmla="*/ 4055803 h 4116101"/>
              <a:gd name="connsiteX35" fmla="*/ 6739128 w 9626807"/>
              <a:gd name="connsiteY35" fmla="*/ 4054976 h 4116101"/>
              <a:gd name="connsiteX36" fmla="*/ 6113885 w 9626807"/>
              <a:gd name="connsiteY36" fmla="*/ 3974753 h 4116101"/>
              <a:gd name="connsiteX37" fmla="*/ 6084112 w 9626807"/>
              <a:gd name="connsiteY37" fmla="*/ 3970618 h 4116101"/>
              <a:gd name="connsiteX38" fmla="*/ 6031181 w 9626807"/>
              <a:gd name="connsiteY38" fmla="*/ 3963174 h 4116101"/>
              <a:gd name="connsiteX39" fmla="*/ 5986522 w 9626807"/>
              <a:gd name="connsiteY39" fmla="*/ 3956558 h 4116101"/>
              <a:gd name="connsiteX40" fmla="*/ 5973288 w 9626807"/>
              <a:gd name="connsiteY40" fmla="*/ 3954904 h 4116101"/>
              <a:gd name="connsiteX41" fmla="*/ 5761566 w 9626807"/>
              <a:gd name="connsiteY41" fmla="*/ 3925958 h 4116101"/>
              <a:gd name="connsiteX42" fmla="*/ 5749988 w 9626807"/>
              <a:gd name="connsiteY42" fmla="*/ 3924304 h 4116101"/>
              <a:gd name="connsiteX43" fmla="*/ 5352182 w 9626807"/>
              <a:gd name="connsiteY43" fmla="*/ 3873027 h 4116101"/>
              <a:gd name="connsiteX44" fmla="*/ 5334813 w 9626807"/>
              <a:gd name="connsiteY44" fmla="*/ 3870546 h 4116101"/>
              <a:gd name="connsiteX45" fmla="*/ 5171887 w 9626807"/>
              <a:gd name="connsiteY45" fmla="*/ 3852351 h 4116101"/>
              <a:gd name="connsiteX46" fmla="*/ 5130536 w 9626807"/>
              <a:gd name="connsiteY46" fmla="*/ 3848216 h 4116101"/>
              <a:gd name="connsiteX47" fmla="*/ 5075124 w 9626807"/>
              <a:gd name="connsiteY47" fmla="*/ 3842427 h 4116101"/>
              <a:gd name="connsiteX48" fmla="*/ 4618597 w 9626807"/>
              <a:gd name="connsiteY48" fmla="*/ 3807691 h 4116101"/>
              <a:gd name="connsiteX49" fmla="*/ 4398605 w 9626807"/>
              <a:gd name="connsiteY49" fmla="*/ 3799421 h 4116101"/>
              <a:gd name="connsiteX50" fmla="*/ 4216656 w 9626807"/>
              <a:gd name="connsiteY50" fmla="*/ 3796940 h 4116101"/>
              <a:gd name="connsiteX51" fmla="*/ 3969371 w 9626807"/>
              <a:gd name="connsiteY51" fmla="*/ 3798594 h 4116101"/>
              <a:gd name="connsiteX52" fmla="*/ 3950349 w 9626807"/>
              <a:gd name="connsiteY52" fmla="*/ 3798594 h 4116101"/>
              <a:gd name="connsiteX53" fmla="*/ 3600511 w 9626807"/>
              <a:gd name="connsiteY53" fmla="*/ 3807691 h 4116101"/>
              <a:gd name="connsiteX54" fmla="*/ 3579835 w 9626807"/>
              <a:gd name="connsiteY54" fmla="*/ 3808518 h 4116101"/>
              <a:gd name="connsiteX55" fmla="*/ 3572392 w 9626807"/>
              <a:gd name="connsiteY55" fmla="*/ 3808518 h 4116101"/>
              <a:gd name="connsiteX56" fmla="*/ 2828883 w 9626807"/>
              <a:gd name="connsiteY56" fmla="*/ 3837465 h 4116101"/>
              <a:gd name="connsiteX57" fmla="*/ 2768509 w 9626807"/>
              <a:gd name="connsiteY57" fmla="*/ 3839119 h 4116101"/>
              <a:gd name="connsiteX58" fmla="*/ 2759412 w 9626807"/>
              <a:gd name="connsiteY58" fmla="*/ 3839119 h 4116101"/>
              <a:gd name="connsiteX59" fmla="*/ 2501376 w 9626807"/>
              <a:gd name="connsiteY59" fmla="*/ 3845735 h 4116101"/>
              <a:gd name="connsiteX60" fmla="*/ 2478219 w 9626807"/>
              <a:gd name="connsiteY60" fmla="*/ 3845735 h 4116101"/>
              <a:gd name="connsiteX61" fmla="*/ 2477392 w 9626807"/>
              <a:gd name="connsiteY61" fmla="*/ 3845735 h 4116101"/>
              <a:gd name="connsiteX62" fmla="*/ 2450099 w 9626807"/>
              <a:gd name="connsiteY62" fmla="*/ 3845735 h 4116101"/>
              <a:gd name="connsiteX63" fmla="*/ 2412056 w 9626807"/>
              <a:gd name="connsiteY63" fmla="*/ 3846562 h 4116101"/>
              <a:gd name="connsiteX64" fmla="*/ 2292962 w 9626807"/>
              <a:gd name="connsiteY64" fmla="*/ 3847389 h 4116101"/>
              <a:gd name="connsiteX65" fmla="*/ 2244166 w 9626807"/>
              <a:gd name="connsiteY65" fmla="*/ 3847389 h 4116101"/>
              <a:gd name="connsiteX66" fmla="*/ 1809143 w 9626807"/>
              <a:gd name="connsiteY66" fmla="*/ 3836637 h 4116101"/>
              <a:gd name="connsiteX67" fmla="*/ 1793429 w 9626807"/>
              <a:gd name="connsiteY67" fmla="*/ 3835811 h 4116101"/>
              <a:gd name="connsiteX68" fmla="*/ 963908 w 9626807"/>
              <a:gd name="connsiteY68" fmla="*/ 3732430 h 4116101"/>
              <a:gd name="connsiteX69" fmla="*/ 879550 w 9626807"/>
              <a:gd name="connsiteY69" fmla="*/ 3714236 h 4116101"/>
              <a:gd name="connsiteX70" fmla="*/ 327088 w 9626807"/>
              <a:gd name="connsiteY70" fmla="*/ 3546346 h 4116101"/>
              <a:gd name="connsiteX71" fmla="*/ 93035 w 9626807"/>
              <a:gd name="connsiteY71" fmla="*/ 3410712 h 4116101"/>
              <a:gd name="connsiteX72" fmla="*/ 203859 w 9626807"/>
              <a:gd name="connsiteY72" fmla="*/ 2826822 h 4116101"/>
              <a:gd name="connsiteX73" fmla="*/ 743916 w 9626807"/>
              <a:gd name="connsiteY73" fmla="*/ 2779680 h 4116101"/>
              <a:gd name="connsiteX74" fmla="*/ 776171 w 9626807"/>
              <a:gd name="connsiteY74" fmla="*/ 2771410 h 4116101"/>
              <a:gd name="connsiteX75" fmla="*/ 842334 w 9626807"/>
              <a:gd name="connsiteY75" fmla="*/ 2744118 h 4116101"/>
              <a:gd name="connsiteX76" fmla="*/ 864664 w 9626807"/>
              <a:gd name="connsiteY76" fmla="*/ 2732540 h 4116101"/>
              <a:gd name="connsiteX77" fmla="*/ 913459 w 9626807"/>
              <a:gd name="connsiteY77" fmla="*/ 2702766 h 4116101"/>
              <a:gd name="connsiteX78" fmla="*/ 987893 w 9626807"/>
              <a:gd name="connsiteY78" fmla="*/ 2646527 h 4116101"/>
              <a:gd name="connsiteX79" fmla="*/ 1018493 w 9626807"/>
              <a:gd name="connsiteY79" fmla="*/ 2618408 h 4116101"/>
              <a:gd name="connsiteX80" fmla="*/ 1108641 w 9626807"/>
              <a:gd name="connsiteY80" fmla="*/ 2510065 h 4116101"/>
              <a:gd name="connsiteX81" fmla="*/ 1133452 w 9626807"/>
              <a:gd name="connsiteY81" fmla="*/ 2463752 h 4116101"/>
              <a:gd name="connsiteX82" fmla="*/ 1143376 w 9626807"/>
              <a:gd name="connsiteY82" fmla="*/ 2438113 h 4116101"/>
              <a:gd name="connsiteX83" fmla="*/ 1153300 w 9626807"/>
              <a:gd name="connsiteY83" fmla="*/ 2400070 h 4116101"/>
              <a:gd name="connsiteX84" fmla="*/ 1087964 w 9626807"/>
              <a:gd name="connsiteY84" fmla="*/ 2228045 h 4116101"/>
              <a:gd name="connsiteX85" fmla="*/ 1071424 w 9626807"/>
              <a:gd name="connsiteY85" fmla="*/ 2215640 h 4116101"/>
              <a:gd name="connsiteX86" fmla="*/ 1035861 w 9626807"/>
              <a:gd name="connsiteY86" fmla="*/ 2194963 h 4116101"/>
              <a:gd name="connsiteX87" fmla="*/ 1020147 w 9626807"/>
              <a:gd name="connsiteY87" fmla="*/ 2188347 h 4116101"/>
              <a:gd name="connsiteX88" fmla="*/ 764591 w 9626807"/>
              <a:gd name="connsiteY88" fmla="*/ 2122184 h 4116101"/>
              <a:gd name="connsiteX89" fmla="*/ 691812 w 9626807"/>
              <a:gd name="connsiteY89" fmla="*/ 2096546 h 4116101"/>
              <a:gd name="connsiteX90" fmla="*/ 647152 w 9626807"/>
              <a:gd name="connsiteY90" fmla="*/ 2075043 h 4116101"/>
              <a:gd name="connsiteX91" fmla="*/ 643018 w 9626807"/>
              <a:gd name="connsiteY91" fmla="*/ 2072562 h 4116101"/>
              <a:gd name="connsiteX92" fmla="*/ 320472 w 9626807"/>
              <a:gd name="connsiteY92" fmla="*/ 1807909 h 4116101"/>
              <a:gd name="connsiteX93" fmla="*/ 260098 w 9626807"/>
              <a:gd name="connsiteY93" fmla="*/ 1721070 h 4116101"/>
              <a:gd name="connsiteX94" fmla="*/ 244383 w 9626807"/>
              <a:gd name="connsiteY94" fmla="*/ 1692951 h 4116101"/>
              <a:gd name="connsiteX95" fmla="*/ 235286 w 9626807"/>
              <a:gd name="connsiteY95" fmla="*/ 836965 h 4116101"/>
              <a:gd name="connsiteX96" fmla="*/ 296487 w 9626807"/>
              <a:gd name="connsiteY96" fmla="*/ 746817 h 4116101"/>
              <a:gd name="connsiteX97" fmla="*/ 318818 w 9626807"/>
              <a:gd name="connsiteY97" fmla="*/ 718698 h 4116101"/>
              <a:gd name="connsiteX98" fmla="*/ 878723 w 9626807"/>
              <a:gd name="connsiteY98" fmla="*/ 347357 h 4116101"/>
              <a:gd name="connsiteX99" fmla="*/ 1751251 w 9626807"/>
              <a:gd name="connsiteY99" fmla="*/ 113305 h 4116101"/>
              <a:gd name="connsiteX100" fmla="*/ 1933199 w 9626807"/>
              <a:gd name="connsiteY100" fmla="*/ 87666 h 4116101"/>
              <a:gd name="connsiteX101" fmla="*/ 2699038 w 9626807"/>
              <a:gd name="connsiteY101" fmla="*/ 24811 h 4116101"/>
              <a:gd name="connsiteX102" fmla="*/ 3417735 w 9626807"/>
              <a:gd name="connsiteY102" fmla="*/ 1654 h 4116101"/>
              <a:gd name="connsiteX103" fmla="*/ 3662539 w 9626807"/>
              <a:gd name="connsiteY103" fmla="*/ 0 h 411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9626807" h="4116101">
                <a:moveTo>
                  <a:pt x="3662539" y="0"/>
                </a:moveTo>
                <a:cubicBezTo>
                  <a:pt x="3846969" y="0"/>
                  <a:pt x="4030572" y="3308"/>
                  <a:pt x="4215002" y="10752"/>
                </a:cubicBezTo>
                <a:cubicBezTo>
                  <a:pt x="4275376" y="13233"/>
                  <a:pt x="4336577" y="15714"/>
                  <a:pt x="4396951" y="19022"/>
                </a:cubicBezTo>
                <a:cubicBezTo>
                  <a:pt x="4552434" y="27292"/>
                  <a:pt x="4707918" y="38044"/>
                  <a:pt x="4862574" y="52104"/>
                </a:cubicBezTo>
                <a:cubicBezTo>
                  <a:pt x="4937007" y="58720"/>
                  <a:pt x="5011441" y="66163"/>
                  <a:pt x="5085048" y="74434"/>
                </a:cubicBezTo>
                <a:cubicBezTo>
                  <a:pt x="5649089" y="136462"/>
                  <a:pt x="6205687" y="240669"/>
                  <a:pt x="6742436" y="403595"/>
                </a:cubicBezTo>
                <a:cubicBezTo>
                  <a:pt x="6803637" y="421790"/>
                  <a:pt x="6864011" y="441640"/>
                  <a:pt x="6924385" y="461488"/>
                </a:cubicBezTo>
                <a:cubicBezTo>
                  <a:pt x="7150166" y="535922"/>
                  <a:pt x="7371813" y="621934"/>
                  <a:pt x="7589324" y="718698"/>
                </a:cubicBezTo>
                <a:cubicBezTo>
                  <a:pt x="7610000" y="727795"/>
                  <a:pt x="7630677" y="736892"/>
                  <a:pt x="7650525" y="746817"/>
                </a:cubicBezTo>
                <a:cubicBezTo>
                  <a:pt x="7786159" y="808845"/>
                  <a:pt x="7920140" y="875835"/>
                  <a:pt x="8051639" y="947787"/>
                </a:cubicBezTo>
                <a:cubicBezTo>
                  <a:pt x="8225317" y="1041243"/>
                  <a:pt x="8393207" y="1146277"/>
                  <a:pt x="8552825" y="1262063"/>
                </a:cubicBezTo>
                <a:cubicBezTo>
                  <a:pt x="8614853" y="1307550"/>
                  <a:pt x="8676054" y="1355519"/>
                  <a:pt x="8734774" y="1405140"/>
                </a:cubicBezTo>
                <a:cubicBezTo>
                  <a:pt x="8838981" y="1492807"/>
                  <a:pt x="8935744" y="1588743"/>
                  <a:pt x="9025065" y="1691297"/>
                </a:cubicBezTo>
                <a:cubicBezTo>
                  <a:pt x="9033336" y="1700394"/>
                  <a:pt x="9040778" y="1709491"/>
                  <a:pt x="9048222" y="1719416"/>
                </a:cubicBezTo>
                <a:cubicBezTo>
                  <a:pt x="9088746" y="1768211"/>
                  <a:pt x="9126791" y="1817834"/>
                  <a:pt x="9163181" y="1869937"/>
                </a:cubicBezTo>
                <a:cubicBezTo>
                  <a:pt x="9340168" y="2124665"/>
                  <a:pt x="9459262" y="2414956"/>
                  <a:pt x="9546927" y="2712690"/>
                </a:cubicBezTo>
                <a:cubicBezTo>
                  <a:pt x="9624669" y="2970727"/>
                  <a:pt x="9675945" y="3261845"/>
                  <a:pt x="9553543" y="3504168"/>
                </a:cubicBezTo>
                <a:cubicBezTo>
                  <a:pt x="9507229" y="3593488"/>
                  <a:pt x="9442720" y="3671229"/>
                  <a:pt x="9363323" y="3732430"/>
                </a:cubicBezTo>
                <a:cubicBezTo>
                  <a:pt x="9351746" y="3741528"/>
                  <a:pt x="9340168" y="3749798"/>
                  <a:pt x="9328588" y="3758895"/>
                </a:cubicBezTo>
                <a:cubicBezTo>
                  <a:pt x="9312875" y="3769648"/>
                  <a:pt x="9297160" y="3780399"/>
                  <a:pt x="9280620" y="3791150"/>
                </a:cubicBezTo>
                <a:cubicBezTo>
                  <a:pt x="9152429" y="3872200"/>
                  <a:pt x="9002735" y="3927612"/>
                  <a:pt x="8856349" y="3968137"/>
                </a:cubicBezTo>
                <a:cubicBezTo>
                  <a:pt x="8816651" y="3978889"/>
                  <a:pt x="8776125" y="3989640"/>
                  <a:pt x="8736428" y="3999564"/>
                </a:cubicBezTo>
                <a:cubicBezTo>
                  <a:pt x="8702520" y="4007835"/>
                  <a:pt x="8668611" y="4015279"/>
                  <a:pt x="8634702" y="4022721"/>
                </a:cubicBezTo>
                <a:cubicBezTo>
                  <a:pt x="8621469" y="4025202"/>
                  <a:pt x="8609064" y="4028511"/>
                  <a:pt x="8595831" y="4030991"/>
                </a:cubicBezTo>
                <a:cubicBezTo>
                  <a:pt x="8582599" y="4033472"/>
                  <a:pt x="8568538" y="4036781"/>
                  <a:pt x="8554480" y="4039263"/>
                </a:cubicBezTo>
                <a:lnTo>
                  <a:pt x="8534630" y="4043398"/>
                </a:lnTo>
                <a:cubicBezTo>
                  <a:pt x="8155846" y="4113696"/>
                  <a:pt x="7772099" y="4126928"/>
                  <a:pt x="7385045" y="4108734"/>
                </a:cubicBezTo>
                <a:lnTo>
                  <a:pt x="7366850" y="4107907"/>
                </a:lnTo>
                <a:lnTo>
                  <a:pt x="7337904" y="4106253"/>
                </a:lnTo>
                <a:cubicBezTo>
                  <a:pt x="7259335" y="4102118"/>
                  <a:pt x="7180767" y="4097154"/>
                  <a:pt x="7102197" y="4090539"/>
                </a:cubicBezTo>
                <a:lnTo>
                  <a:pt x="7072424" y="4088058"/>
                </a:lnTo>
                <a:lnTo>
                  <a:pt x="7059192" y="4087230"/>
                </a:lnTo>
                <a:cubicBezTo>
                  <a:pt x="7015359" y="4083923"/>
                  <a:pt x="6970699" y="4079787"/>
                  <a:pt x="6926866" y="4074825"/>
                </a:cubicBezTo>
                <a:cubicBezTo>
                  <a:pt x="6868973" y="4069036"/>
                  <a:pt x="6810253" y="4063246"/>
                  <a:pt x="6752360" y="4056630"/>
                </a:cubicBezTo>
                <a:lnTo>
                  <a:pt x="6744917" y="4055803"/>
                </a:lnTo>
                <a:lnTo>
                  <a:pt x="6739128" y="4054976"/>
                </a:lnTo>
                <a:cubicBezTo>
                  <a:pt x="6530714" y="4031819"/>
                  <a:pt x="6322300" y="4003699"/>
                  <a:pt x="6113885" y="3974753"/>
                </a:cubicBezTo>
                <a:lnTo>
                  <a:pt x="6084112" y="3970618"/>
                </a:lnTo>
                <a:lnTo>
                  <a:pt x="6031181" y="3963174"/>
                </a:lnTo>
                <a:lnTo>
                  <a:pt x="5986522" y="3956558"/>
                </a:lnTo>
                <a:lnTo>
                  <a:pt x="5973288" y="3954904"/>
                </a:lnTo>
                <a:cubicBezTo>
                  <a:pt x="5902990" y="3944980"/>
                  <a:pt x="5832692" y="3935055"/>
                  <a:pt x="5761566" y="3925958"/>
                </a:cubicBezTo>
                <a:lnTo>
                  <a:pt x="5749988" y="3924304"/>
                </a:lnTo>
                <a:cubicBezTo>
                  <a:pt x="5617662" y="3906109"/>
                  <a:pt x="5484508" y="3888741"/>
                  <a:pt x="5352182" y="3873027"/>
                </a:cubicBezTo>
                <a:lnTo>
                  <a:pt x="5334813" y="3870546"/>
                </a:lnTo>
                <a:cubicBezTo>
                  <a:pt x="5280230" y="3863930"/>
                  <a:pt x="5226472" y="3858141"/>
                  <a:pt x="5171887" y="3852351"/>
                </a:cubicBezTo>
                <a:lnTo>
                  <a:pt x="5130536" y="3848216"/>
                </a:lnTo>
                <a:lnTo>
                  <a:pt x="5075124" y="3842427"/>
                </a:lnTo>
                <a:cubicBezTo>
                  <a:pt x="4922948" y="3827540"/>
                  <a:pt x="4770773" y="3815134"/>
                  <a:pt x="4618597" y="3807691"/>
                </a:cubicBezTo>
                <a:cubicBezTo>
                  <a:pt x="4545818" y="3804383"/>
                  <a:pt x="4472211" y="3801075"/>
                  <a:pt x="4398605" y="3799421"/>
                </a:cubicBezTo>
                <a:cubicBezTo>
                  <a:pt x="4338231" y="3797767"/>
                  <a:pt x="4277030" y="3796940"/>
                  <a:pt x="4216656" y="3796940"/>
                </a:cubicBezTo>
                <a:cubicBezTo>
                  <a:pt x="4134779" y="3796940"/>
                  <a:pt x="4052076" y="3796940"/>
                  <a:pt x="3969371" y="3798594"/>
                </a:cubicBezTo>
                <a:lnTo>
                  <a:pt x="3950349" y="3798594"/>
                </a:lnTo>
                <a:cubicBezTo>
                  <a:pt x="3833736" y="3800248"/>
                  <a:pt x="3717124" y="3803556"/>
                  <a:pt x="3600511" y="3807691"/>
                </a:cubicBezTo>
                <a:lnTo>
                  <a:pt x="3579835" y="3808518"/>
                </a:lnTo>
                <a:lnTo>
                  <a:pt x="3572392" y="3808518"/>
                </a:lnTo>
                <a:cubicBezTo>
                  <a:pt x="3324280" y="3817615"/>
                  <a:pt x="3076168" y="3829194"/>
                  <a:pt x="2828883" y="3837465"/>
                </a:cubicBezTo>
                <a:lnTo>
                  <a:pt x="2768509" y="3839119"/>
                </a:lnTo>
                <a:lnTo>
                  <a:pt x="2759412" y="3839119"/>
                </a:lnTo>
                <a:cubicBezTo>
                  <a:pt x="2673400" y="3841600"/>
                  <a:pt x="2587387" y="3844081"/>
                  <a:pt x="2501376" y="3845735"/>
                </a:cubicBezTo>
                <a:lnTo>
                  <a:pt x="2478219" y="3845735"/>
                </a:lnTo>
                <a:lnTo>
                  <a:pt x="2477392" y="3845735"/>
                </a:lnTo>
                <a:lnTo>
                  <a:pt x="2450099" y="3845735"/>
                </a:lnTo>
                <a:lnTo>
                  <a:pt x="2412056" y="3846562"/>
                </a:lnTo>
                <a:cubicBezTo>
                  <a:pt x="2372357" y="3846562"/>
                  <a:pt x="2332660" y="3847389"/>
                  <a:pt x="2292962" y="3847389"/>
                </a:cubicBezTo>
                <a:lnTo>
                  <a:pt x="2244166" y="3847389"/>
                </a:lnTo>
                <a:cubicBezTo>
                  <a:pt x="2098607" y="3847389"/>
                  <a:pt x="1953048" y="3844081"/>
                  <a:pt x="1809143" y="3836637"/>
                </a:cubicBezTo>
                <a:lnTo>
                  <a:pt x="1793429" y="3835811"/>
                </a:lnTo>
                <a:cubicBezTo>
                  <a:pt x="1513063" y="3820923"/>
                  <a:pt x="1236005" y="3789496"/>
                  <a:pt x="963908" y="3732430"/>
                </a:cubicBezTo>
                <a:cubicBezTo>
                  <a:pt x="935789" y="3726641"/>
                  <a:pt x="907670" y="3720025"/>
                  <a:pt x="879550" y="3714236"/>
                </a:cubicBezTo>
                <a:cubicBezTo>
                  <a:pt x="691812" y="3672057"/>
                  <a:pt x="506555" y="3615818"/>
                  <a:pt x="327088" y="3546346"/>
                </a:cubicBezTo>
                <a:cubicBezTo>
                  <a:pt x="242729" y="3513265"/>
                  <a:pt x="157545" y="3475221"/>
                  <a:pt x="93035" y="3410712"/>
                </a:cubicBezTo>
                <a:cubicBezTo>
                  <a:pt x="-70718" y="3245304"/>
                  <a:pt x="-8690" y="2921105"/>
                  <a:pt x="203859" y="2826822"/>
                </a:cubicBezTo>
                <a:cubicBezTo>
                  <a:pt x="370094" y="2753215"/>
                  <a:pt x="565275" y="2812762"/>
                  <a:pt x="743916" y="2779680"/>
                </a:cubicBezTo>
                <a:cubicBezTo>
                  <a:pt x="754667" y="2777199"/>
                  <a:pt x="765418" y="2774718"/>
                  <a:pt x="776171" y="2771410"/>
                </a:cubicBezTo>
                <a:cubicBezTo>
                  <a:pt x="798500" y="2763967"/>
                  <a:pt x="820830" y="2754869"/>
                  <a:pt x="842334" y="2744118"/>
                </a:cubicBezTo>
                <a:cubicBezTo>
                  <a:pt x="849777" y="2740810"/>
                  <a:pt x="857221" y="2736675"/>
                  <a:pt x="864664" y="2732540"/>
                </a:cubicBezTo>
                <a:cubicBezTo>
                  <a:pt x="881204" y="2723442"/>
                  <a:pt x="897745" y="2713517"/>
                  <a:pt x="913459" y="2702766"/>
                </a:cubicBezTo>
                <a:cubicBezTo>
                  <a:pt x="939097" y="2685398"/>
                  <a:pt x="963908" y="2666377"/>
                  <a:pt x="987893" y="2646527"/>
                </a:cubicBezTo>
                <a:cubicBezTo>
                  <a:pt x="998644" y="2637430"/>
                  <a:pt x="1008569" y="2628332"/>
                  <a:pt x="1018493" y="2618408"/>
                </a:cubicBezTo>
                <a:cubicBezTo>
                  <a:pt x="1053229" y="2586154"/>
                  <a:pt x="1083002" y="2549764"/>
                  <a:pt x="1108641" y="2510065"/>
                </a:cubicBezTo>
                <a:cubicBezTo>
                  <a:pt x="1117738" y="2495179"/>
                  <a:pt x="1126008" y="2479465"/>
                  <a:pt x="1133452" y="2463752"/>
                </a:cubicBezTo>
                <a:cubicBezTo>
                  <a:pt x="1137587" y="2455481"/>
                  <a:pt x="1140895" y="2446383"/>
                  <a:pt x="1143376" y="2438113"/>
                </a:cubicBezTo>
                <a:cubicBezTo>
                  <a:pt x="1147511" y="2425708"/>
                  <a:pt x="1150819" y="2413302"/>
                  <a:pt x="1153300" y="2400070"/>
                </a:cubicBezTo>
                <a:cubicBezTo>
                  <a:pt x="1164052" y="2338869"/>
                  <a:pt x="1146684" y="2278495"/>
                  <a:pt x="1087964" y="2228045"/>
                </a:cubicBezTo>
                <a:cubicBezTo>
                  <a:pt x="1083002" y="2223910"/>
                  <a:pt x="1077213" y="2219775"/>
                  <a:pt x="1071424" y="2215640"/>
                </a:cubicBezTo>
                <a:cubicBezTo>
                  <a:pt x="1059845" y="2207369"/>
                  <a:pt x="1048267" y="2200753"/>
                  <a:pt x="1035861" y="2194963"/>
                </a:cubicBezTo>
                <a:cubicBezTo>
                  <a:pt x="1030898" y="2192482"/>
                  <a:pt x="1025936" y="2190002"/>
                  <a:pt x="1020147" y="2188347"/>
                </a:cubicBezTo>
                <a:cubicBezTo>
                  <a:pt x="944886" y="2156093"/>
                  <a:pt x="847296" y="2144514"/>
                  <a:pt x="764591" y="2122184"/>
                </a:cubicBezTo>
                <a:cubicBezTo>
                  <a:pt x="739781" y="2115568"/>
                  <a:pt x="714970" y="2107297"/>
                  <a:pt x="691812" y="2096546"/>
                </a:cubicBezTo>
                <a:cubicBezTo>
                  <a:pt x="676926" y="2089930"/>
                  <a:pt x="662039" y="2082486"/>
                  <a:pt x="647152" y="2075043"/>
                </a:cubicBezTo>
                <a:lnTo>
                  <a:pt x="643018" y="2072562"/>
                </a:lnTo>
                <a:cubicBezTo>
                  <a:pt x="518134" y="2008053"/>
                  <a:pt x="408138" y="1917905"/>
                  <a:pt x="320472" y="1807909"/>
                </a:cubicBezTo>
                <a:cubicBezTo>
                  <a:pt x="298968" y="1779790"/>
                  <a:pt x="278292" y="1750844"/>
                  <a:pt x="260098" y="1721070"/>
                </a:cubicBezTo>
                <a:cubicBezTo>
                  <a:pt x="254309" y="1711972"/>
                  <a:pt x="249347" y="1702875"/>
                  <a:pt x="244383" y="1692951"/>
                </a:cubicBezTo>
                <a:cubicBezTo>
                  <a:pt x="98825" y="1430779"/>
                  <a:pt x="83938" y="1095001"/>
                  <a:pt x="235286" y="836965"/>
                </a:cubicBezTo>
                <a:cubicBezTo>
                  <a:pt x="253482" y="805537"/>
                  <a:pt x="274157" y="775764"/>
                  <a:pt x="296487" y="746817"/>
                </a:cubicBezTo>
                <a:cubicBezTo>
                  <a:pt x="303930" y="737719"/>
                  <a:pt x="311374" y="727795"/>
                  <a:pt x="318818" y="718698"/>
                </a:cubicBezTo>
                <a:cubicBezTo>
                  <a:pt x="462723" y="547500"/>
                  <a:pt x="669482" y="432542"/>
                  <a:pt x="878723" y="347357"/>
                </a:cubicBezTo>
                <a:cubicBezTo>
                  <a:pt x="1159089" y="233226"/>
                  <a:pt x="1452689" y="160445"/>
                  <a:pt x="1751251" y="113305"/>
                </a:cubicBezTo>
                <a:cubicBezTo>
                  <a:pt x="1811624" y="103380"/>
                  <a:pt x="1872825" y="95109"/>
                  <a:pt x="1933199" y="87666"/>
                </a:cubicBezTo>
                <a:cubicBezTo>
                  <a:pt x="2187100" y="55412"/>
                  <a:pt x="2444309" y="38044"/>
                  <a:pt x="2699038" y="24811"/>
                </a:cubicBezTo>
                <a:cubicBezTo>
                  <a:pt x="2937226" y="12406"/>
                  <a:pt x="3177067" y="4962"/>
                  <a:pt x="3417735" y="1654"/>
                </a:cubicBezTo>
                <a:cubicBezTo>
                  <a:pt x="3499612" y="827"/>
                  <a:pt x="3580663" y="0"/>
                  <a:pt x="3662539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751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entuk Bebas: Bentuk 10">
            <a:extLst>
              <a:ext uri="{FF2B5EF4-FFF2-40B4-BE49-F238E27FC236}">
                <a16:creationId xmlns:a16="http://schemas.microsoft.com/office/drawing/2014/main" id="{1A5F62D9-056B-498A-880B-567CB5131967}"/>
              </a:ext>
            </a:extLst>
          </p:cNvPr>
          <p:cNvSpPr/>
          <p:nvPr userDrawn="1"/>
        </p:nvSpPr>
        <p:spPr>
          <a:xfrm>
            <a:off x="1" y="1"/>
            <a:ext cx="2856185" cy="2740527"/>
          </a:xfrm>
          <a:custGeom>
            <a:avLst/>
            <a:gdLst>
              <a:gd name="connsiteX0" fmla="*/ 1485923 w 2856185"/>
              <a:gd name="connsiteY0" fmla="*/ 0 h 2740527"/>
              <a:gd name="connsiteX1" fmla="*/ 2856185 w 2856185"/>
              <a:gd name="connsiteY1" fmla="*/ 0 h 2740527"/>
              <a:gd name="connsiteX2" fmla="*/ 115658 w 2856185"/>
              <a:gd name="connsiteY2" fmla="*/ 2740527 h 2740527"/>
              <a:gd name="connsiteX3" fmla="*/ 0 w 2856185"/>
              <a:gd name="connsiteY3" fmla="*/ 2734687 h 2740527"/>
              <a:gd name="connsiteX4" fmla="*/ 0 w 2856185"/>
              <a:gd name="connsiteY4" fmla="*/ 1364424 h 2740527"/>
              <a:gd name="connsiteX5" fmla="*/ 115659 w 2856185"/>
              <a:gd name="connsiteY5" fmla="*/ 1370264 h 2740527"/>
              <a:gd name="connsiteX6" fmla="*/ 1485923 w 2856185"/>
              <a:gd name="connsiteY6" fmla="*/ 0 h 274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6185" h="2740527">
                <a:moveTo>
                  <a:pt x="1485923" y="0"/>
                </a:moveTo>
                <a:lnTo>
                  <a:pt x="2856185" y="0"/>
                </a:lnTo>
                <a:cubicBezTo>
                  <a:pt x="2856185" y="1513551"/>
                  <a:pt x="1629209" y="2740527"/>
                  <a:pt x="115658" y="2740527"/>
                </a:cubicBezTo>
                <a:lnTo>
                  <a:pt x="0" y="2734687"/>
                </a:lnTo>
                <a:lnTo>
                  <a:pt x="0" y="1364424"/>
                </a:lnTo>
                <a:lnTo>
                  <a:pt x="115659" y="1370264"/>
                </a:lnTo>
                <a:cubicBezTo>
                  <a:pt x="872435" y="1370264"/>
                  <a:pt x="1485923" y="756776"/>
                  <a:pt x="1485923" y="0"/>
                </a:cubicBezTo>
                <a:close/>
              </a:path>
            </a:pathLst>
          </a:custGeom>
          <a:gradFill flip="none" rotWithShape="1">
            <a:gsLst>
              <a:gs pos="0">
                <a:srgbClr val="F9FAFD"/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ampungan Gambar 5">
            <a:extLst>
              <a:ext uri="{FF2B5EF4-FFF2-40B4-BE49-F238E27FC236}">
                <a16:creationId xmlns:a16="http://schemas.microsoft.com/office/drawing/2014/main" id="{96FEE43C-797D-4ABB-88CD-430B4B13FB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11462"/>
            <a:ext cx="5561574" cy="5635076"/>
          </a:xfrm>
          <a:custGeom>
            <a:avLst/>
            <a:gdLst>
              <a:gd name="connsiteX0" fmla="*/ 156339 w 5561574"/>
              <a:gd name="connsiteY0" fmla="*/ 864 h 5635076"/>
              <a:gd name="connsiteX1" fmla="*/ 195692 w 5561574"/>
              <a:gd name="connsiteY1" fmla="*/ 1346 h 5635076"/>
              <a:gd name="connsiteX2" fmla="*/ 2780259 w 5561574"/>
              <a:gd name="connsiteY2" fmla="*/ 316680 h 5635076"/>
              <a:gd name="connsiteX3" fmla="*/ 5365249 w 5561574"/>
              <a:gd name="connsiteY3" fmla="*/ 632437 h 5635076"/>
              <a:gd name="connsiteX4" fmla="*/ 5561574 w 5561574"/>
              <a:gd name="connsiteY4" fmla="*/ 819270 h 5635076"/>
              <a:gd name="connsiteX5" fmla="*/ 5561574 w 5561574"/>
              <a:gd name="connsiteY5" fmla="*/ 2830897 h 5635076"/>
              <a:gd name="connsiteX6" fmla="*/ 5561574 w 5561574"/>
              <a:gd name="connsiteY6" fmla="*/ 4842103 h 5635076"/>
              <a:gd name="connsiteX7" fmla="*/ 5365249 w 5561574"/>
              <a:gd name="connsiteY7" fmla="*/ 5027246 h 5635076"/>
              <a:gd name="connsiteX8" fmla="*/ 2780259 w 5561574"/>
              <a:gd name="connsiteY8" fmla="*/ 5330533 h 5635076"/>
              <a:gd name="connsiteX9" fmla="*/ 195692 w 5561574"/>
              <a:gd name="connsiteY9" fmla="*/ 5633820 h 5635076"/>
              <a:gd name="connsiteX10" fmla="*/ 0 w 5561574"/>
              <a:gd name="connsiteY10" fmla="*/ 5444661 h 5635076"/>
              <a:gd name="connsiteX11" fmla="*/ 0 w 5561574"/>
              <a:gd name="connsiteY11" fmla="*/ 2817371 h 5635076"/>
              <a:gd name="connsiteX12" fmla="*/ 0 w 5561574"/>
              <a:gd name="connsiteY12" fmla="*/ 189448 h 5635076"/>
              <a:gd name="connsiteX13" fmla="*/ 156339 w 5561574"/>
              <a:gd name="connsiteY13" fmla="*/ 864 h 563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561574" h="5635076">
                <a:moveTo>
                  <a:pt x="156339" y="864"/>
                </a:moveTo>
                <a:cubicBezTo>
                  <a:pt x="169058" y="-411"/>
                  <a:pt x="182220" y="-292"/>
                  <a:pt x="195692" y="1346"/>
                </a:cubicBezTo>
                <a:cubicBezTo>
                  <a:pt x="1057285" y="107021"/>
                  <a:pt x="1918666" y="211217"/>
                  <a:pt x="2780259" y="316680"/>
                </a:cubicBezTo>
                <a:cubicBezTo>
                  <a:pt x="3641640" y="421933"/>
                  <a:pt x="4503022" y="527396"/>
                  <a:pt x="5365249" y="632437"/>
                </a:cubicBezTo>
                <a:cubicBezTo>
                  <a:pt x="5473027" y="645540"/>
                  <a:pt x="5561574" y="729658"/>
                  <a:pt x="5561574" y="819270"/>
                </a:cubicBezTo>
                <a:cubicBezTo>
                  <a:pt x="5561574" y="1490094"/>
                  <a:pt x="5561574" y="2160285"/>
                  <a:pt x="5561574" y="2830897"/>
                </a:cubicBezTo>
                <a:cubicBezTo>
                  <a:pt x="5561574" y="3501088"/>
                  <a:pt x="5561574" y="4171912"/>
                  <a:pt x="5561574" y="4842103"/>
                </a:cubicBezTo>
                <a:cubicBezTo>
                  <a:pt x="5561574" y="4931927"/>
                  <a:pt x="5473027" y="5014564"/>
                  <a:pt x="5365249" y="5027246"/>
                </a:cubicBezTo>
                <a:cubicBezTo>
                  <a:pt x="4503022" y="5128270"/>
                  <a:pt x="3641640" y="5229507"/>
                  <a:pt x="2780259" y="5330533"/>
                </a:cubicBezTo>
                <a:cubicBezTo>
                  <a:pt x="1918666" y="5431558"/>
                  <a:pt x="1057285" y="5532794"/>
                  <a:pt x="195692" y="5633820"/>
                </a:cubicBezTo>
                <a:cubicBezTo>
                  <a:pt x="87913" y="5646500"/>
                  <a:pt x="0" y="5561750"/>
                  <a:pt x="0" y="5444661"/>
                </a:cubicBezTo>
                <a:cubicBezTo>
                  <a:pt x="0" y="4568828"/>
                  <a:pt x="0" y="3693205"/>
                  <a:pt x="0" y="2817371"/>
                </a:cubicBezTo>
                <a:cubicBezTo>
                  <a:pt x="0" y="1941538"/>
                  <a:pt x="0" y="1065703"/>
                  <a:pt x="0" y="189448"/>
                </a:cubicBezTo>
                <a:cubicBezTo>
                  <a:pt x="0" y="86995"/>
                  <a:pt x="67309" y="9787"/>
                  <a:pt x="156339" y="864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0" name="Lingkaran: Berongga 9">
            <a:extLst>
              <a:ext uri="{FF2B5EF4-FFF2-40B4-BE49-F238E27FC236}">
                <a16:creationId xmlns:a16="http://schemas.microsoft.com/office/drawing/2014/main" id="{24CEB1DE-D048-4F70-B34F-01CBFAF2CCE3}"/>
              </a:ext>
            </a:extLst>
          </p:cNvPr>
          <p:cNvSpPr/>
          <p:nvPr userDrawn="1"/>
        </p:nvSpPr>
        <p:spPr>
          <a:xfrm rot="6200706">
            <a:off x="5347384" y="1431219"/>
            <a:ext cx="5176762" cy="5176762"/>
          </a:xfrm>
          <a:prstGeom prst="donut">
            <a:avLst>
              <a:gd name="adj" fmla="val 14761"/>
            </a:avLst>
          </a:prstGeom>
          <a:gradFill>
            <a:gsLst>
              <a:gs pos="41000">
                <a:srgbClr val="F9FAFD">
                  <a:alpha val="72000"/>
                </a:srgb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</a:gradFill>
          <a:ln w="343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682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5AC71527-6CA4-434B-A7A9-18A9DA60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FDCF1B7-1219-4EA2-8C9F-9560160DE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66636AB1-5D4A-4AEE-8990-F6A1EB12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24418-6E79-40AF-8FA2-DA5E9B9F2FF1}" type="datetimeFigureOut">
              <a:rPr lang="en-ID" smtClean="0"/>
              <a:t>08/06/20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9EC75D4-C846-4523-BE0B-29D51754E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CBA301A-7390-4DD1-8F76-A13AA1608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53F7-60BE-44D4-9441-59FB57E414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051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3" r:id="rId2"/>
    <p:sldLayoutId id="2147483657" r:id="rId3"/>
    <p:sldLayoutId id="2147483665" r:id="rId4"/>
    <p:sldLayoutId id="2147483658" r:id="rId5"/>
    <p:sldLayoutId id="2147483680" r:id="rId6"/>
    <p:sldLayoutId id="2147483677" r:id="rId7"/>
    <p:sldLayoutId id="2147483678" r:id="rId8"/>
    <p:sldLayoutId id="2147483679" r:id="rId9"/>
    <p:sldLayoutId id="2147483682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683" r:id="rId16"/>
    <p:sldLayoutId id="2147483684" r:id="rId17"/>
    <p:sldLayoutId id="2147483685" r:id="rId18"/>
    <p:sldLayoutId id="2147483686" r:id="rId19"/>
    <p:sldLayoutId id="2147483692" r:id="rId20"/>
    <p:sldLayoutId id="2147483694" r:id="rId21"/>
    <p:sldLayoutId id="2147483672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05" r:id="rId29"/>
    <p:sldLayoutId id="2147483689" r:id="rId30"/>
    <p:sldLayoutId id="2147483690" r:id="rId31"/>
    <p:sldLayoutId id="2147483691" r:id="rId32"/>
    <p:sldLayoutId id="2147483687" r:id="rId33"/>
    <p:sldLayoutId id="2147483661" r:id="rId34"/>
    <p:sldLayoutId id="2147483668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vntire/KYC" TargetMode="External"/><Relationship Id="rId2" Type="http://schemas.openxmlformats.org/officeDocument/2006/relationships/hyperlink" Target="https://github.com/karlmunchaussen/kyc-blockchain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mdpi.com/1999-5903/12/2/41/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z2739/KYC-Smart-Contract/blob/master/Videoleap-17875037-0FEC-47B3-8DB8-56FD94C6C118.MOV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z2739/KYC-Smart-Contract/blob/master/Videoleap-BF75DC1B-E602-4B99-8945-BD2F5DA0DEAB.MOV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up 186">
            <a:extLst>
              <a:ext uri="{FF2B5EF4-FFF2-40B4-BE49-F238E27FC236}">
                <a16:creationId xmlns:a16="http://schemas.microsoft.com/office/drawing/2014/main" id="{D2C4244F-688D-48A1-B6A6-51955267FA95}"/>
              </a:ext>
            </a:extLst>
          </p:cNvPr>
          <p:cNvGrpSpPr/>
          <p:nvPr/>
        </p:nvGrpSpPr>
        <p:grpSpPr>
          <a:xfrm>
            <a:off x="715569" y="526399"/>
            <a:ext cx="2256339" cy="584775"/>
            <a:chOff x="648831" y="358817"/>
            <a:chExt cx="2236432" cy="586264"/>
          </a:xfrm>
        </p:grpSpPr>
        <p:sp>
          <p:nvSpPr>
            <p:cNvPr id="68" name="Kotak Teks 3">
              <a:extLst>
                <a:ext uri="{FF2B5EF4-FFF2-40B4-BE49-F238E27FC236}">
                  <a16:creationId xmlns:a16="http://schemas.microsoft.com/office/drawing/2014/main" id="{61BDB034-3E1E-4CE1-917E-5E5342AB8AC4}"/>
                </a:ext>
              </a:extLst>
            </p:cNvPr>
            <p:cNvSpPr txBox="1"/>
            <p:nvPr/>
          </p:nvSpPr>
          <p:spPr>
            <a:xfrm>
              <a:off x="968623" y="358817"/>
              <a:ext cx="1916640" cy="586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Team 2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KYC </a:t>
              </a:r>
              <a:r>
                <a:rPr lang="en-US" altLang="zh-CN" sz="1600" dirty="0">
                  <a:solidFill>
                    <a:schemeClr val="bg1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Smart</a:t>
              </a:r>
              <a:r>
                <a:rPr lang="zh-CN" altLang="en-US" sz="1600" dirty="0">
                  <a:solidFill>
                    <a:schemeClr val="bg1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Contract</a:t>
              </a:r>
              <a:r>
                <a:rPr lang="en-US" sz="1600" dirty="0">
                  <a:solidFill>
                    <a:schemeClr val="bg1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 </a:t>
              </a:r>
              <a:endParaRPr lang="en-ID" sz="16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endParaRPr>
            </a:p>
          </p:txBody>
        </p:sp>
        <p:sp>
          <p:nvSpPr>
            <p:cNvPr id="90" name="Grafik 34">
              <a:extLst>
                <a:ext uri="{FF2B5EF4-FFF2-40B4-BE49-F238E27FC236}">
                  <a16:creationId xmlns:a16="http://schemas.microsoft.com/office/drawing/2014/main" id="{4A24641E-6D9D-4481-8C1D-6DE1147E1C39}"/>
                </a:ext>
              </a:extLst>
            </p:cNvPr>
            <p:cNvSpPr/>
            <p:nvPr/>
          </p:nvSpPr>
          <p:spPr>
            <a:xfrm>
              <a:off x="648831" y="398892"/>
              <a:ext cx="251615" cy="258404"/>
            </a:xfrm>
            <a:custGeom>
              <a:avLst/>
              <a:gdLst>
                <a:gd name="connsiteX0" fmla="*/ 768056 w 1057322"/>
                <a:gd name="connsiteY0" fmla="*/ 966302 h 1085850"/>
                <a:gd name="connsiteX1" fmla="*/ 427652 w 1057322"/>
                <a:gd name="connsiteY1" fmla="*/ 966302 h 1085850"/>
                <a:gd name="connsiteX2" fmla="*/ 316028 w 1057322"/>
                <a:gd name="connsiteY2" fmla="*/ 901856 h 1085850"/>
                <a:gd name="connsiteX3" fmla="*/ 146017 w 1057322"/>
                <a:gd name="connsiteY3" fmla="*/ 607275 h 1085850"/>
                <a:gd name="connsiteX4" fmla="*/ 146017 w 1057322"/>
                <a:gd name="connsiteY4" fmla="*/ 478575 h 1085850"/>
                <a:gd name="connsiteX5" fmla="*/ 316028 w 1057322"/>
                <a:gd name="connsiteY5" fmla="*/ 183994 h 1085850"/>
                <a:gd name="connsiteX6" fmla="*/ 427652 w 1057322"/>
                <a:gd name="connsiteY6" fmla="*/ 119548 h 1085850"/>
                <a:gd name="connsiteX7" fmla="*/ 465814 w 1057322"/>
                <a:gd name="connsiteY7" fmla="*/ 119548 h 1085850"/>
                <a:gd name="connsiteX8" fmla="*/ 560264 w 1057322"/>
                <a:gd name="connsiteY8" fmla="*/ 164355 h 1085850"/>
                <a:gd name="connsiteX9" fmla="*/ 427652 w 1057322"/>
                <a:gd name="connsiteY9" fmla="*/ 164355 h 1085850"/>
                <a:gd name="connsiteX10" fmla="*/ 354762 w 1057322"/>
                <a:gd name="connsiteY10" fmla="*/ 206302 h 1085850"/>
                <a:gd name="connsiteX11" fmla="*/ 184751 w 1057322"/>
                <a:gd name="connsiteY11" fmla="*/ 500883 h 1085850"/>
                <a:gd name="connsiteX12" fmla="*/ 184751 w 1057322"/>
                <a:gd name="connsiteY12" fmla="*/ 584967 h 1085850"/>
                <a:gd name="connsiteX13" fmla="*/ 354762 w 1057322"/>
                <a:gd name="connsiteY13" fmla="*/ 879548 h 1085850"/>
                <a:gd name="connsiteX14" fmla="*/ 427652 w 1057322"/>
                <a:gd name="connsiteY14" fmla="*/ 921495 h 1085850"/>
                <a:gd name="connsiteX15" fmla="*/ 768056 w 1057322"/>
                <a:gd name="connsiteY15" fmla="*/ 921495 h 1085850"/>
                <a:gd name="connsiteX16" fmla="*/ 840945 w 1057322"/>
                <a:gd name="connsiteY16" fmla="*/ 879548 h 1085850"/>
                <a:gd name="connsiteX17" fmla="*/ 877580 w 1057322"/>
                <a:gd name="connsiteY17" fmla="*/ 815865 h 1085850"/>
                <a:gd name="connsiteX18" fmla="*/ 876435 w 1057322"/>
                <a:gd name="connsiteY18" fmla="*/ 804807 h 1085850"/>
                <a:gd name="connsiteX19" fmla="*/ 833694 w 1057322"/>
                <a:gd name="connsiteY19" fmla="*/ 759237 h 1085850"/>
                <a:gd name="connsiteX20" fmla="*/ 825680 w 1057322"/>
                <a:gd name="connsiteY20" fmla="*/ 756377 h 1085850"/>
                <a:gd name="connsiteX21" fmla="*/ 818811 w 1057322"/>
                <a:gd name="connsiteY21" fmla="*/ 760953 h 1085850"/>
                <a:gd name="connsiteX22" fmla="*/ 789235 w 1057322"/>
                <a:gd name="connsiteY22" fmla="*/ 811861 h 1085850"/>
                <a:gd name="connsiteX23" fmla="*/ 735236 w 1057322"/>
                <a:gd name="connsiteY23" fmla="*/ 843131 h 1085850"/>
                <a:gd name="connsiteX24" fmla="*/ 460471 w 1057322"/>
                <a:gd name="connsiteY24" fmla="*/ 843131 h 1085850"/>
                <a:gd name="connsiteX25" fmla="*/ 406472 w 1057322"/>
                <a:gd name="connsiteY25" fmla="*/ 811861 h 1085850"/>
                <a:gd name="connsiteX26" fmla="*/ 269089 w 1057322"/>
                <a:gd name="connsiteY26" fmla="*/ 574099 h 1085850"/>
                <a:gd name="connsiteX27" fmla="*/ 269089 w 1057322"/>
                <a:gd name="connsiteY27" fmla="*/ 511751 h 1085850"/>
                <a:gd name="connsiteX28" fmla="*/ 406472 w 1057322"/>
                <a:gd name="connsiteY28" fmla="*/ 273989 h 1085850"/>
                <a:gd name="connsiteX29" fmla="*/ 460471 w 1057322"/>
                <a:gd name="connsiteY29" fmla="*/ 242719 h 1085850"/>
                <a:gd name="connsiteX30" fmla="*/ 735236 w 1057322"/>
                <a:gd name="connsiteY30" fmla="*/ 242719 h 1085850"/>
                <a:gd name="connsiteX31" fmla="*/ 789235 w 1057322"/>
                <a:gd name="connsiteY31" fmla="*/ 273989 h 1085850"/>
                <a:gd name="connsiteX32" fmla="*/ 832740 w 1057322"/>
                <a:gd name="connsiteY32" fmla="*/ 349112 h 1085850"/>
                <a:gd name="connsiteX33" fmla="*/ 838274 w 1057322"/>
                <a:gd name="connsiteY33" fmla="*/ 353497 h 1085850"/>
                <a:gd name="connsiteX34" fmla="*/ 868231 w 1057322"/>
                <a:gd name="connsiteY34" fmla="*/ 395063 h 1085850"/>
                <a:gd name="connsiteX35" fmla="*/ 816521 w 1057322"/>
                <a:gd name="connsiteY35" fmla="*/ 438916 h 1085850"/>
                <a:gd name="connsiteX36" fmla="*/ 781222 w 1057322"/>
                <a:gd name="connsiteY36" fmla="*/ 407075 h 1085850"/>
                <a:gd name="connsiteX37" fmla="*/ 787327 w 1057322"/>
                <a:gd name="connsiteY37" fmla="*/ 370085 h 1085850"/>
                <a:gd name="connsiteX38" fmla="*/ 787327 w 1057322"/>
                <a:gd name="connsiteY38" fmla="*/ 359980 h 1085850"/>
                <a:gd name="connsiteX39" fmla="*/ 750501 w 1057322"/>
                <a:gd name="connsiteY39" fmla="*/ 296297 h 1085850"/>
                <a:gd name="connsiteX40" fmla="*/ 735236 w 1057322"/>
                <a:gd name="connsiteY40" fmla="*/ 287526 h 1085850"/>
                <a:gd name="connsiteX41" fmla="*/ 460471 w 1057322"/>
                <a:gd name="connsiteY41" fmla="*/ 287526 h 1085850"/>
                <a:gd name="connsiteX42" fmla="*/ 445206 w 1057322"/>
                <a:gd name="connsiteY42" fmla="*/ 296297 h 1085850"/>
                <a:gd name="connsiteX43" fmla="*/ 307823 w 1057322"/>
                <a:gd name="connsiteY43" fmla="*/ 534059 h 1085850"/>
                <a:gd name="connsiteX44" fmla="*/ 307823 w 1057322"/>
                <a:gd name="connsiteY44" fmla="*/ 551791 h 1085850"/>
                <a:gd name="connsiteX45" fmla="*/ 445206 w 1057322"/>
                <a:gd name="connsiteY45" fmla="*/ 789553 h 1085850"/>
                <a:gd name="connsiteX46" fmla="*/ 460471 w 1057322"/>
                <a:gd name="connsiteY46" fmla="*/ 798324 h 1085850"/>
                <a:gd name="connsiteX47" fmla="*/ 735236 w 1057322"/>
                <a:gd name="connsiteY47" fmla="*/ 798324 h 1085850"/>
                <a:gd name="connsiteX48" fmla="*/ 750501 w 1057322"/>
                <a:gd name="connsiteY48" fmla="*/ 789553 h 1085850"/>
                <a:gd name="connsiteX49" fmla="*/ 808698 w 1057322"/>
                <a:gd name="connsiteY49" fmla="*/ 688881 h 1085850"/>
                <a:gd name="connsiteX50" fmla="*/ 931579 w 1057322"/>
                <a:gd name="connsiteY50" fmla="*/ 811861 h 1085850"/>
                <a:gd name="connsiteX51" fmla="*/ 879679 w 1057322"/>
                <a:gd name="connsiteY51" fmla="*/ 901856 h 1085850"/>
                <a:gd name="connsiteX52" fmla="*/ 768056 w 1057322"/>
                <a:gd name="connsiteY52" fmla="*/ 966302 h 1085850"/>
                <a:gd name="connsiteX53" fmla="*/ 95643 w 1057322"/>
                <a:gd name="connsiteY53" fmla="*/ 415655 h 1085850"/>
                <a:gd name="connsiteX54" fmla="*/ 95643 w 1057322"/>
                <a:gd name="connsiteY54" fmla="*/ 415655 h 1085850"/>
                <a:gd name="connsiteX55" fmla="*/ 267753 w 1057322"/>
                <a:gd name="connsiteY55" fmla="*/ 117832 h 1085850"/>
                <a:gd name="connsiteX56" fmla="*/ 394451 w 1057322"/>
                <a:gd name="connsiteY56" fmla="*/ 44616 h 1085850"/>
                <a:gd name="connsiteX57" fmla="*/ 801256 w 1057322"/>
                <a:gd name="connsiteY57" fmla="*/ 44616 h 1085850"/>
                <a:gd name="connsiteX58" fmla="*/ 927954 w 1057322"/>
                <a:gd name="connsiteY58" fmla="*/ 117832 h 1085850"/>
                <a:gd name="connsiteX59" fmla="*/ 962109 w 1057322"/>
                <a:gd name="connsiteY59" fmla="*/ 176939 h 1085850"/>
                <a:gd name="connsiteX60" fmla="*/ 959819 w 1057322"/>
                <a:gd name="connsiteY60" fmla="*/ 188761 h 1085850"/>
                <a:gd name="connsiteX61" fmla="*/ 915361 w 1057322"/>
                <a:gd name="connsiteY61" fmla="*/ 224415 h 1085850"/>
                <a:gd name="connsiteX62" fmla="*/ 907919 w 1057322"/>
                <a:gd name="connsiteY62" fmla="*/ 226322 h 1085850"/>
                <a:gd name="connsiteX63" fmla="*/ 901622 w 1057322"/>
                <a:gd name="connsiteY63" fmla="*/ 221937 h 1085850"/>
                <a:gd name="connsiteX64" fmla="*/ 879679 w 1057322"/>
                <a:gd name="connsiteY64" fmla="*/ 183994 h 1085850"/>
                <a:gd name="connsiteX65" fmla="*/ 768056 w 1057322"/>
                <a:gd name="connsiteY65" fmla="*/ 119548 h 1085850"/>
                <a:gd name="connsiteX66" fmla="*/ 589267 w 1057322"/>
                <a:gd name="connsiteY66" fmla="*/ 119548 h 1085850"/>
                <a:gd name="connsiteX67" fmla="*/ 683718 w 1057322"/>
                <a:gd name="connsiteY67" fmla="*/ 164355 h 1085850"/>
                <a:gd name="connsiteX68" fmla="*/ 768056 w 1057322"/>
                <a:gd name="connsiteY68" fmla="*/ 164355 h 1085850"/>
                <a:gd name="connsiteX69" fmla="*/ 840945 w 1057322"/>
                <a:gd name="connsiteY69" fmla="*/ 206302 h 1085850"/>
                <a:gd name="connsiteX70" fmla="*/ 898951 w 1057322"/>
                <a:gd name="connsiteY70" fmla="*/ 306784 h 1085850"/>
                <a:gd name="connsiteX71" fmla="*/ 936350 w 1057322"/>
                <a:gd name="connsiteY71" fmla="*/ 269222 h 1085850"/>
                <a:gd name="connsiteX72" fmla="*/ 939975 w 1057322"/>
                <a:gd name="connsiteY72" fmla="*/ 266934 h 1085850"/>
                <a:gd name="connsiteX73" fmla="*/ 977374 w 1057322"/>
                <a:gd name="connsiteY73" fmla="*/ 228229 h 1085850"/>
                <a:gd name="connsiteX74" fmla="*/ 1019352 w 1057322"/>
                <a:gd name="connsiteY74" fmla="*/ 186473 h 1085850"/>
                <a:gd name="connsiteX75" fmla="*/ 966688 w 1057322"/>
                <a:gd name="connsiteY75" fmla="*/ 95524 h 1085850"/>
                <a:gd name="connsiteX76" fmla="*/ 801256 w 1057322"/>
                <a:gd name="connsiteY76" fmla="*/ 0 h 1085850"/>
                <a:gd name="connsiteX77" fmla="*/ 394451 w 1057322"/>
                <a:gd name="connsiteY77" fmla="*/ 0 h 1085850"/>
                <a:gd name="connsiteX78" fmla="*/ 229019 w 1057322"/>
                <a:gd name="connsiteY78" fmla="*/ 95524 h 1085850"/>
                <a:gd name="connsiteX79" fmla="*/ 89347 w 1057322"/>
                <a:gd name="connsiteY79" fmla="*/ 337290 h 1085850"/>
                <a:gd name="connsiteX80" fmla="*/ 95643 w 1057322"/>
                <a:gd name="connsiteY80" fmla="*/ 415655 h 1085850"/>
                <a:gd name="connsiteX81" fmla="*/ 487375 w 1057322"/>
                <a:gd name="connsiteY81" fmla="*/ 1041043 h 1085850"/>
                <a:gd name="connsiteX82" fmla="*/ 487375 w 1057322"/>
                <a:gd name="connsiteY82" fmla="*/ 1041043 h 1085850"/>
                <a:gd name="connsiteX83" fmla="*/ 394451 w 1057322"/>
                <a:gd name="connsiteY83" fmla="*/ 1041043 h 1085850"/>
                <a:gd name="connsiteX84" fmla="*/ 267753 w 1057322"/>
                <a:gd name="connsiteY84" fmla="*/ 968018 h 1085850"/>
                <a:gd name="connsiteX85" fmla="*/ 64350 w 1057322"/>
                <a:gd name="connsiteY85" fmla="*/ 616046 h 1085850"/>
                <a:gd name="connsiteX86" fmla="*/ 56336 w 1057322"/>
                <a:gd name="connsiteY86" fmla="*/ 485820 h 1085850"/>
                <a:gd name="connsiteX87" fmla="*/ 56527 w 1057322"/>
                <a:gd name="connsiteY87" fmla="*/ 485820 h 1085850"/>
                <a:gd name="connsiteX88" fmla="*/ 50040 w 1057322"/>
                <a:gd name="connsiteY88" fmla="*/ 440060 h 1085850"/>
                <a:gd name="connsiteX89" fmla="*/ 38210 w 1057322"/>
                <a:gd name="connsiteY89" fmla="*/ 425760 h 1085850"/>
                <a:gd name="connsiteX90" fmla="*/ 25616 w 1057322"/>
                <a:gd name="connsiteY90" fmla="*/ 447496 h 1085850"/>
                <a:gd name="connsiteX91" fmla="*/ 25616 w 1057322"/>
                <a:gd name="connsiteY91" fmla="*/ 638354 h 1085850"/>
                <a:gd name="connsiteX92" fmla="*/ 229019 w 1057322"/>
                <a:gd name="connsiteY92" fmla="*/ 990326 h 1085850"/>
                <a:gd name="connsiteX93" fmla="*/ 394451 w 1057322"/>
                <a:gd name="connsiteY93" fmla="*/ 1085850 h 1085850"/>
                <a:gd name="connsiteX94" fmla="*/ 486421 w 1057322"/>
                <a:gd name="connsiteY94" fmla="*/ 1042378 h 1085850"/>
                <a:gd name="connsiteX95" fmla="*/ 487375 w 1057322"/>
                <a:gd name="connsiteY95" fmla="*/ 1041043 h 1085850"/>
                <a:gd name="connsiteX96" fmla="*/ 1005804 w 1057322"/>
                <a:gd name="connsiteY96" fmla="*/ 831500 h 1085850"/>
                <a:gd name="connsiteX97" fmla="*/ 1005804 w 1057322"/>
                <a:gd name="connsiteY97" fmla="*/ 831500 h 1085850"/>
                <a:gd name="connsiteX98" fmla="*/ 969360 w 1057322"/>
                <a:gd name="connsiteY98" fmla="*/ 867917 h 1085850"/>
                <a:gd name="connsiteX99" fmla="*/ 970695 w 1057322"/>
                <a:gd name="connsiteY99" fmla="*/ 887747 h 1085850"/>
                <a:gd name="connsiteX100" fmla="*/ 969932 w 1057322"/>
                <a:gd name="connsiteY100" fmla="*/ 895373 h 1085850"/>
                <a:gd name="connsiteX101" fmla="*/ 927954 w 1057322"/>
                <a:gd name="connsiteY101" fmla="*/ 968018 h 1085850"/>
                <a:gd name="connsiteX102" fmla="*/ 801256 w 1057322"/>
                <a:gd name="connsiteY102" fmla="*/ 1041043 h 1085850"/>
                <a:gd name="connsiteX103" fmla="*/ 609302 w 1057322"/>
                <a:gd name="connsiteY103" fmla="*/ 1041043 h 1085850"/>
                <a:gd name="connsiteX104" fmla="*/ 517523 w 1057322"/>
                <a:gd name="connsiteY104" fmla="*/ 1084706 h 1085850"/>
                <a:gd name="connsiteX105" fmla="*/ 516569 w 1057322"/>
                <a:gd name="connsiteY105" fmla="*/ 1085850 h 1085850"/>
                <a:gd name="connsiteX106" fmla="*/ 801256 w 1057322"/>
                <a:gd name="connsiteY106" fmla="*/ 1085850 h 1085850"/>
                <a:gd name="connsiteX107" fmla="*/ 966688 w 1057322"/>
                <a:gd name="connsiteY107" fmla="*/ 990326 h 1085850"/>
                <a:gd name="connsiteX108" fmla="*/ 1004850 w 1057322"/>
                <a:gd name="connsiteY108" fmla="*/ 924355 h 1085850"/>
                <a:gd name="connsiteX109" fmla="*/ 1013246 w 1057322"/>
                <a:gd name="connsiteY109" fmla="*/ 919588 h 1085850"/>
                <a:gd name="connsiteX110" fmla="*/ 1057323 w 1057322"/>
                <a:gd name="connsiteY110" fmla="*/ 875353 h 1085850"/>
                <a:gd name="connsiteX111" fmla="*/ 1005804 w 1057322"/>
                <a:gd name="connsiteY111" fmla="*/ 83150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57322" h="1085850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 w="191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65" name="Grup 64">
            <a:extLst>
              <a:ext uri="{FF2B5EF4-FFF2-40B4-BE49-F238E27FC236}">
                <a16:creationId xmlns:a16="http://schemas.microsoft.com/office/drawing/2014/main" id="{0721F991-432A-46A6-8CB3-0185CC0AFBA2}"/>
              </a:ext>
            </a:extLst>
          </p:cNvPr>
          <p:cNvGrpSpPr/>
          <p:nvPr/>
        </p:nvGrpSpPr>
        <p:grpSpPr>
          <a:xfrm>
            <a:off x="8916622" y="2451700"/>
            <a:ext cx="1468438" cy="1610147"/>
            <a:chOff x="7494278" y="759011"/>
            <a:chExt cx="2206074" cy="2418967"/>
          </a:xfrm>
        </p:grpSpPr>
        <p:sp>
          <p:nvSpPr>
            <p:cNvPr id="66" name="Bentuk Bebas: Bentuk 65">
              <a:extLst>
                <a:ext uri="{FF2B5EF4-FFF2-40B4-BE49-F238E27FC236}">
                  <a16:creationId xmlns:a16="http://schemas.microsoft.com/office/drawing/2014/main" id="{685E3092-6B87-47C1-A320-DD1F9D7D9DAA}"/>
                </a:ext>
              </a:extLst>
            </p:cNvPr>
            <p:cNvSpPr/>
            <p:nvPr/>
          </p:nvSpPr>
          <p:spPr>
            <a:xfrm>
              <a:off x="7640024" y="902663"/>
              <a:ext cx="2060328" cy="2275315"/>
            </a:xfrm>
            <a:custGeom>
              <a:avLst/>
              <a:gdLst>
                <a:gd name="connsiteX0" fmla="*/ 1192473 w 2060328"/>
                <a:gd name="connsiteY0" fmla="*/ 44582 h 2275315"/>
                <a:gd name="connsiteX1" fmla="*/ 1545246 w 2060328"/>
                <a:gd name="connsiteY1" fmla="*/ 247676 h 2275315"/>
                <a:gd name="connsiteX2" fmla="*/ 1899676 w 2060328"/>
                <a:gd name="connsiteY2" fmla="*/ 452421 h 2275315"/>
                <a:gd name="connsiteX3" fmla="*/ 2060329 w 2060328"/>
                <a:gd name="connsiteY3" fmla="*/ 731470 h 2275315"/>
                <a:gd name="connsiteX4" fmla="*/ 2060329 w 2060328"/>
                <a:gd name="connsiteY4" fmla="*/ 1137658 h 2275315"/>
                <a:gd name="connsiteX5" fmla="*/ 2060329 w 2060328"/>
                <a:gd name="connsiteY5" fmla="*/ 1545498 h 2275315"/>
                <a:gd name="connsiteX6" fmla="*/ 1899676 w 2060328"/>
                <a:gd name="connsiteY6" fmla="*/ 1824546 h 2275315"/>
                <a:gd name="connsiteX7" fmla="*/ 1545246 w 2060328"/>
                <a:gd name="connsiteY7" fmla="*/ 2027640 h 2275315"/>
                <a:gd name="connsiteX8" fmla="*/ 1192473 w 2060328"/>
                <a:gd name="connsiteY8" fmla="*/ 2230734 h 2275315"/>
                <a:gd name="connsiteX9" fmla="*/ 867855 w 2060328"/>
                <a:gd name="connsiteY9" fmla="*/ 2230734 h 2275315"/>
                <a:gd name="connsiteX10" fmla="*/ 515082 w 2060328"/>
                <a:gd name="connsiteY10" fmla="*/ 2027640 h 2275315"/>
                <a:gd name="connsiteX11" fmla="*/ 162309 w 2060328"/>
                <a:gd name="connsiteY11" fmla="*/ 1824546 h 2275315"/>
                <a:gd name="connsiteX12" fmla="*/ 0 w 2060328"/>
                <a:gd name="connsiteY12" fmla="*/ 1545498 h 2275315"/>
                <a:gd name="connsiteX13" fmla="*/ 0 w 2060328"/>
                <a:gd name="connsiteY13" fmla="*/ 1137658 h 2275315"/>
                <a:gd name="connsiteX14" fmla="*/ 0 w 2060328"/>
                <a:gd name="connsiteY14" fmla="*/ 731470 h 2275315"/>
                <a:gd name="connsiteX15" fmla="*/ 162309 w 2060328"/>
                <a:gd name="connsiteY15" fmla="*/ 452421 h 2275315"/>
                <a:gd name="connsiteX16" fmla="*/ 515082 w 2060328"/>
                <a:gd name="connsiteY16" fmla="*/ 247676 h 2275315"/>
                <a:gd name="connsiteX17" fmla="*/ 867855 w 2060328"/>
                <a:gd name="connsiteY17" fmla="*/ 44582 h 2275315"/>
                <a:gd name="connsiteX18" fmla="*/ 1192473 w 2060328"/>
                <a:gd name="connsiteY18" fmla="*/ 44582 h 227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60328" h="2275315">
                  <a:moveTo>
                    <a:pt x="1192473" y="44582"/>
                  </a:moveTo>
                  <a:lnTo>
                    <a:pt x="1545246" y="247676"/>
                  </a:lnTo>
                  <a:lnTo>
                    <a:pt x="1899676" y="452421"/>
                  </a:lnTo>
                  <a:cubicBezTo>
                    <a:pt x="2002361" y="511864"/>
                    <a:pt x="2060329" y="612585"/>
                    <a:pt x="2060329" y="731470"/>
                  </a:cubicBezTo>
                  <a:lnTo>
                    <a:pt x="2060329" y="1137658"/>
                  </a:lnTo>
                  <a:lnTo>
                    <a:pt x="2060329" y="1545498"/>
                  </a:lnTo>
                  <a:cubicBezTo>
                    <a:pt x="2060329" y="1664382"/>
                    <a:pt x="2002361" y="1765104"/>
                    <a:pt x="1899676" y="1824546"/>
                  </a:cubicBezTo>
                  <a:lnTo>
                    <a:pt x="1545246" y="2027640"/>
                  </a:lnTo>
                  <a:lnTo>
                    <a:pt x="1192473" y="2230734"/>
                  </a:lnTo>
                  <a:cubicBezTo>
                    <a:pt x="1089788" y="2290177"/>
                    <a:pt x="972197" y="2290177"/>
                    <a:pt x="867855" y="2230734"/>
                  </a:cubicBezTo>
                  <a:lnTo>
                    <a:pt x="515082" y="2027640"/>
                  </a:lnTo>
                  <a:lnTo>
                    <a:pt x="162309" y="1824546"/>
                  </a:lnTo>
                  <a:cubicBezTo>
                    <a:pt x="57967" y="1765104"/>
                    <a:pt x="0" y="1664382"/>
                    <a:pt x="0" y="1545498"/>
                  </a:cubicBezTo>
                  <a:lnTo>
                    <a:pt x="0" y="1137658"/>
                  </a:lnTo>
                  <a:lnTo>
                    <a:pt x="0" y="731470"/>
                  </a:lnTo>
                  <a:cubicBezTo>
                    <a:pt x="0" y="612585"/>
                    <a:pt x="57967" y="511864"/>
                    <a:pt x="162309" y="452421"/>
                  </a:cubicBezTo>
                  <a:lnTo>
                    <a:pt x="515082" y="247676"/>
                  </a:lnTo>
                  <a:lnTo>
                    <a:pt x="867855" y="44582"/>
                  </a:lnTo>
                  <a:cubicBezTo>
                    <a:pt x="972197" y="-14861"/>
                    <a:pt x="1089788" y="-14861"/>
                    <a:pt x="1192473" y="44582"/>
                  </a:cubicBezTo>
                  <a:close/>
                </a:path>
              </a:pathLst>
            </a:custGeom>
            <a:solidFill>
              <a:srgbClr val="2D2D7D">
                <a:alpha val="50000"/>
              </a:srgbClr>
            </a:solidFill>
            <a:ln w="7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Bentuk Bebas: Bentuk 66">
              <a:extLst>
                <a:ext uri="{FF2B5EF4-FFF2-40B4-BE49-F238E27FC236}">
                  <a16:creationId xmlns:a16="http://schemas.microsoft.com/office/drawing/2014/main" id="{29F800E1-6EB7-4BA7-A4E7-EB03297E5B21}"/>
                </a:ext>
              </a:extLst>
            </p:cNvPr>
            <p:cNvSpPr/>
            <p:nvPr/>
          </p:nvSpPr>
          <p:spPr>
            <a:xfrm>
              <a:off x="7494278" y="759011"/>
              <a:ext cx="2061984" cy="2270362"/>
            </a:xfrm>
            <a:custGeom>
              <a:avLst/>
              <a:gdLst>
                <a:gd name="connsiteX0" fmla="*/ 0 w 2061984"/>
                <a:gd name="connsiteY0" fmla="*/ 1309380 h 2270362"/>
                <a:gd name="connsiteX1" fmla="*/ 283212 w 2061984"/>
                <a:gd name="connsiteY1" fmla="*/ 1890593 h 2270362"/>
                <a:gd name="connsiteX2" fmla="*/ 0 w 2061984"/>
                <a:gd name="connsiteY2" fmla="*/ 1547149 h 2270362"/>
                <a:gd name="connsiteX3" fmla="*/ 119247 w 2061984"/>
                <a:gd name="connsiteY3" fmla="*/ 1791522 h 2270362"/>
                <a:gd name="connsiteX4" fmla="*/ 0 w 2061984"/>
                <a:gd name="connsiteY4" fmla="*/ 1071611 h 2270362"/>
                <a:gd name="connsiteX5" fmla="*/ 445521 w 2061984"/>
                <a:gd name="connsiteY5" fmla="*/ 1983058 h 2270362"/>
                <a:gd name="connsiteX6" fmla="*/ 0 w 2061984"/>
                <a:gd name="connsiteY6" fmla="*/ 833842 h 2270362"/>
                <a:gd name="connsiteX7" fmla="*/ 606174 w 2061984"/>
                <a:gd name="connsiteY7" fmla="*/ 2075524 h 2270362"/>
                <a:gd name="connsiteX8" fmla="*/ 14906 w 2061984"/>
                <a:gd name="connsiteY8" fmla="*/ 625794 h 2270362"/>
                <a:gd name="connsiteX9" fmla="*/ 766827 w 2061984"/>
                <a:gd name="connsiteY9" fmla="*/ 2167990 h 2270362"/>
                <a:gd name="connsiteX10" fmla="*/ 77842 w 2061984"/>
                <a:gd name="connsiteY10" fmla="*/ 516817 h 2270362"/>
                <a:gd name="connsiteX11" fmla="*/ 924167 w 2061984"/>
                <a:gd name="connsiteY11" fmla="*/ 2252200 h 2270362"/>
                <a:gd name="connsiteX12" fmla="*/ 160653 w 2061984"/>
                <a:gd name="connsiteY12" fmla="*/ 447468 h 2270362"/>
                <a:gd name="connsiteX13" fmla="*/ 1048383 w 2061984"/>
                <a:gd name="connsiteY13" fmla="*/ 2270363 h 2270362"/>
                <a:gd name="connsiteX14" fmla="*/ 250088 w 2061984"/>
                <a:gd name="connsiteY14" fmla="*/ 396281 h 2270362"/>
                <a:gd name="connsiteX15" fmla="*/ 1152724 w 2061984"/>
                <a:gd name="connsiteY15" fmla="*/ 2245595 h 2270362"/>
                <a:gd name="connsiteX16" fmla="*/ 341180 w 2061984"/>
                <a:gd name="connsiteY16" fmla="*/ 343444 h 2270362"/>
                <a:gd name="connsiteX17" fmla="*/ 1245472 w 2061984"/>
                <a:gd name="connsiteY17" fmla="*/ 2196060 h 2270362"/>
                <a:gd name="connsiteX18" fmla="*/ 432272 w 2061984"/>
                <a:gd name="connsiteY18" fmla="*/ 292258 h 2270362"/>
                <a:gd name="connsiteX19" fmla="*/ 1334907 w 2061984"/>
                <a:gd name="connsiteY19" fmla="*/ 2144873 h 2270362"/>
                <a:gd name="connsiteX20" fmla="*/ 521707 w 2061984"/>
                <a:gd name="connsiteY20" fmla="*/ 239420 h 2270362"/>
                <a:gd name="connsiteX21" fmla="*/ 1425999 w 2061984"/>
                <a:gd name="connsiteY21" fmla="*/ 2092036 h 2270362"/>
                <a:gd name="connsiteX22" fmla="*/ 612799 w 2061984"/>
                <a:gd name="connsiteY22" fmla="*/ 188234 h 2270362"/>
                <a:gd name="connsiteX23" fmla="*/ 1517091 w 2061984"/>
                <a:gd name="connsiteY23" fmla="*/ 2040849 h 2270362"/>
                <a:gd name="connsiteX24" fmla="*/ 703890 w 2061984"/>
                <a:gd name="connsiteY24" fmla="*/ 135396 h 2270362"/>
                <a:gd name="connsiteX25" fmla="*/ 1606526 w 2061984"/>
                <a:gd name="connsiteY25" fmla="*/ 1988012 h 2270362"/>
                <a:gd name="connsiteX26" fmla="*/ 793326 w 2061984"/>
                <a:gd name="connsiteY26" fmla="*/ 82559 h 2270362"/>
                <a:gd name="connsiteX27" fmla="*/ 1697618 w 2061984"/>
                <a:gd name="connsiteY27" fmla="*/ 1936826 h 2270362"/>
                <a:gd name="connsiteX28" fmla="*/ 884418 w 2061984"/>
                <a:gd name="connsiteY28" fmla="*/ 31372 h 2270362"/>
                <a:gd name="connsiteX29" fmla="*/ 1788710 w 2061984"/>
                <a:gd name="connsiteY29" fmla="*/ 1883988 h 2270362"/>
                <a:gd name="connsiteX30" fmla="*/ 985447 w 2061984"/>
                <a:gd name="connsiteY30" fmla="*/ 0 h 2270362"/>
                <a:gd name="connsiteX31" fmla="*/ 1878145 w 2061984"/>
                <a:gd name="connsiteY31" fmla="*/ 1831151 h 2270362"/>
                <a:gd name="connsiteX32" fmla="*/ 1103038 w 2061984"/>
                <a:gd name="connsiteY32" fmla="*/ 4954 h 2270362"/>
                <a:gd name="connsiteX33" fmla="*/ 1964268 w 2061984"/>
                <a:gd name="connsiteY33" fmla="*/ 1771708 h 2270362"/>
                <a:gd name="connsiteX34" fmla="*/ 1253753 w 2061984"/>
                <a:gd name="connsiteY34" fmla="*/ 75954 h 2270362"/>
                <a:gd name="connsiteX35" fmla="*/ 2033829 w 2061984"/>
                <a:gd name="connsiteY35" fmla="*/ 1674289 h 2270362"/>
                <a:gd name="connsiteX36" fmla="*/ 1414406 w 2061984"/>
                <a:gd name="connsiteY36" fmla="*/ 168420 h 2270362"/>
                <a:gd name="connsiteX37" fmla="*/ 2061985 w 2061984"/>
                <a:gd name="connsiteY37" fmla="*/ 1494311 h 2270362"/>
                <a:gd name="connsiteX38" fmla="*/ 1576715 w 2061984"/>
                <a:gd name="connsiteY38" fmla="*/ 260885 h 2270362"/>
                <a:gd name="connsiteX39" fmla="*/ 2061985 w 2061984"/>
                <a:gd name="connsiteY39" fmla="*/ 1256542 h 2270362"/>
                <a:gd name="connsiteX40" fmla="*/ 1737367 w 2061984"/>
                <a:gd name="connsiteY40" fmla="*/ 353351 h 2270362"/>
                <a:gd name="connsiteX41" fmla="*/ 2061985 w 2061984"/>
                <a:gd name="connsiteY41" fmla="*/ 1018774 h 2270362"/>
                <a:gd name="connsiteX42" fmla="*/ 1898020 w 2061984"/>
                <a:gd name="connsiteY42" fmla="*/ 445817 h 2270362"/>
                <a:gd name="connsiteX43" fmla="*/ 2061985 w 2061984"/>
                <a:gd name="connsiteY43" fmla="*/ 781005 h 227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061984" h="2270362">
                  <a:moveTo>
                    <a:pt x="0" y="1309380"/>
                  </a:moveTo>
                  <a:lnTo>
                    <a:pt x="283212" y="1890593"/>
                  </a:lnTo>
                  <a:moveTo>
                    <a:pt x="0" y="1547149"/>
                  </a:moveTo>
                  <a:lnTo>
                    <a:pt x="119247" y="1791522"/>
                  </a:lnTo>
                  <a:moveTo>
                    <a:pt x="0" y="1071611"/>
                  </a:moveTo>
                  <a:lnTo>
                    <a:pt x="445521" y="1983058"/>
                  </a:lnTo>
                  <a:moveTo>
                    <a:pt x="0" y="833842"/>
                  </a:moveTo>
                  <a:lnTo>
                    <a:pt x="606174" y="2075524"/>
                  </a:lnTo>
                  <a:moveTo>
                    <a:pt x="14906" y="625794"/>
                  </a:moveTo>
                  <a:lnTo>
                    <a:pt x="766827" y="2167990"/>
                  </a:lnTo>
                  <a:moveTo>
                    <a:pt x="77842" y="516817"/>
                  </a:moveTo>
                  <a:lnTo>
                    <a:pt x="924167" y="2252200"/>
                  </a:lnTo>
                  <a:moveTo>
                    <a:pt x="160653" y="447468"/>
                  </a:moveTo>
                  <a:lnTo>
                    <a:pt x="1048383" y="2270363"/>
                  </a:lnTo>
                  <a:moveTo>
                    <a:pt x="250088" y="396281"/>
                  </a:moveTo>
                  <a:lnTo>
                    <a:pt x="1152724" y="2245595"/>
                  </a:lnTo>
                  <a:moveTo>
                    <a:pt x="341180" y="343444"/>
                  </a:moveTo>
                  <a:lnTo>
                    <a:pt x="1245472" y="2196060"/>
                  </a:lnTo>
                  <a:moveTo>
                    <a:pt x="432272" y="292258"/>
                  </a:moveTo>
                  <a:lnTo>
                    <a:pt x="1334907" y="2144873"/>
                  </a:lnTo>
                  <a:moveTo>
                    <a:pt x="521707" y="239420"/>
                  </a:moveTo>
                  <a:lnTo>
                    <a:pt x="1425999" y="2092036"/>
                  </a:lnTo>
                  <a:moveTo>
                    <a:pt x="612799" y="188234"/>
                  </a:moveTo>
                  <a:lnTo>
                    <a:pt x="1517091" y="2040849"/>
                  </a:lnTo>
                  <a:moveTo>
                    <a:pt x="703890" y="135396"/>
                  </a:moveTo>
                  <a:lnTo>
                    <a:pt x="1606526" y="1988012"/>
                  </a:lnTo>
                  <a:moveTo>
                    <a:pt x="793326" y="82559"/>
                  </a:moveTo>
                  <a:lnTo>
                    <a:pt x="1697618" y="1936826"/>
                  </a:lnTo>
                  <a:moveTo>
                    <a:pt x="884418" y="31372"/>
                  </a:moveTo>
                  <a:lnTo>
                    <a:pt x="1788710" y="1883988"/>
                  </a:lnTo>
                  <a:moveTo>
                    <a:pt x="985447" y="0"/>
                  </a:moveTo>
                  <a:lnTo>
                    <a:pt x="1878145" y="1831151"/>
                  </a:lnTo>
                  <a:moveTo>
                    <a:pt x="1103038" y="4954"/>
                  </a:moveTo>
                  <a:lnTo>
                    <a:pt x="1964268" y="1771708"/>
                  </a:lnTo>
                  <a:moveTo>
                    <a:pt x="1253753" y="75954"/>
                  </a:moveTo>
                  <a:lnTo>
                    <a:pt x="2033829" y="1674289"/>
                  </a:lnTo>
                  <a:moveTo>
                    <a:pt x="1414406" y="168420"/>
                  </a:moveTo>
                  <a:lnTo>
                    <a:pt x="2061985" y="1494311"/>
                  </a:lnTo>
                  <a:moveTo>
                    <a:pt x="1576715" y="260885"/>
                  </a:moveTo>
                  <a:lnTo>
                    <a:pt x="2061985" y="1256542"/>
                  </a:lnTo>
                  <a:moveTo>
                    <a:pt x="1737367" y="353351"/>
                  </a:moveTo>
                  <a:lnTo>
                    <a:pt x="2061985" y="1018774"/>
                  </a:lnTo>
                  <a:moveTo>
                    <a:pt x="1898020" y="445817"/>
                  </a:moveTo>
                  <a:lnTo>
                    <a:pt x="2061985" y="781005"/>
                  </a:lnTo>
                </a:path>
              </a:pathLst>
            </a:custGeom>
            <a:noFill/>
            <a:ln w="12700" cap="flat">
              <a:solidFill>
                <a:srgbClr val="2D2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3" name="Kotak Teks 3">
            <a:extLst>
              <a:ext uri="{FF2B5EF4-FFF2-40B4-BE49-F238E27FC236}">
                <a16:creationId xmlns:a16="http://schemas.microsoft.com/office/drawing/2014/main" id="{10E2F13E-82D4-41A9-AB64-0A42E2C82808}"/>
              </a:ext>
            </a:extLst>
          </p:cNvPr>
          <p:cNvSpPr txBox="1"/>
          <p:nvPr/>
        </p:nvSpPr>
        <p:spPr>
          <a:xfrm>
            <a:off x="4369736" y="1416837"/>
            <a:ext cx="788140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300" b="1" dirty="0">
                <a:solidFill>
                  <a:srgbClr val="FFB506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KYC </a:t>
            </a:r>
            <a:r>
              <a:rPr lang="en-US" altLang="zh-CN" sz="6300" b="1" dirty="0">
                <a:solidFill>
                  <a:srgbClr val="FFB506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SMART</a:t>
            </a:r>
            <a:r>
              <a:rPr lang="zh-CN" altLang="en-US" sz="6300" b="1" dirty="0">
                <a:solidFill>
                  <a:srgbClr val="FFB506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  <a:r>
              <a:rPr lang="en-US" altLang="zh-CN" sz="6300" b="1" dirty="0">
                <a:solidFill>
                  <a:srgbClr val="FFB506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CONTRACT</a:t>
            </a:r>
            <a:r>
              <a:rPr lang="en-US" sz="6300" b="1" dirty="0">
                <a:solidFill>
                  <a:srgbClr val="FFB506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</a:t>
            </a:r>
          </a:p>
          <a:p>
            <a:r>
              <a:rPr lang="zh-CN" altLang="en-US" sz="5300" b="1" dirty="0">
                <a:solidFill>
                  <a:schemeClr val="bg1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   </a:t>
            </a:r>
            <a:r>
              <a:rPr lang="en-US" sz="5300" b="1" dirty="0">
                <a:solidFill>
                  <a:schemeClr val="bg1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(Know Your Customer)</a:t>
            </a:r>
            <a:endParaRPr lang="en-ID" sz="5300" b="1" dirty="0">
              <a:solidFill>
                <a:schemeClr val="bg1"/>
              </a:solidFill>
              <a:latin typeface="Poppins" pitchFamily="2" charset="77"/>
              <a:ea typeface="Roboto" panose="02000000000000000000" pitchFamily="2" charset="0"/>
              <a:cs typeface="Poppins" pitchFamily="2" charset="77"/>
            </a:endParaRPr>
          </a:p>
        </p:txBody>
      </p:sp>
      <p:sp>
        <p:nvSpPr>
          <p:cNvPr id="236" name="Kotak Teks 22">
            <a:extLst>
              <a:ext uri="{FF2B5EF4-FFF2-40B4-BE49-F238E27FC236}">
                <a16:creationId xmlns:a16="http://schemas.microsoft.com/office/drawing/2014/main" id="{8604DE97-5C09-D448-9BF1-9E54F37F1017}"/>
              </a:ext>
            </a:extLst>
          </p:cNvPr>
          <p:cNvSpPr txBox="1"/>
          <p:nvPr/>
        </p:nvSpPr>
        <p:spPr>
          <a:xfrm>
            <a:off x="5865070" y="3735389"/>
            <a:ext cx="5013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Blockchain &amp; Smart Contract</a:t>
            </a: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4A27C660-3218-914C-81EB-885FF0725D33}"/>
              </a:ext>
            </a:extLst>
          </p:cNvPr>
          <p:cNvSpPr/>
          <p:nvPr/>
        </p:nvSpPr>
        <p:spPr>
          <a:xfrm>
            <a:off x="8563067" y="5713112"/>
            <a:ext cx="213492" cy="213492"/>
          </a:xfrm>
          <a:prstGeom prst="ellipse">
            <a:avLst/>
          </a:prstGeom>
          <a:noFill/>
          <a:ln w="38100" cap="flat">
            <a:solidFill>
              <a:srgbClr val="FF609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964C48FB-46F5-3441-9C84-4E829DA98444}"/>
              </a:ext>
            </a:extLst>
          </p:cNvPr>
          <p:cNvSpPr/>
          <p:nvPr/>
        </p:nvSpPr>
        <p:spPr>
          <a:xfrm>
            <a:off x="11176853" y="2625628"/>
            <a:ext cx="213492" cy="213492"/>
          </a:xfrm>
          <a:prstGeom prst="ellipse">
            <a:avLst/>
          </a:prstGeom>
          <a:noFill/>
          <a:ln w="38100" cap="flat">
            <a:solidFill>
              <a:srgbClr val="9933FF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241" name="Segitiga Sama Kaki 16">
            <a:extLst>
              <a:ext uri="{FF2B5EF4-FFF2-40B4-BE49-F238E27FC236}">
                <a16:creationId xmlns:a16="http://schemas.microsoft.com/office/drawing/2014/main" id="{FE4DA1F9-0447-1D41-A78A-E0E116B03FC4}"/>
              </a:ext>
            </a:extLst>
          </p:cNvPr>
          <p:cNvSpPr/>
          <p:nvPr/>
        </p:nvSpPr>
        <p:spPr>
          <a:xfrm rot="1825924">
            <a:off x="10695369" y="5163100"/>
            <a:ext cx="159171" cy="137217"/>
          </a:xfrm>
          <a:prstGeom prst="triangle">
            <a:avLst/>
          </a:prstGeom>
          <a:noFill/>
          <a:ln w="38100" cap="flat">
            <a:solidFill>
              <a:srgbClr val="FFB506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E5BEB1-5D75-8B4A-A2C8-56395BC3CF4B}"/>
              </a:ext>
            </a:extLst>
          </p:cNvPr>
          <p:cNvGrpSpPr/>
          <p:nvPr/>
        </p:nvGrpSpPr>
        <p:grpSpPr>
          <a:xfrm>
            <a:off x="1009295" y="1561895"/>
            <a:ext cx="3911873" cy="4151217"/>
            <a:chOff x="1608244" y="1434868"/>
            <a:chExt cx="3911873" cy="4151217"/>
          </a:xfrm>
        </p:grpSpPr>
        <p:sp>
          <p:nvSpPr>
            <p:cNvPr id="6" name="Bentuk Bebas: Bentuk 5">
              <a:extLst>
                <a:ext uri="{FF2B5EF4-FFF2-40B4-BE49-F238E27FC236}">
                  <a16:creationId xmlns:a16="http://schemas.microsoft.com/office/drawing/2014/main" id="{4D975F63-01F2-48FA-8E71-6B4259096374}"/>
                </a:ext>
              </a:extLst>
            </p:cNvPr>
            <p:cNvSpPr/>
            <p:nvPr/>
          </p:nvSpPr>
          <p:spPr>
            <a:xfrm>
              <a:off x="2363634" y="2066082"/>
              <a:ext cx="87644" cy="132958"/>
            </a:xfrm>
            <a:custGeom>
              <a:avLst/>
              <a:gdLst>
                <a:gd name="connsiteX0" fmla="*/ 0 w 87644"/>
                <a:gd name="connsiteY0" fmla="*/ 24435 h 132958"/>
                <a:gd name="connsiteX1" fmla="*/ 63325 w 87644"/>
                <a:gd name="connsiteY1" fmla="*/ 0 h 132958"/>
                <a:gd name="connsiteX2" fmla="*/ 79959 w 87644"/>
                <a:gd name="connsiteY2" fmla="*/ 36194 h 132958"/>
                <a:gd name="connsiteX3" fmla="*/ 87645 w 87644"/>
                <a:gd name="connsiteY3" fmla="*/ 122691 h 132958"/>
                <a:gd name="connsiteX4" fmla="*/ 73477 w 87644"/>
                <a:gd name="connsiteY4" fmla="*/ 132959 h 132958"/>
                <a:gd name="connsiteX5" fmla="*/ 0 w 87644"/>
                <a:gd name="connsiteY5" fmla="*/ 24435 h 13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644" h="132958">
                  <a:moveTo>
                    <a:pt x="0" y="24435"/>
                  </a:moveTo>
                  <a:lnTo>
                    <a:pt x="63325" y="0"/>
                  </a:lnTo>
                  <a:lnTo>
                    <a:pt x="79959" y="36194"/>
                  </a:lnTo>
                  <a:lnTo>
                    <a:pt x="87645" y="122691"/>
                  </a:lnTo>
                  <a:lnTo>
                    <a:pt x="73477" y="132959"/>
                  </a:lnTo>
                  <a:lnTo>
                    <a:pt x="0" y="24435"/>
                  </a:lnTo>
                  <a:close/>
                </a:path>
              </a:pathLst>
            </a:custGeom>
            <a:solidFill>
              <a:srgbClr val="00000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Bentuk Bebas: Bentuk 6">
              <a:extLst>
                <a:ext uri="{FF2B5EF4-FFF2-40B4-BE49-F238E27FC236}">
                  <a16:creationId xmlns:a16="http://schemas.microsoft.com/office/drawing/2014/main" id="{FC42C107-0F29-4983-AD47-FB87D72AAAA0}"/>
                </a:ext>
              </a:extLst>
            </p:cNvPr>
            <p:cNvSpPr/>
            <p:nvPr/>
          </p:nvSpPr>
          <p:spPr>
            <a:xfrm>
              <a:off x="2578659" y="2271034"/>
              <a:ext cx="104737" cy="153894"/>
            </a:xfrm>
            <a:custGeom>
              <a:avLst/>
              <a:gdLst>
                <a:gd name="connsiteX0" fmla="*/ 72330 w 104737"/>
                <a:gd name="connsiteY0" fmla="*/ 0 h 153894"/>
                <a:gd name="connsiteX1" fmla="*/ 0 w 104737"/>
                <a:gd name="connsiteY1" fmla="*/ 41815 h 153894"/>
                <a:gd name="connsiteX2" fmla="*/ 76001 w 104737"/>
                <a:gd name="connsiteY2" fmla="*/ 153895 h 153894"/>
                <a:gd name="connsiteX3" fmla="*/ 93725 w 104737"/>
                <a:gd name="connsiteY3" fmla="*/ 140989 h 153894"/>
                <a:gd name="connsiteX4" fmla="*/ 104738 w 104737"/>
                <a:gd name="connsiteY4" fmla="*/ 52025 h 153894"/>
                <a:gd name="connsiteX5" fmla="*/ 72330 w 104737"/>
                <a:gd name="connsiteY5" fmla="*/ 0 h 15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37" h="153894">
                  <a:moveTo>
                    <a:pt x="72330" y="0"/>
                  </a:moveTo>
                  <a:lnTo>
                    <a:pt x="0" y="41815"/>
                  </a:lnTo>
                  <a:lnTo>
                    <a:pt x="76001" y="153895"/>
                  </a:lnTo>
                  <a:lnTo>
                    <a:pt x="93725" y="140989"/>
                  </a:lnTo>
                  <a:lnTo>
                    <a:pt x="104738" y="52025"/>
                  </a:lnTo>
                  <a:lnTo>
                    <a:pt x="72330" y="0"/>
                  </a:lnTo>
                  <a:close/>
                </a:path>
              </a:pathLst>
            </a:custGeom>
            <a:solidFill>
              <a:srgbClr val="00000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9" name="Graphic 7">
              <a:extLst>
                <a:ext uri="{FF2B5EF4-FFF2-40B4-BE49-F238E27FC236}">
                  <a16:creationId xmlns:a16="http://schemas.microsoft.com/office/drawing/2014/main" id="{5A13A251-A4A9-4111-ABF6-ADE931DB5A7D}"/>
                </a:ext>
              </a:extLst>
            </p:cNvPr>
            <p:cNvGrpSpPr/>
            <p:nvPr/>
          </p:nvGrpSpPr>
          <p:grpSpPr>
            <a:xfrm>
              <a:off x="2445658" y="1738733"/>
              <a:ext cx="450556" cy="367787"/>
              <a:chOff x="2425338" y="1652299"/>
              <a:chExt cx="450556" cy="367787"/>
            </a:xfrm>
            <a:solidFill>
              <a:srgbClr val="000000"/>
            </a:solidFill>
          </p:grpSpPr>
          <p:sp>
            <p:nvSpPr>
              <p:cNvPr id="10" name="Bentuk Bebas: Bentuk 9">
                <a:extLst>
                  <a:ext uri="{FF2B5EF4-FFF2-40B4-BE49-F238E27FC236}">
                    <a16:creationId xmlns:a16="http://schemas.microsoft.com/office/drawing/2014/main" id="{F8601B6C-E45B-4984-9717-0DEB51E3C7C6}"/>
                  </a:ext>
                </a:extLst>
              </p:cNvPr>
              <p:cNvSpPr/>
              <p:nvPr/>
            </p:nvSpPr>
            <p:spPr>
              <a:xfrm>
                <a:off x="2770353" y="1652299"/>
                <a:ext cx="32350" cy="62636"/>
              </a:xfrm>
              <a:custGeom>
                <a:avLst/>
                <a:gdLst>
                  <a:gd name="connsiteX0" fmla="*/ 32350 w 32350"/>
                  <a:gd name="connsiteY0" fmla="*/ 0 h 62636"/>
                  <a:gd name="connsiteX1" fmla="*/ 0 w 32350"/>
                  <a:gd name="connsiteY1" fmla="*/ 62636 h 62636"/>
                  <a:gd name="connsiteX2" fmla="*/ 11472 w 32350"/>
                  <a:gd name="connsiteY2" fmla="*/ 54721 h 62636"/>
                  <a:gd name="connsiteX3" fmla="*/ 32350 w 32350"/>
                  <a:gd name="connsiteY3" fmla="*/ 0 h 6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50" h="62636">
                    <a:moveTo>
                      <a:pt x="32350" y="0"/>
                    </a:moveTo>
                    <a:cubicBezTo>
                      <a:pt x="17781" y="22026"/>
                      <a:pt x="4187" y="45887"/>
                      <a:pt x="0" y="62636"/>
                    </a:cubicBezTo>
                    <a:lnTo>
                      <a:pt x="11472" y="54721"/>
                    </a:lnTo>
                    <a:cubicBezTo>
                      <a:pt x="10038" y="42274"/>
                      <a:pt x="19502" y="21624"/>
                      <a:pt x="323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" name="Bentuk Bebas: Bentuk 10">
                <a:extLst>
                  <a:ext uri="{FF2B5EF4-FFF2-40B4-BE49-F238E27FC236}">
                    <a16:creationId xmlns:a16="http://schemas.microsoft.com/office/drawing/2014/main" id="{5640D578-D100-45F7-AE39-F33355580502}"/>
                  </a:ext>
                </a:extLst>
              </p:cNvPr>
              <p:cNvSpPr/>
              <p:nvPr/>
            </p:nvSpPr>
            <p:spPr>
              <a:xfrm>
                <a:off x="2425338" y="1784397"/>
                <a:ext cx="450556" cy="235688"/>
              </a:xfrm>
              <a:custGeom>
                <a:avLst/>
                <a:gdLst>
                  <a:gd name="connsiteX0" fmla="*/ 442583 w 450556"/>
                  <a:gd name="connsiteY0" fmla="*/ 167661 h 235688"/>
                  <a:gd name="connsiteX1" fmla="*/ 450556 w 450556"/>
                  <a:gd name="connsiteY1" fmla="*/ 0 h 235688"/>
                  <a:gd name="connsiteX2" fmla="*/ 12562 w 450556"/>
                  <a:gd name="connsiteY2" fmla="*/ 215785 h 235688"/>
                  <a:gd name="connsiteX3" fmla="*/ 0 w 450556"/>
                  <a:gd name="connsiteY3" fmla="*/ 235689 h 235688"/>
                  <a:gd name="connsiteX4" fmla="*/ 437995 w 450556"/>
                  <a:gd name="connsiteY4" fmla="*/ 19904 h 235688"/>
                  <a:gd name="connsiteX5" fmla="*/ 430538 w 450556"/>
                  <a:gd name="connsiteY5" fmla="*/ 177813 h 23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0556" h="235688">
                    <a:moveTo>
                      <a:pt x="442583" y="167661"/>
                    </a:moveTo>
                    <a:lnTo>
                      <a:pt x="450556" y="0"/>
                    </a:lnTo>
                    <a:cubicBezTo>
                      <a:pt x="272743" y="112825"/>
                      <a:pt x="12562" y="215785"/>
                      <a:pt x="12562" y="215785"/>
                    </a:cubicBezTo>
                    <a:lnTo>
                      <a:pt x="0" y="235689"/>
                    </a:lnTo>
                    <a:cubicBezTo>
                      <a:pt x="0" y="235689"/>
                      <a:pt x="260468" y="132729"/>
                      <a:pt x="437995" y="19904"/>
                    </a:cubicBezTo>
                    <a:lnTo>
                      <a:pt x="430538" y="177813"/>
                    </a:lnTo>
                    <a:close/>
                  </a:path>
                </a:pathLst>
              </a:custGeom>
              <a:solidFill>
                <a:srgbClr val="00000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12" name="Graphic 7">
              <a:extLst>
                <a:ext uri="{FF2B5EF4-FFF2-40B4-BE49-F238E27FC236}">
                  <a16:creationId xmlns:a16="http://schemas.microsoft.com/office/drawing/2014/main" id="{5A13A251-A4A9-4111-ABF6-ADE931DB5A7D}"/>
                </a:ext>
              </a:extLst>
            </p:cNvPr>
            <p:cNvGrpSpPr/>
            <p:nvPr/>
          </p:nvGrpSpPr>
          <p:grpSpPr>
            <a:xfrm>
              <a:off x="2326795" y="1434868"/>
              <a:ext cx="1137792" cy="1004629"/>
              <a:chOff x="2326795" y="1338274"/>
              <a:chExt cx="1137792" cy="1004629"/>
            </a:xfrm>
            <a:solidFill>
              <a:srgbClr val="808080"/>
            </a:solidFill>
          </p:grpSpPr>
          <p:sp>
            <p:nvSpPr>
              <p:cNvPr id="13" name="Bentuk Bebas: Bentuk 12">
                <a:extLst>
                  <a:ext uri="{FF2B5EF4-FFF2-40B4-BE49-F238E27FC236}">
                    <a16:creationId xmlns:a16="http://schemas.microsoft.com/office/drawing/2014/main" id="{FB819843-A6F6-4E03-A116-1AA8F1F66D07}"/>
                  </a:ext>
                </a:extLst>
              </p:cNvPr>
              <p:cNvSpPr/>
              <p:nvPr/>
            </p:nvSpPr>
            <p:spPr>
              <a:xfrm>
                <a:off x="2326795" y="1983835"/>
                <a:ext cx="90226" cy="136916"/>
              </a:xfrm>
              <a:custGeom>
                <a:avLst/>
                <a:gdLst>
                  <a:gd name="connsiteX0" fmla="*/ 75657 w 90226"/>
                  <a:gd name="connsiteY0" fmla="*/ 136916 h 136916"/>
                  <a:gd name="connsiteX1" fmla="*/ 90226 w 90226"/>
                  <a:gd name="connsiteY1" fmla="*/ 126305 h 136916"/>
                  <a:gd name="connsiteX2" fmla="*/ 82368 w 90226"/>
                  <a:gd name="connsiteY2" fmla="*/ 37226 h 136916"/>
                  <a:gd name="connsiteX3" fmla="*/ 65217 w 90226"/>
                  <a:gd name="connsiteY3" fmla="*/ 0 h 136916"/>
                  <a:gd name="connsiteX4" fmla="*/ 0 w 90226"/>
                  <a:gd name="connsiteY4" fmla="*/ 25181 h 136916"/>
                  <a:gd name="connsiteX5" fmla="*/ 75657 w 90226"/>
                  <a:gd name="connsiteY5" fmla="*/ 136916 h 13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226" h="136916">
                    <a:moveTo>
                      <a:pt x="75657" y="136916"/>
                    </a:moveTo>
                    <a:lnTo>
                      <a:pt x="90226" y="126305"/>
                    </a:lnTo>
                    <a:lnTo>
                      <a:pt x="82368" y="37226"/>
                    </a:lnTo>
                    <a:lnTo>
                      <a:pt x="65217" y="0"/>
                    </a:lnTo>
                    <a:lnTo>
                      <a:pt x="0" y="25181"/>
                    </a:lnTo>
                    <a:lnTo>
                      <a:pt x="75657" y="136916"/>
                    </a:ln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4" name="Bentuk Bebas: Bentuk 13">
                <a:extLst>
                  <a:ext uri="{FF2B5EF4-FFF2-40B4-BE49-F238E27FC236}">
                    <a16:creationId xmlns:a16="http://schemas.microsoft.com/office/drawing/2014/main" id="{E07D5409-B1D6-47BF-A8BB-E4FAC0BF77EC}"/>
                  </a:ext>
                </a:extLst>
              </p:cNvPr>
              <p:cNvSpPr/>
              <p:nvPr/>
            </p:nvSpPr>
            <p:spPr>
              <a:xfrm>
                <a:off x="2392012" y="1338274"/>
                <a:ext cx="1072575" cy="1004629"/>
              </a:xfrm>
              <a:custGeom>
                <a:avLst/>
                <a:gdLst>
                  <a:gd name="connsiteX0" fmla="*/ 1003442 w 1072575"/>
                  <a:gd name="connsiteY0" fmla="*/ 10767 h 1004629"/>
                  <a:gd name="connsiteX1" fmla="*/ 913388 w 1072575"/>
                  <a:gd name="connsiteY1" fmla="*/ 16503 h 1004629"/>
                  <a:gd name="connsiteX2" fmla="*/ 871458 w 1072575"/>
                  <a:gd name="connsiteY2" fmla="*/ 70535 h 1004629"/>
                  <a:gd name="connsiteX3" fmla="*/ 865722 w 1072575"/>
                  <a:gd name="connsiteY3" fmla="*/ 85735 h 1004629"/>
                  <a:gd name="connsiteX4" fmla="*/ 865722 w 1072575"/>
                  <a:gd name="connsiteY4" fmla="*/ 85735 h 1004629"/>
                  <a:gd name="connsiteX5" fmla="*/ 838878 w 1072575"/>
                  <a:gd name="connsiteY5" fmla="*/ 105238 h 1004629"/>
                  <a:gd name="connsiteX6" fmla="*/ 830159 w 1072575"/>
                  <a:gd name="connsiteY6" fmla="*/ 86596 h 1004629"/>
                  <a:gd name="connsiteX7" fmla="*/ 454744 w 1072575"/>
                  <a:gd name="connsiteY7" fmla="*/ 247488 h 1004629"/>
                  <a:gd name="connsiteX8" fmla="*/ 453482 w 1072575"/>
                  <a:gd name="connsiteY8" fmla="*/ 246456 h 1004629"/>
                  <a:gd name="connsiteX9" fmla="*/ 407881 w 1072575"/>
                  <a:gd name="connsiteY9" fmla="*/ 308404 h 1004629"/>
                  <a:gd name="connsiteX10" fmla="*/ 404784 w 1072575"/>
                  <a:gd name="connsiteY10" fmla="*/ 313107 h 1004629"/>
                  <a:gd name="connsiteX11" fmla="*/ 403407 w 1072575"/>
                  <a:gd name="connsiteY11" fmla="*/ 315230 h 1004629"/>
                  <a:gd name="connsiteX12" fmla="*/ 401457 w 1072575"/>
                  <a:gd name="connsiteY12" fmla="*/ 318270 h 1004629"/>
                  <a:gd name="connsiteX13" fmla="*/ 400023 w 1072575"/>
                  <a:gd name="connsiteY13" fmla="*/ 320564 h 1004629"/>
                  <a:gd name="connsiteX14" fmla="*/ 397843 w 1072575"/>
                  <a:gd name="connsiteY14" fmla="*/ 324178 h 1004629"/>
                  <a:gd name="connsiteX15" fmla="*/ 395950 w 1072575"/>
                  <a:gd name="connsiteY15" fmla="*/ 327275 h 1004629"/>
                  <a:gd name="connsiteX16" fmla="*/ 393943 w 1072575"/>
                  <a:gd name="connsiteY16" fmla="*/ 330659 h 1004629"/>
                  <a:gd name="connsiteX17" fmla="*/ 392509 w 1072575"/>
                  <a:gd name="connsiteY17" fmla="*/ 333126 h 1004629"/>
                  <a:gd name="connsiteX18" fmla="*/ 391017 w 1072575"/>
                  <a:gd name="connsiteY18" fmla="*/ 335707 h 1004629"/>
                  <a:gd name="connsiteX19" fmla="*/ 389583 w 1072575"/>
                  <a:gd name="connsiteY19" fmla="*/ 338288 h 1004629"/>
                  <a:gd name="connsiteX20" fmla="*/ 388092 w 1072575"/>
                  <a:gd name="connsiteY20" fmla="*/ 341041 h 1004629"/>
                  <a:gd name="connsiteX21" fmla="*/ 385913 w 1072575"/>
                  <a:gd name="connsiteY21" fmla="*/ 345171 h 1004629"/>
                  <a:gd name="connsiteX22" fmla="*/ 384708 w 1072575"/>
                  <a:gd name="connsiteY22" fmla="*/ 347465 h 1004629"/>
                  <a:gd name="connsiteX23" fmla="*/ 383389 w 1072575"/>
                  <a:gd name="connsiteY23" fmla="*/ 350161 h 1004629"/>
                  <a:gd name="connsiteX24" fmla="*/ 382414 w 1072575"/>
                  <a:gd name="connsiteY24" fmla="*/ 352226 h 1004629"/>
                  <a:gd name="connsiteX25" fmla="*/ 381152 w 1072575"/>
                  <a:gd name="connsiteY25" fmla="*/ 354922 h 1004629"/>
                  <a:gd name="connsiteX26" fmla="*/ 380349 w 1072575"/>
                  <a:gd name="connsiteY26" fmla="*/ 356700 h 1004629"/>
                  <a:gd name="connsiteX27" fmla="*/ 378398 w 1072575"/>
                  <a:gd name="connsiteY27" fmla="*/ 361404 h 1004629"/>
                  <a:gd name="connsiteX28" fmla="*/ 377710 w 1072575"/>
                  <a:gd name="connsiteY28" fmla="*/ 363182 h 1004629"/>
                  <a:gd name="connsiteX29" fmla="*/ 376792 w 1072575"/>
                  <a:gd name="connsiteY29" fmla="*/ 365706 h 1004629"/>
                  <a:gd name="connsiteX30" fmla="*/ 376219 w 1072575"/>
                  <a:gd name="connsiteY30" fmla="*/ 367426 h 1004629"/>
                  <a:gd name="connsiteX31" fmla="*/ 375072 w 1072575"/>
                  <a:gd name="connsiteY31" fmla="*/ 371270 h 1004629"/>
                  <a:gd name="connsiteX32" fmla="*/ 374555 w 1072575"/>
                  <a:gd name="connsiteY32" fmla="*/ 373220 h 1004629"/>
                  <a:gd name="connsiteX33" fmla="*/ 374555 w 1072575"/>
                  <a:gd name="connsiteY33" fmla="*/ 373220 h 1004629"/>
                  <a:gd name="connsiteX34" fmla="*/ 373293 w 1072575"/>
                  <a:gd name="connsiteY34" fmla="*/ 385609 h 1004629"/>
                  <a:gd name="connsiteX35" fmla="*/ 0 w 1072575"/>
                  <a:gd name="connsiteY35" fmla="*/ 645389 h 1004629"/>
                  <a:gd name="connsiteX36" fmla="*/ 19158 w 1072575"/>
                  <a:gd name="connsiteY36" fmla="*/ 687032 h 1004629"/>
                  <a:gd name="connsiteX37" fmla="*/ 470288 w 1072575"/>
                  <a:gd name="connsiteY37" fmla="*/ 464765 h 1004629"/>
                  <a:gd name="connsiteX38" fmla="*/ 462602 w 1072575"/>
                  <a:gd name="connsiteY38" fmla="*/ 627378 h 1004629"/>
                  <a:gd name="connsiteX39" fmla="*/ 462602 w 1072575"/>
                  <a:gd name="connsiteY39" fmla="*/ 627378 h 1004629"/>
                  <a:gd name="connsiteX40" fmla="*/ 462143 w 1072575"/>
                  <a:gd name="connsiteY40" fmla="*/ 637416 h 1004629"/>
                  <a:gd name="connsiteX41" fmla="*/ 251635 w 1072575"/>
                  <a:gd name="connsiteY41" fmla="*/ 846146 h 1004629"/>
                  <a:gd name="connsiteX42" fmla="*/ 177068 w 1072575"/>
                  <a:gd name="connsiteY42" fmla="*/ 889223 h 1004629"/>
                  <a:gd name="connsiteX43" fmla="*/ 255363 w 1072575"/>
                  <a:gd name="connsiteY43" fmla="*/ 1004630 h 1004629"/>
                  <a:gd name="connsiteX44" fmla="*/ 273603 w 1072575"/>
                  <a:gd name="connsiteY44" fmla="*/ 991380 h 1004629"/>
                  <a:gd name="connsiteX45" fmla="*/ 285075 w 1072575"/>
                  <a:gd name="connsiteY45" fmla="*/ 899605 h 1004629"/>
                  <a:gd name="connsiteX46" fmla="*/ 591545 w 1072575"/>
                  <a:gd name="connsiteY46" fmla="*/ 654624 h 1004629"/>
                  <a:gd name="connsiteX47" fmla="*/ 650682 w 1072575"/>
                  <a:gd name="connsiteY47" fmla="*/ 459603 h 1004629"/>
                  <a:gd name="connsiteX48" fmla="*/ 663244 w 1072575"/>
                  <a:gd name="connsiteY48" fmla="*/ 508071 h 1004629"/>
                  <a:gd name="connsiteX49" fmla="*/ 708845 w 1072575"/>
                  <a:gd name="connsiteY49" fmla="*/ 586137 h 1004629"/>
                  <a:gd name="connsiteX50" fmla="*/ 714580 w 1072575"/>
                  <a:gd name="connsiteY50" fmla="*/ 509735 h 1004629"/>
                  <a:gd name="connsiteX51" fmla="*/ 707583 w 1072575"/>
                  <a:gd name="connsiteY51" fmla="*/ 370065 h 1004629"/>
                  <a:gd name="connsiteX52" fmla="*/ 711024 w 1072575"/>
                  <a:gd name="connsiteY52" fmla="*/ 345343 h 1004629"/>
                  <a:gd name="connsiteX53" fmla="*/ 758977 w 1072575"/>
                  <a:gd name="connsiteY53" fmla="*/ 310469 h 1004629"/>
                  <a:gd name="connsiteX54" fmla="*/ 760755 w 1072575"/>
                  <a:gd name="connsiteY54" fmla="*/ 308805 h 1004629"/>
                  <a:gd name="connsiteX55" fmla="*/ 763279 w 1072575"/>
                  <a:gd name="connsiteY55" fmla="*/ 324063 h 1004629"/>
                  <a:gd name="connsiteX56" fmla="*/ 772915 w 1072575"/>
                  <a:gd name="connsiteY56" fmla="*/ 324923 h 1004629"/>
                  <a:gd name="connsiteX57" fmla="*/ 772915 w 1072575"/>
                  <a:gd name="connsiteY57" fmla="*/ 325612 h 1004629"/>
                  <a:gd name="connsiteX58" fmla="*/ 772915 w 1072575"/>
                  <a:gd name="connsiteY58" fmla="*/ 325612 h 1004629"/>
                  <a:gd name="connsiteX59" fmla="*/ 773374 w 1072575"/>
                  <a:gd name="connsiteY59" fmla="*/ 330028 h 1004629"/>
                  <a:gd name="connsiteX60" fmla="*/ 773374 w 1072575"/>
                  <a:gd name="connsiteY60" fmla="*/ 330028 h 1004629"/>
                  <a:gd name="connsiteX61" fmla="*/ 779568 w 1072575"/>
                  <a:gd name="connsiteY61" fmla="*/ 445836 h 1004629"/>
                  <a:gd name="connsiteX62" fmla="*/ 813525 w 1072575"/>
                  <a:gd name="connsiteY62" fmla="*/ 576845 h 1004629"/>
                  <a:gd name="connsiteX63" fmla="*/ 859126 w 1072575"/>
                  <a:gd name="connsiteY63" fmla="*/ 654911 h 1004629"/>
                  <a:gd name="connsiteX64" fmla="*/ 864862 w 1072575"/>
                  <a:gd name="connsiteY64" fmla="*/ 578508 h 1004629"/>
                  <a:gd name="connsiteX65" fmla="*/ 857921 w 1072575"/>
                  <a:gd name="connsiteY65" fmla="*/ 438896 h 1004629"/>
                  <a:gd name="connsiteX66" fmla="*/ 871917 w 1072575"/>
                  <a:gd name="connsiteY66" fmla="*/ 337772 h 1004629"/>
                  <a:gd name="connsiteX67" fmla="*/ 871917 w 1072575"/>
                  <a:gd name="connsiteY67" fmla="*/ 337772 h 1004629"/>
                  <a:gd name="connsiteX68" fmla="*/ 871917 w 1072575"/>
                  <a:gd name="connsiteY68" fmla="*/ 335821 h 1004629"/>
                  <a:gd name="connsiteX69" fmla="*/ 872204 w 1072575"/>
                  <a:gd name="connsiteY69" fmla="*/ 333584 h 1004629"/>
                  <a:gd name="connsiteX70" fmla="*/ 899793 w 1072575"/>
                  <a:gd name="connsiteY70" fmla="*/ 335994 h 1004629"/>
                  <a:gd name="connsiteX71" fmla="*/ 880463 w 1072575"/>
                  <a:gd name="connsiteY71" fmla="*/ 194431 h 1004629"/>
                  <a:gd name="connsiteX72" fmla="*/ 871745 w 1072575"/>
                  <a:gd name="connsiteY72" fmla="*/ 175789 h 1004629"/>
                  <a:gd name="connsiteX73" fmla="*/ 889641 w 1072575"/>
                  <a:gd name="connsiteY73" fmla="*/ 162826 h 1004629"/>
                  <a:gd name="connsiteX74" fmla="*/ 889641 w 1072575"/>
                  <a:gd name="connsiteY74" fmla="*/ 162826 h 1004629"/>
                  <a:gd name="connsiteX75" fmla="*/ 893254 w 1072575"/>
                  <a:gd name="connsiteY75" fmla="*/ 160245 h 1004629"/>
                  <a:gd name="connsiteX76" fmla="*/ 1006768 w 1072575"/>
                  <a:gd name="connsiteY76" fmla="*/ 160245 h 1004629"/>
                  <a:gd name="connsiteX77" fmla="*/ 1044625 w 1072575"/>
                  <a:gd name="connsiteY77" fmla="*/ 150150 h 1004629"/>
                  <a:gd name="connsiteX78" fmla="*/ 1051566 w 1072575"/>
                  <a:gd name="connsiteY78" fmla="*/ 145160 h 1004629"/>
                  <a:gd name="connsiteX79" fmla="*/ 1071584 w 1072575"/>
                  <a:gd name="connsiteY79" fmla="*/ 127952 h 1004629"/>
                  <a:gd name="connsiteX80" fmla="*/ 1003442 w 1072575"/>
                  <a:gd name="connsiteY80" fmla="*/ 10767 h 1004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1072575" h="1004629">
                    <a:moveTo>
                      <a:pt x="1003442" y="10767"/>
                    </a:moveTo>
                    <a:cubicBezTo>
                      <a:pt x="963806" y="-8276"/>
                      <a:pt x="934152" y="672"/>
                      <a:pt x="913388" y="16503"/>
                    </a:cubicBezTo>
                    <a:cubicBezTo>
                      <a:pt x="894849" y="30462"/>
                      <a:pt x="880377" y="49114"/>
                      <a:pt x="871458" y="70535"/>
                    </a:cubicBezTo>
                    <a:lnTo>
                      <a:pt x="865722" y="85735"/>
                    </a:lnTo>
                    <a:lnTo>
                      <a:pt x="865722" y="85735"/>
                    </a:lnTo>
                    <a:lnTo>
                      <a:pt x="838878" y="105238"/>
                    </a:lnTo>
                    <a:lnTo>
                      <a:pt x="830159" y="86596"/>
                    </a:lnTo>
                    <a:cubicBezTo>
                      <a:pt x="830159" y="86596"/>
                      <a:pt x="735115" y="-82270"/>
                      <a:pt x="454744" y="247488"/>
                    </a:cubicBezTo>
                    <a:lnTo>
                      <a:pt x="453482" y="246456"/>
                    </a:lnTo>
                    <a:cubicBezTo>
                      <a:pt x="453482" y="246456"/>
                      <a:pt x="429620" y="275652"/>
                      <a:pt x="407881" y="308404"/>
                    </a:cubicBezTo>
                    <a:lnTo>
                      <a:pt x="404784" y="313107"/>
                    </a:lnTo>
                    <a:lnTo>
                      <a:pt x="403407" y="315230"/>
                    </a:lnTo>
                    <a:lnTo>
                      <a:pt x="401457" y="318270"/>
                    </a:lnTo>
                    <a:lnTo>
                      <a:pt x="400023" y="320564"/>
                    </a:lnTo>
                    <a:lnTo>
                      <a:pt x="397843" y="324178"/>
                    </a:lnTo>
                    <a:lnTo>
                      <a:pt x="395950" y="327275"/>
                    </a:lnTo>
                    <a:lnTo>
                      <a:pt x="393943" y="330659"/>
                    </a:lnTo>
                    <a:lnTo>
                      <a:pt x="392509" y="333126"/>
                    </a:lnTo>
                    <a:lnTo>
                      <a:pt x="391017" y="335707"/>
                    </a:lnTo>
                    <a:lnTo>
                      <a:pt x="389583" y="338288"/>
                    </a:lnTo>
                    <a:lnTo>
                      <a:pt x="388092" y="341041"/>
                    </a:lnTo>
                    <a:lnTo>
                      <a:pt x="385913" y="345171"/>
                    </a:lnTo>
                    <a:lnTo>
                      <a:pt x="384708" y="347465"/>
                    </a:lnTo>
                    <a:lnTo>
                      <a:pt x="383389" y="350161"/>
                    </a:lnTo>
                    <a:lnTo>
                      <a:pt x="382414" y="352226"/>
                    </a:lnTo>
                    <a:lnTo>
                      <a:pt x="381152" y="354922"/>
                    </a:lnTo>
                    <a:lnTo>
                      <a:pt x="380349" y="356700"/>
                    </a:lnTo>
                    <a:cubicBezTo>
                      <a:pt x="379660" y="358306"/>
                      <a:pt x="379012" y="359872"/>
                      <a:pt x="378398" y="361404"/>
                    </a:cubicBezTo>
                    <a:lnTo>
                      <a:pt x="377710" y="363182"/>
                    </a:lnTo>
                    <a:lnTo>
                      <a:pt x="376792" y="365706"/>
                    </a:lnTo>
                    <a:lnTo>
                      <a:pt x="376219" y="367426"/>
                    </a:lnTo>
                    <a:cubicBezTo>
                      <a:pt x="375800" y="368728"/>
                      <a:pt x="375416" y="370008"/>
                      <a:pt x="375072" y="371270"/>
                    </a:cubicBezTo>
                    <a:cubicBezTo>
                      <a:pt x="375072" y="371958"/>
                      <a:pt x="374670" y="372589"/>
                      <a:pt x="374555" y="373220"/>
                    </a:cubicBezTo>
                    <a:lnTo>
                      <a:pt x="374555" y="373220"/>
                    </a:lnTo>
                    <a:cubicBezTo>
                      <a:pt x="373431" y="377246"/>
                      <a:pt x="373007" y="381439"/>
                      <a:pt x="373293" y="385609"/>
                    </a:cubicBezTo>
                    <a:lnTo>
                      <a:pt x="0" y="645389"/>
                    </a:lnTo>
                    <a:lnTo>
                      <a:pt x="19158" y="687032"/>
                    </a:lnTo>
                    <a:cubicBezTo>
                      <a:pt x="19158" y="687032"/>
                      <a:pt x="287427" y="581032"/>
                      <a:pt x="470288" y="464765"/>
                    </a:cubicBezTo>
                    <a:lnTo>
                      <a:pt x="462602" y="627378"/>
                    </a:lnTo>
                    <a:lnTo>
                      <a:pt x="462602" y="627378"/>
                    </a:lnTo>
                    <a:lnTo>
                      <a:pt x="462143" y="637416"/>
                    </a:lnTo>
                    <a:cubicBezTo>
                      <a:pt x="462143" y="637416"/>
                      <a:pt x="295113" y="775709"/>
                      <a:pt x="251635" y="846146"/>
                    </a:cubicBezTo>
                    <a:lnTo>
                      <a:pt x="177068" y="889223"/>
                    </a:lnTo>
                    <a:lnTo>
                      <a:pt x="255363" y="1004630"/>
                    </a:lnTo>
                    <a:lnTo>
                      <a:pt x="273603" y="991380"/>
                    </a:lnTo>
                    <a:lnTo>
                      <a:pt x="285075" y="899605"/>
                    </a:lnTo>
                    <a:lnTo>
                      <a:pt x="591545" y="654624"/>
                    </a:lnTo>
                    <a:cubicBezTo>
                      <a:pt x="591545" y="654624"/>
                      <a:pt x="649650" y="548452"/>
                      <a:pt x="650682" y="459603"/>
                    </a:cubicBezTo>
                    <a:lnTo>
                      <a:pt x="663244" y="508071"/>
                    </a:lnTo>
                    <a:cubicBezTo>
                      <a:pt x="663244" y="508071"/>
                      <a:pt x="689973" y="583154"/>
                      <a:pt x="708845" y="586137"/>
                    </a:cubicBezTo>
                    <a:cubicBezTo>
                      <a:pt x="727716" y="589120"/>
                      <a:pt x="727773" y="527917"/>
                      <a:pt x="714580" y="509735"/>
                    </a:cubicBezTo>
                    <a:cubicBezTo>
                      <a:pt x="701388" y="491552"/>
                      <a:pt x="707583" y="370065"/>
                      <a:pt x="707583" y="370065"/>
                    </a:cubicBezTo>
                    <a:lnTo>
                      <a:pt x="711024" y="345343"/>
                    </a:lnTo>
                    <a:lnTo>
                      <a:pt x="758977" y="310469"/>
                    </a:lnTo>
                    <a:lnTo>
                      <a:pt x="760755" y="308805"/>
                    </a:lnTo>
                    <a:lnTo>
                      <a:pt x="763279" y="324063"/>
                    </a:lnTo>
                    <a:lnTo>
                      <a:pt x="772915" y="324923"/>
                    </a:lnTo>
                    <a:lnTo>
                      <a:pt x="772915" y="325612"/>
                    </a:lnTo>
                    <a:lnTo>
                      <a:pt x="772915" y="325612"/>
                    </a:lnTo>
                    <a:lnTo>
                      <a:pt x="773374" y="330028"/>
                    </a:lnTo>
                    <a:lnTo>
                      <a:pt x="773374" y="330028"/>
                    </a:lnTo>
                    <a:lnTo>
                      <a:pt x="779568" y="445836"/>
                    </a:lnTo>
                    <a:lnTo>
                      <a:pt x="813525" y="576845"/>
                    </a:lnTo>
                    <a:cubicBezTo>
                      <a:pt x="813525" y="576845"/>
                      <a:pt x="840255" y="651928"/>
                      <a:pt x="859126" y="654911"/>
                    </a:cubicBezTo>
                    <a:cubicBezTo>
                      <a:pt x="877997" y="657893"/>
                      <a:pt x="878054" y="596691"/>
                      <a:pt x="864862" y="578508"/>
                    </a:cubicBezTo>
                    <a:cubicBezTo>
                      <a:pt x="851669" y="560325"/>
                      <a:pt x="857921" y="438896"/>
                      <a:pt x="857921" y="438896"/>
                    </a:cubicBezTo>
                    <a:lnTo>
                      <a:pt x="871917" y="337772"/>
                    </a:lnTo>
                    <a:lnTo>
                      <a:pt x="871917" y="337772"/>
                    </a:lnTo>
                    <a:lnTo>
                      <a:pt x="871917" y="335821"/>
                    </a:lnTo>
                    <a:lnTo>
                      <a:pt x="872204" y="333584"/>
                    </a:lnTo>
                    <a:lnTo>
                      <a:pt x="899793" y="335994"/>
                    </a:lnTo>
                    <a:cubicBezTo>
                      <a:pt x="899793" y="335994"/>
                      <a:pt x="928473" y="237393"/>
                      <a:pt x="880463" y="194431"/>
                    </a:cubicBezTo>
                    <a:lnTo>
                      <a:pt x="871745" y="175789"/>
                    </a:lnTo>
                    <a:lnTo>
                      <a:pt x="889641" y="162826"/>
                    </a:lnTo>
                    <a:lnTo>
                      <a:pt x="889641" y="162826"/>
                    </a:lnTo>
                    <a:lnTo>
                      <a:pt x="893254" y="160245"/>
                    </a:lnTo>
                    <a:cubicBezTo>
                      <a:pt x="924802" y="191104"/>
                      <a:pt x="975221" y="191104"/>
                      <a:pt x="1006768" y="160245"/>
                    </a:cubicBezTo>
                    <a:cubicBezTo>
                      <a:pt x="1020185" y="161495"/>
                      <a:pt x="1033613" y="157911"/>
                      <a:pt x="1044625" y="150150"/>
                    </a:cubicBezTo>
                    <a:lnTo>
                      <a:pt x="1051566" y="145160"/>
                    </a:lnTo>
                    <a:cubicBezTo>
                      <a:pt x="1059034" y="140416"/>
                      <a:pt x="1065774" y="134623"/>
                      <a:pt x="1071584" y="127952"/>
                    </a:cubicBezTo>
                    <a:cubicBezTo>
                      <a:pt x="1076460" y="118889"/>
                      <a:pt x="1064816" y="40192"/>
                      <a:pt x="1003442" y="10767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91" name="Bentuk Bebas: Bentuk 90">
              <a:extLst>
                <a:ext uri="{FF2B5EF4-FFF2-40B4-BE49-F238E27FC236}">
                  <a16:creationId xmlns:a16="http://schemas.microsoft.com/office/drawing/2014/main" id="{3660C7FB-D88D-43E9-8F48-94222440182F}"/>
                </a:ext>
              </a:extLst>
            </p:cNvPr>
            <p:cNvSpPr/>
            <p:nvPr/>
          </p:nvSpPr>
          <p:spPr>
            <a:xfrm>
              <a:off x="2406696" y="1678621"/>
              <a:ext cx="631740" cy="634507"/>
            </a:xfrm>
            <a:custGeom>
              <a:avLst/>
              <a:gdLst>
                <a:gd name="connsiteX0" fmla="*/ 440518 w 631740"/>
                <a:gd name="connsiteY0" fmla="*/ 0 h 634507"/>
                <a:gd name="connsiteX1" fmla="*/ 362739 w 631740"/>
                <a:gd name="connsiteY1" fmla="*/ 134794 h 634507"/>
                <a:gd name="connsiteX2" fmla="*/ 0 w 631740"/>
                <a:gd name="connsiteY2" fmla="*/ 387461 h 634507"/>
                <a:gd name="connsiteX3" fmla="*/ 18584 w 631740"/>
                <a:gd name="connsiteY3" fmla="*/ 427900 h 634507"/>
                <a:gd name="connsiteX4" fmla="*/ 456579 w 631740"/>
                <a:gd name="connsiteY4" fmla="*/ 212114 h 634507"/>
                <a:gd name="connsiteX5" fmla="*/ 448664 w 631740"/>
                <a:gd name="connsiteY5" fmla="*/ 380005 h 634507"/>
                <a:gd name="connsiteX6" fmla="*/ 244350 w 631740"/>
                <a:gd name="connsiteY6" fmla="*/ 582482 h 634507"/>
                <a:gd name="connsiteX7" fmla="*/ 276758 w 631740"/>
                <a:gd name="connsiteY7" fmla="*/ 634507 h 634507"/>
                <a:gd name="connsiteX8" fmla="*/ 574337 w 631740"/>
                <a:gd name="connsiteY8" fmla="*/ 396639 h 634507"/>
                <a:gd name="connsiteX9" fmla="*/ 620225 w 631740"/>
                <a:gd name="connsiteY9" fmla="*/ 147356 h 63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1740" h="634507">
                  <a:moveTo>
                    <a:pt x="440518" y="0"/>
                  </a:moveTo>
                  <a:cubicBezTo>
                    <a:pt x="440518" y="0"/>
                    <a:pt x="358896" y="99805"/>
                    <a:pt x="362739" y="134794"/>
                  </a:cubicBezTo>
                  <a:lnTo>
                    <a:pt x="0" y="387461"/>
                  </a:lnTo>
                  <a:lnTo>
                    <a:pt x="18584" y="427900"/>
                  </a:lnTo>
                  <a:cubicBezTo>
                    <a:pt x="18584" y="427900"/>
                    <a:pt x="279052" y="324940"/>
                    <a:pt x="456579" y="212114"/>
                  </a:cubicBezTo>
                  <a:lnTo>
                    <a:pt x="448664" y="380005"/>
                  </a:lnTo>
                  <a:cubicBezTo>
                    <a:pt x="448664" y="380005"/>
                    <a:pt x="286509" y="514053"/>
                    <a:pt x="244350" y="582482"/>
                  </a:cubicBezTo>
                  <a:lnTo>
                    <a:pt x="276758" y="634507"/>
                  </a:lnTo>
                  <a:lnTo>
                    <a:pt x="574337" y="396639"/>
                  </a:lnTo>
                  <a:cubicBezTo>
                    <a:pt x="574337" y="396639"/>
                    <a:pt x="662613" y="235345"/>
                    <a:pt x="620225" y="147356"/>
                  </a:cubicBezTo>
                  <a:close/>
                </a:path>
              </a:pathLst>
            </a:custGeom>
            <a:solidFill>
              <a:srgbClr val="535461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2" name="Bentuk Bebas: Bentuk 91">
              <a:extLst>
                <a:ext uri="{FF2B5EF4-FFF2-40B4-BE49-F238E27FC236}">
                  <a16:creationId xmlns:a16="http://schemas.microsoft.com/office/drawing/2014/main" id="{0448B4B9-085D-4887-BB1E-DA3256E2E27E}"/>
                </a:ext>
              </a:extLst>
            </p:cNvPr>
            <p:cNvSpPr/>
            <p:nvPr/>
          </p:nvSpPr>
          <p:spPr>
            <a:xfrm>
              <a:off x="1608244" y="1673755"/>
              <a:ext cx="3911873" cy="3912330"/>
            </a:xfrm>
            <a:custGeom>
              <a:avLst/>
              <a:gdLst>
                <a:gd name="connsiteX0" fmla="*/ 3853345 w 3911873"/>
                <a:gd name="connsiteY0" fmla="*/ 2429480 h 3912330"/>
                <a:gd name="connsiteX1" fmla="*/ 1482633 w 3911873"/>
                <a:gd name="connsiteY1" fmla="*/ 3853766 h 3912330"/>
                <a:gd name="connsiteX2" fmla="*/ 58634 w 3911873"/>
                <a:gd name="connsiteY2" fmla="*/ 1483054 h 3912330"/>
                <a:gd name="connsiteX3" fmla="*/ 2428887 w 3911873"/>
                <a:gd name="connsiteY3" fmla="*/ 58539 h 3912330"/>
                <a:gd name="connsiteX4" fmla="*/ 3853345 w 3911873"/>
                <a:gd name="connsiteY4" fmla="*/ 2429480 h 391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1873" h="3912330">
                  <a:moveTo>
                    <a:pt x="3853345" y="2429480"/>
                  </a:moveTo>
                  <a:cubicBezTo>
                    <a:pt x="3592074" y="3477318"/>
                    <a:pt x="2530700" y="4115094"/>
                    <a:pt x="1482633" y="3853766"/>
                  </a:cubicBezTo>
                  <a:cubicBezTo>
                    <a:pt x="434566" y="3592438"/>
                    <a:pt x="-202810" y="2531006"/>
                    <a:pt x="58634" y="1483054"/>
                  </a:cubicBezTo>
                  <a:cubicBezTo>
                    <a:pt x="320077" y="435102"/>
                    <a:pt x="1381164" y="-202732"/>
                    <a:pt x="2428887" y="58539"/>
                  </a:cubicBezTo>
                  <a:cubicBezTo>
                    <a:pt x="3476610" y="319810"/>
                    <a:pt x="4114616" y="1381356"/>
                    <a:pt x="3853345" y="2429480"/>
                  </a:cubicBezTo>
                  <a:close/>
                </a:path>
              </a:pathLst>
            </a:custGeom>
            <a:solidFill>
              <a:srgbClr val="F7931A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4" name="Bentuk Bebas: Bentuk 93">
              <a:extLst>
                <a:ext uri="{FF2B5EF4-FFF2-40B4-BE49-F238E27FC236}">
                  <a16:creationId xmlns:a16="http://schemas.microsoft.com/office/drawing/2014/main" id="{7FA9916E-D00C-42E5-A6AD-ED616E020FB6}"/>
                </a:ext>
              </a:extLst>
            </p:cNvPr>
            <p:cNvSpPr/>
            <p:nvPr/>
          </p:nvSpPr>
          <p:spPr>
            <a:xfrm>
              <a:off x="3174349" y="1695599"/>
              <a:ext cx="106171" cy="379703"/>
            </a:xfrm>
            <a:custGeom>
              <a:avLst/>
              <a:gdLst>
                <a:gd name="connsiteX0" fmla="*/ 0 w 106171"/>
                <a:gd name="connsiteY0" fmla="*/ 0 h 379703"/>
                <a:gd name="connsiteX1" fmla="*/ 9407 w 106171"/>
                <a:gd name="connsiteY1" fmla="*/ 176666 h 379703"/>
                <a:gd name="connsiteX2" fmla="*/ 42331 w 106171"/>
                <a:gd name="connsiteY2" fmla="*/ 303831 h 379703"/>
                <a:gd name="connsiteX3" fmla="*/ 86613 w 106171"/>
                <a:gd name="connsiteY3" fmla="*/ 379603 h 379703"/>
                <a:gd name="connsiteX4" fmla="*/ 92348 w 106171"/>
                <a:gd name="connsiteY4" fmla="*/ 305380 h 379703"/>
                <a:gd name="connsiteX5" fmla="*/ 85752 w 106171"/>
                <a:gd name="connsiteY5" fmla="*/ 169841 h 379703"/>
                <a:gd name="connsiteX6" fmla="*/ 106172 w 106171"/>
                <a:gd name="connsiteY6" fmla="*/ 19846 h 379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171" h="379703">
                  <a:moveTo>
                    <a:pt x="0" y="0"/>
                  </a:moveTo>
                  <a:lnTo>
                    <a:pt x="9407" y="176666"/>
                  </a:lnTo>
                  <a:lnTo>
                    <a:pt x="42331" y="303831"/>
                  </a:lnTo>
                  <a:cubicBezTo>
                    <a:pt x="42331" y="303831"/>
                    <a:pt x="68258" y="376735"/>
                    <a:pt x="86613" y="379603"/>
                  </a:cubicBezTo>
                  <a:cubicBezTo>
                    <a:pt x="104967" y="382471"/>
                    <a:pt x="105025" y="323047"/>
                    <a:pt x="92348" y="305380"/>
                  </a:cubicBezTo>
                  <a:cubicBezTo>
                    <a:pt x="79672" y="287714"/>
                    <a:pt x="85752" y="169841"/>
                    <a:pt x="85752" y="169841"/>
                  </a:cubicBezTo>
                  <a:lnTo>
                    <a:pt x="106172" y="19846"/>
                  </a:lnTo>
                  <a:close/>
                </a:path>
              </a:pathLst>
            </a:custGeom>
            <a:solidFill>
              <a:srgbClr val="FDA57D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5" name="Bentuk Bebas: Bentuk 94">
              <a:extLst>
                <a:ext uri="{FF2B5EF4-FFF2-40B4-BE49-F238E27FC236}">
                  <a16:creationId xmlns:a16="http://schemas.microsoft.com/office/drawing/2014/main" id="{6934E313-006B-4B95-AFC1-4C1516D0D39B}"/>
                </a:ext>
              </a:extLst>
            </p:cNvPr>
            <p:cNvSpPr/>
            <p:nvPr/>
          </p:nvSpPr>
          <p:spPr>
            <a:xfrm>
              <a:off x="3163394" y="1627686"/>
              <a:ext cx="145700" cy="137661"/>
            </a:xfrm>
            <a:custGeom>
              <a:avLst/>
              <a:gdLst>
                <a:gd name="connsiteX0" fmla="*/ 0 w 145700"/>
                <a:gd name="connsiteY0" fmla="*/ 97511 h 137661"/>
                <a:gd name="connsiteX1" fmla="*/ 4761 w 145700"/>
                <a:gd name="connsiteY1" fmla="*/ 126190 h 137661"/>
                <a:gd name="connsiteX2" fmla="*/ 137490 w 145700"/>
                <a:gd name="connsiteY2" fmla="*/ 137662 h 137661"/>
                <a:gd name="connsiteX3" fmla="*/ 118676 w 145700"/>
                <a:gd name="connsiteY3" fmla="*/ 0 h 13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700" h="137661">
                  <a:moveTo>
                    <a:pt x="0" y="97511"/>
                  </a:moveTo>
                  <a:lnTo>
                    <a:pt x="4761" y="126190"/>
                  </a:lnTo>
                  <a:lnTo>
                    <a:pt x="137490" y="137662"/>
                  </a:lnTo>
                  <a:cubicBezTo>
                    <a:pt x="137490" y="137662"/>
                    <a:pt x="165252" y="41930"/>
                    <a:pt x="118676" y="0"/>
                  </a:cubicBezTo>
                  <a:close/>
                </a:path>
              </a:pathLst>
            </a:custGeom>
            <a:solidFill>
              <a:srgbClr val="F55F44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Bentuk Bebas: Bentuk 95">
              <a:extLst>
                <a:ext uri="{FF2B5EF4-FFF2-40B4-BE49-F238E27FC236}">
                  <a16:creationId xmlns:a16="http://schemas.microsoft.com/office/drawing/2014/main" id="{572041F5-43AC-4462-8CB2-0D8FF0689329}"/>
                </a:ext>
              </a:extLst>
            </p:cNvPr>
            <p:cNvSpPr/>
            <p:nvPr/>
          </p:nvSpPr>
          <p:spPr>
            <a:xfrm>
              <a:off x="2866789" y="1481466"/>
              <a:ext cx="415280" cy="344281"/>
            </a:xfrm>
            <a:custGeom>
              <a:avLst/>
              <a:gdLst>
                <a:gd name="connsiteX0" fmla="*/ 415281 w 415280"/>
                <a:gd name="connsiteY0" fmla="*/ 146622 h 344281"/>
                <a:gd name="connsiteX1" fmla="*/ 366238 w 415280"/>
                <a:gd name="connsiteY1" fmla="*/ 41941 h 344281"/>
                <a:gd name="connsiteX2" fmla="*/ 0 w 415280"/>
                <a:gd name="connsiteY2" fmla="*/ 200195 h 344281"/>
                <a:gd name="connsiteX3" fmla="*/ 180452 w 415280"/>
                <a:gd name="connsiteY3" fmla="*/ 344281 h 344281"/>
                <a:gd name="connsiteX4" fmla="*/ 297235 w 415280"/>
                <a:gd name="connsiteY4" fmla="*/ 259390 h 34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80" h="344281">
                  <a:moveTo>
                    <a:pt x="415281" y="146622"/>
                  </a:moveTo>
                  <a:lnTo>
                    <a:pt x="366238" y="41941"/>
                  </a:lnTo>
                  <a:cubicBezTo>
                    <a:pt x="366238" y="41941"/>
                    <a:pt x="273603" y="-122622"/>
                    <a:pt x="0" y="200195"/>
                  </a:cubicBezTo>
                  <a:lnTo>
                    <a:pt x="180452" y="344281"/>
                  </a:lnTo>
                  <a:lnTo>
                    <a:pt x="297235" y="259390"/>
                  </a:lnTo>
                  <a:close/>
                </a:path>
              </a:pathLst>
            </a:custGeom>
            <a:solidFill>
              <a:srgbClr val="F55F44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7" name="Bentuk Bebas: Bentuk 96">
              <a:extLst>
                <a:ext uri="{FF2B5EF4-FFF2-40B4-BE49-F238E27FC236}">
                  <a16:creationId xmlns:a16="http://schemas.microsoft.com/office/drawing/2014/main" id="{774DA84B-163B-4FCE-ADCF-7B97B77476E3}"/>
                </a:ext>
              </a:extLst>
            </p:cNvPr>
            <p:cNvSpPr/>
            <p:nvPr/>
          </p:nvSpPr>
          <p:spPr>
            <a:xfrm rot="3239401">
              <a:off x="3245273" y="1483385"/>
              <a:ext cx="74222" cy="148732"/>
            </a:xfrm>
            <a:custGeom>
              <a:avLst/>
              <a:gdLst>
                <a:gd name="connsiteX0" fmla="*/ -259 w 74222"/>
                <a:gd name="connsiteY0" fmla="*/ -85 h 148732"/>
                <a:gd name="connsiteX1" fmla="*/ 73964 w 74222"/>
                <a:gd name="connsiteY1" fmla="*/ -85 h 148732"/>
                <a:gd name="connsiteX2" fmla="*/ 73964 w 74222"/>
                <a:gd name="connsiteY2" fmla="*/ -85 h 148732"/>
                <a:gd name="connsiteX3" fmla="*/ 73964 w 74222"/>
                <a:gd name="connsiteY3" fmla="*/ 117673 h 148732"/>
                <a:gd name="connsiteX4" fmla="*/ 42990 w 74222"/>
                <a:gd name="connsiteY4" fmla="*/ 148647 h 148732"/>
                <a:gd name="connsiteX5" fmla="*/ 30772 w 74222"/>
                <a:gd name="connsiteY5" fmla="*/ 148647 h 148732"/>
                <a:gd name="connsiteX6" fmla="*/ -202 w 74222"/>
                <a:gd name="connsiteY6" fmla="*/ 117673 h 148732"/>
                <a:gd name="connsiteX7" fmla="*/ -202 w 74222"/>
                <a:gd name="connsiteY7" fmla="*/ -85 h 148732"/>
                <a:gd name="connsiteX8" fmla="*/ -259 w 74222"/>
                <a:gd name="connsiteY8" fmla="*/ -85 h 14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22" h="148732">
                  <a:moveTo>
                    <a:pt x="-259" y="-85"/>
                  </a:moveTo>
                  <a:lnTo>
                    <a:pt x="73964" y="-85"/>
                  </a:lnTo>
                  <a:lnTo>
                    <a:pt x="73964" y="-85"/>
                  </a:lnTo>
                  <a:lnTo>
                    <a:pt x="73964" y="117673"/>
                  </a:lnTo>
                  <a:cubicBezTo>
                    <a:pt x="73964" y="134777"/>
                    <a:pt x="60094" y="148647"/>
                    <a:pt x="42990" y="148647"/>
                  </a:cubicBezTo>
                  <a:lnTo>
                    <a:pt x="30772" y="148647"/>
                  </a:lnTo>
                  <a:cubicBezTo>
                    <a:pt x="13668" y="148647"/>
                    <a:pt x="-202" y="134777"/>
                    <a:pt x="-202" y="117673"/>
                  </a:cubicBezTo>
                  <a:lnTo>
                    <a:pt x="-202" y="-85"/>
                  </a:lnTo>
                  <a:lnTo>
                    <a:pt x="-259" y="-85"/>
                  </a:lnTo>
                  <a:close/>
                </a:path>
              </a:pathLst>
            </a:custGeom>
            <a:solidFill>
              <a:srgbClr val="FDA57D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8" name="Bentuk Bebas: Bentuk 97">
              <a:extLst>
                <a:ext uri="{FF2B5EF4-FFF2-40B4-BE49-F238E27FC236}">
                  <a16:creationId xmlns:a16="http://schemas.microsoft.com/office/drawing/2014/main" id="{D229695C-D84A-4045-9C5F-EFD2FF9F1068}"/>
                </a:ext>
              </a:extLst>
            </p:cNvPr>
            <p:cNvSpPr/>
            <p:nvPr/>
          </p:nvSpPr>
          <p:spPr>
            <a:xfrm>
              <a:off x="3267256" y="1504593"/>
              <a:ext cx="68730" cy="92807"/>
            </a:xfrm>
            <a:custGeom>
              <a:avLst/>
              <a:gdLst>
                <a:gd name="connsiteX0" fmla="*/ 2825 w 68730"/>
                <a:gd name="connsiteY0" fmla="*/ 16233 h 92807"/>
                <a:gd name="connsiteX1" fmla="*/ 23704 w 68730"/>
                <a:gd name="connsiteY1" fmla="*/ 92807 h 92807"/>
                <a:gd name="connsiteX2" fmla="*/ 68731 w 68730"/>
                <a:gd name="connsiteY2" fmla="*/ 60055 h 92807"/>
                <a:gd name="connsiteX3" fmla="*/ 25081 w 68730"/>
                <a:gd name="connsiteY3" fmla="*/ 0 h 9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30" h="92807">
                  <a:moveTo>
                    <a:pt x="2825" y="16233"/>
                  </a:moveTo>
                  <a:cubicBezTo>
                    <a:pt x="-4781" y="43656"/>
                    <a:pt x="3232" y="73041"/>
                    <a:pt x="23704" y="92807"/>
                  </a:cubicBezTo>
                  <a:lnTo>
                    <a:pt x="68731" y="60055"/>
                  </a:lnTo>
                  <a:lnTo>
                    <a:pt x="25081" y="0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9" name="Bentuk Bebas: Bentuk 98">
              <a:extLst>
                <a:ext uri="{FF2B5EF4-FFF2-40B4-BE49-F238E27FC236}">
                  <a16:creationId xmlns:a16="http://schemas.microsoft.com/office/drawing/2014/main" id="{2FB52A64-2DF9-4B60-988D-D55F7548F5B2}"/>
                </a:ext>
              </a:extLst>
            </p:cNvPr>
            <p:cNvSpPr/>
            <p:nvPr/>
          </p:nvSpPr>
          <p:spPr>
            <a:xfrm rot="19439400">
              <a:off x="3270766" y="1449823"/>
              <a:ext cx="157508" cy="157164"/>
            </a:xfrm>
            <a:custGeom>
              <a:avLst/>
              <a:gdLst>
                <a:gd name="connsiteX0" fmla="*/ 157249 w 157508"/>
                <a:gd name="connsiteY0" fmla="*/ 78497 h 157164"/>
                <a:gd name="connsiteX1" fmla="*/ 78495 w 157508"/>
                <a:gd name="connsiteY1" fmla="*/ 157079 h 157164"/>
                <a:gd name="connsiteX2" fmla="*/ -259 w 157508"/>
                <a:gd name="connsiteY2" fmla="*/ 78497 h 157164"/>
                <a:gd name="connsiteX3" fmla="*/ 78495 w 157508"/>
                <a:gd name="connsiteY3" fmla="*/ -85 h 157164"/>
                <a:gd name="connsiteX4" fmla="*/ 157249 w 157508"/>
                <a:gd name="connsiteY4" fmla="*/ 78497 h 157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508" h="157164">
                  <a:moveTo>
                    <a:pt x="157249" y="78497"/>
                  </a:moveTo>
                  <a:cubicBezTo>
                    <a:pt x="157249" y="121896"/>
                    <a:pt x="121990" y="157079"/>
                    <a:pt x="78495" y="157079"/>
                  </a:cubicBezTo>
                  <a:cubicBezTo>
                    <a:pt x="35000" y="157079"/>
                    <a:pt x="-259" y="121896"/>
                    <a:pt x="-259" y="78497"/>
                  </a:cubicBezTo>
                  <a:cubicBezTo>
                    <a:pt x="-259" y="35097"/>
                    <a:pt x="35001" y="-85"/>
                    <a:pt x="78495" y="-85"/>
                  </a:cubicBezTo>
                  <a:cubicBezTo>
                    <a:pt x="121990" y="-85"/>
                    <a:pt x="157249" y="35097"/>
                    <a:pt x="157249" y="78497"/>
                  </a:cubicBezTo>
                  <a:close/>
                </a:path>
              </a:pathLst>
            </a:custGeom>
            <a:solidFill>
              <a:srgbClr val="FDA57D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0" name="Bentuk Bebas: Bentuk 99">
              <a:extLst>
                <a:ext uri="{FF2B5EF4-FFF2-40B4-BE49-F238E27FC236}">
                  <a16:creationId xmlns:a16="http://schemas.microsoft.com/office/drawing/2014/main" id="{F5848675-46CE-4029-8663-70100062E566}"/>
                </a:ext>
              </a:extLst>
            </p:cNvPr>
            <p:cNvSpPr/>
            <p:nvPr/>
          </p:nvSpPr>
          <p:spPr>
            <a:xfrm>
              <a:off x="3267615" y="1441815"/>
              <a:ext cx="197578" cy="153112"/>
            </a:xfrm>
            <a:custGeom>
              <a:avLst/>
              <a:gdLst>
                <a:gd name="connsiteX0" fmla="*/ 45486 w 197578"/>
                <a:gd name="connsiteY0" fmla="*/ 50388 h 153112"/>
                <a:gd name="connsiteX1" fmla="*/ 0 w 197578"/>
                <a:gd name="connsiteY1" fmla="*/ 80789 h 153112"/>
                <a:gd name="connsiteX2" fmla="*/ 5736 w 197578"/>
                <a:gd name="connsiteY2" fmla="*/ 65990 h 153112"/>
                <a:gd name="connsiteX3" fmla="*/ 130320 w 197578"/>
                <a:gd name="connsiteY3" fmla="*/ 10524 h 153112"/>
                <a:gd name="connsiteX4" fmla="*/ 196685 w 197578"/>
                <a:gd name="connsiteY4" fmla="*/ 124210 h 153112"/>
                <a:gd name="connsiteX5" fmla="*/ 173741 w 197578"/>
                <a:gd name="connsiteY5" fmla="*/ 143023 h 153112"/>
                <a:gd name="connsiteX6" fmla="*/ 100264 w 197578"/>
                <a:gd name="connsiteY6" fmla="*/ 133731 h 153112"/>
                <a:gd name="connsiteX7" fmla="*/ 63267 w 197578"/>
                <a:gd name="connsiteY7" fmla="*/ 56354 h 153112"/>
                <a:gd name="connsiteX8" fmla="*/ 63267 w 197578"/>
                <a:gd name="connsiteY8" fmla="*/ 56354 h 153112"/>
                <a:gd name="connsiteX9" fmla="*/ 45428 w 197578"/>
                <a:gd name="connsiteY9" fmla="*/ 50618 h 15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578" h="153112">
                  <a:moveTo>
                    <a:pt x="45486" y="50388"/>
                  </a:moveTo>
                  <a:lnTo>
                    <a:pt x="0" y="80789"/>
                  </a:lnTo>
                  <a:lnTo>
                    <a:pt x="5736" y="65990"/>
                  </a:lnTo>
                  <a:cubicBezTo>
                    <a:pt x="5736" y="65990"/>
                    <a:pt x="43134" y="-31520"/>
                    <a:pt x="130320" y="10524"/>
                  </a:cubicBezTo>
                  <a:cubicBezTo>
                    <a:pt x="189916" y="39203"/>
                    <a:pt x="201216" y="115491"/>
                    <a:pt x="196685" y="124210"/>
                  </a:cubicBezTo>
                  <a:cubicBezTo>
                    <a:pt x="189956" y="131529"/>
                    <a:pt x="182236" y="137861"/>
                    <a:pt x="173741" y="143023"/>
                  </a:cubicBezTo>
                  <a:cubicBezTo>
                    <a:pt x="150545" y="159463"/>
                    <a:pt x="118636" y="155425"/>
                    <a:pt x="100264" y="133731"/>
                  </a:cubicBezTo>
                  <a:cubicBezTo>
                    <a:pt x="85006" y="115548"/>
                    <a:pt x="58392" y="77921"/>
                    <a:pt x="63267" y="56354"/>
                  </a:cubicBezTo>
                  <a:lnTo>
                    <a:pt x="63267" y="56354"/>
                  </a:lnTo>
                  <a:cubicBezTo>
                    <a:pt x="58793" y="48209"/>
                    <a:pt x="52942" y="44882"/>
                    <a:pt x="45428" y="50618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1" name="Bentuk Bebas: Bentuk 100">
              <a:extLst>
                <a:ext uri="{FF2B5EF4-FFF2-40B4-BE49-F238E27FC236}">
                  <a16:creationId xmlns:a16="http://schemas.microsoft.com/office/drawing/2014/main" id="{58841E20-1949-4F09-B5AA-5D1CD7014BF6}"/>
                </a:ext>
              </a:extLst>
            </p:cNvPr>
            <p:cNvSpPr/>
            <p:nvPr/>
          </p:nvSpPr>
          <p:spPr>
            <a:xfrm>
              <a:off x="3271171" y="1439234"/>
              <a:ext cx="197578" cy="153112"/>
            </a:xfrm>
            <a:custGeom>
              <a:avLst/>
              <a:gdLst>
                <a:gd name="connsiteX0" fmla="*/ 45486 w 197578"/>
                <a:gd name="connsiteY0" fmla="*/ 50388 h 153112"/>
                <a:gd name="connsiteX1" fmla="*/ 0 w 197578"/>
                <a:gd name="connsiteY1" fmla="*/ 80789 h 153112"/>
                <a:gd name="connsiteX2" fmla="*/ 5736 w 197578"/>
                <a:gd name="connsiteY2" fmla="*/ 65990 h 153112"/>
                <a:gd name="connsiteX3" fmla="*/ 130320 w 197578"/>
                <a:gd name="connsiteY3" fmla="*/ 10524 h 153112"/>
                <a:gd name="connsiteX4" fmla="*/ 196685 w 197578"/>
                <a:gd name="connsiteY4" fmla="*/ 124210 h 153112"/>
                <a:gd name="connsiteX5" fmla="*/ 173741 w 197578"/>
                <a:gd name="connsiteY5" fmla="*/ 143023 h 153112"/>
                <a:gd name="connsiteX6" fmla="*/ 100264 w 197578"/>
                <a:gd name="connsiteY6" fmla="*/ 133731 h 153112"/>
                <a:gd name="connsiteX7" fmla="*/ 63267 w 197578"/>
                <a:gd name="connsiteY7" fmla="*/ 56354 h 153112"/>
                <a:gd name="connsiteX8" fmla="*/ 63267 w 197578"/>
                <a:gd name="connsiteY8" fmla="*/ 56354 h 153112"/>
                <a:gd name="connsiteX9" fmla="*/ 45428 w 197578"/>
                <a:gd name="connsiteY9" fmla="*/ 50618 h 15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578" h="153112">
                  <a:moveTo>
                    <a:pt x="45486" y="50388"/>
                  </a:moveTo>
                  <a:lnTo>
                    <a:pt x="0" y="80789"/>
                  </a:lnTo>
                  <a:lnTo>
                    <a:pt x="5736" y="65990"/>
                  </a:lnTo>
                  <a:cubicBezTo>
                    <a:pt x="5736" y="65990"/>
                    <a:pt x="43134" y="-31520"/>
                    <a:pt x="130320" y="10524"/>
                  </a:cubicBezTo>
                  <a:cubicBezTo>
                    <a:pt x="189916" y="39203"/>
                    <a:pt x="201216" y="115491"/>
                    <a:pt x="196685" y="124210"/>
                  </a:cubicBezTo>
                  <a:cubicBezTo>
                    <a:pt x="189956" y="131529"/>
                    <a:pt x="182236" y="137861"/>
                    <a:pt x="173741" y="143023"/>
                  </a:cubicBezTo>
                  <a:cubicBezTo>
                    <a:pt x="150545" y="159463"/>
                    <a:pt x="118636" y="155425"/>
                    <a:pt x="100264" y="133731"/>
                  </a:cubicBezTo>
                  <a:cubicBezTo>
                    <a:pt x="85006" y="115548"/>
                    <a:pt x="58392" y="77921"/>
                    <a:pt x="63267" y="56354"/>
                  </a:cubicBezTo>
                  <a:lnTo>
                    <a:pt x="63267" y="56354"/>
                  </a:lnTo>
                  <a:cubicBezTo>
                    <a:pt x="58793" y="48209"/>
                    <a:pt x="52942" y="44882"/>
                    <a:pt x="45428" y="50618"/>
                  </a:cubicBezTo>
                  <a:close/>
                </a:path>
              </a:pathLst>
            </a:custGeom>
            <a:solidFill>
              <a:srgbClr val="5A2F32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2" name="Bentuk Bebas: Bentuk 101">
              <a:extLst>
                <a:ext uri="{FF2B5EF4-FFF2-40B4-BE49-F238E27FC236}">
                  <a16:creationId xmlns:a16="http://schemas.microsoft.com/office/drawing/2014/main" id="{8DEA788E-9552-413D-88A3-1CD041BE1F86}"/>
                </a:ext>
              </a:extLst>
            </p:cNvPr>
            <p:cNvSpPr/>
            <p:nvPr/>
          </p:nvSpPr>
          <p:spPr>
            <a:xfrm rot="19435835">
              <a:off x="3309346" y="1478876"/>
              <a:ext cx="35062" cy="17473"/>
            </a:xfrm>
            <a:custGeom>
              <a:avLst/>
              <a:gdLst>
                <a:gd name="connsiteX0" fmla="*/ 34804 w 35062"/>
                <a:gd name="connsiteY0" fmla="*/ 8650 h 17473"/>
                <a:gd name="connsiteX1" fmla="*/ 17273 w 35062"/>
                <a:gd name="connsiteY1" fmla="*/ 17387 h 17473"/>
                <a:gd name="connsiteX2" fmla="*/ -258 w 35062"/>
                <a:gd name="connsiteY2" fmla="*/ 8650 h 17473"/>
                <a:gd name="connsiteX3" fmla="*/ 17273 w 35062"/>
                <a:gd name="connsiteY3" fmla="*/ -87 h 17473"/>
                <a:gd name="connsiteX4" fmla="*/ 34804 w 35062"/>
                <a:gd name="connsiteY4" fmla="*/ 8650 h 1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62" h="17473">
                  <a:moveTo>
                    <a:pt x="34804" y="8650"/>
                  </a:moveTo>
                  <a:cubicBezTo>
                    <a:pt x="34804" y="13476"/>
                    <a:pt x="26955" y="17387"/>
                    <a:pt x="17273" y="17387"/>
                  </a:cubicBezTo>
                  <a:cubicBezTo>
                    <a:pt x="7591" y="17387"/>
                    <a:pt x="-258" y="13476"/>
                    <a:pt x="-258" y="8650"/>
                  </a:cubicBezTo>
                  <a:cubicBezTo>
                    <a:pt x="-258" y="3825"/>
                    <a:pt x="7591" y="-87"/>
                    <a:pt x="17273" y="-87"/>
                  </a:cubicBezTo>
                  <a:cubicBezTo>
                    <a:pt x="26955" y="-87"/>
                    <a:pt x="34804" y="3825"/>
                    <a:pt x="34804" y="8650"/>
                  </a:cubicBezTo>
                  <a:close/>
                </a:path>
              </a:pathLst>
            </a:custGeom>
            <a:solidFill>
              <a:srgbClr val="FDA57D"/>
            </a:solidFill>
            <a:ln w="57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3" name="Bentuk Bebas: Bentuk 102">
              <a:extLst>
                <a:ext uri="{FF2B5EF4-FFF2-40B4-BE49-F238E27FC236}">
                  <a16:creationId xmlns:a16="http://schemas.microsoft.com/office/drawing/2014/main" id="{3F06A4C6-5E95-4FCC-8034-5B7768DB7C5E}"/>
                </a:ext>
              </a:extLst>
            </p:cNvPr>
            <p:cNvSpPr/>
            <p:nvPr/>
          </p:nvSpPr>
          <p:spPr>
            <a:xfrm>
              <a:off x="3148767" y="1720665"/>
              <a:ext cx="21050" cy="28163"/>
            </a:xfrm>
            <a:custGeom>
              <a:avLst/>
              <a:gdLst>
                <a:gd name="connsiteX0" fmla="*/ 0 w 21050"/>
                <a:gd name="connsiteY0" fmla="*/ 17839 h 28163"/>
                <a:gd name="connsiteX1" fmla="*/ 20821 w 21050"/>
                <a:gd name="connsiteY1" fmla="*/ 0 h 28163"/>
                <a:gd name="connsiteX2" fmla="*/ 21051 w 21050"/>
                <a:gd name="connsiteY2" fmla="*/ 28163 h 28163"/>
                <a:gd name="connsiteX3" fmla="*/ 16519 w 21050"/>
                <a:gd name="connsiteY3" fmla="*/ 17322 h 28163"/>
                <a:gd name="connsiteX4" fmla="*/ 0 w 21050"/>
                <a:gd name="connsiteY4" fmla="*/ 17839 h 2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50" h="28163">
                  <a:moveTo>
                    <a:pt x="0" y="17839"/>
                  </a:moveTo>
                  <a:lnTo>
                    <a:pt x="20821" y="0"/>
                  </a:lnTo>
                  <a:lnTo>
                    <a:pt x="21051" y="28163"/>
                  </a:lnTo>
                  <a:lnTo>
                    <a:pt x="16519" y="17322"/>
                  </a:lnTo>
                  <a:lnTo>
                    <a:pt x="0" y="17839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4" name="Bentuk Bebas: Bentuk 103">
              <a:extLst>
                <a:ext uri="{FF2B5EF4-FFF2-40B4-BE49-F238E27FC236}">
                  <a16:creationId xmlns:a16="http://schemas.microsoft.com/office/drawing/2014/main" id="{C8AD30BB-2156-4361-8BE3-071F10382FC4}"/>
                </a:ext>
              </a:extLst>
            </p:cNvPr>
            <p:cNvSpPr/>
            <p:nvPr/>
          </p:nvSpPr>
          <p:spPr>
            <a:xfrm>
              <a:off x="3177332" y="1755482"/>
              <a:ext cx="96764" cy="11815"/>
            </a:xfrm>
            <a:custGeom>
              <a:avLst/>
              <a:gdLst>
                <a:gd name="connsiteX0" fmla="*/ 0 w 96764"/>
                <a:gd name="connsiteY0" fmla="*/ 0 h 11815"/>
                <a:gd name="connsiteX1" fmla="*/ 459 w 96764"/>
                <a:gd name="connsiteY1" fmla="*/ 4359 h 11815"/>
                <a:gd name="connsiteX2" fmla="*/ 96191 w 96764"/>
                <a:gd name="connsiteY2" fmla="*/ 11816 h 11815"/>
                <a:gd name="connsiteX3" fmla="*/ 96765 w 96764"/>
                <a:gd name="connsiteY3" fmla="*/ 7744 h 11815"/>
                <a:gd name="connsiteX4" fmla="*/ 0 w 96764"/>
                <a:gd name="connsiteY4" fmla="*/ 0 h 1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64" h="11815">
                  <a:moveTo>
                    <a:pt x="0" y="0"/>
                  </a:moveTo>
                  <a:lnTo>
                    <a:pt x="459" y="4359"/>
                  </a:lnTo>
                  <a:lnTo>
                    <a:pt x="96191" y="11816"/>
                  </a:lnTo>
                  <a:lnTo>
                    <a:pt x="96765" y="7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5" name="Bentuk Bebas: Bentuk 104">
              <a:extLst>
                <a:ext uri="{FF2B5EF4-FFF2-40B4-BE49-F238E27FC236}">
                  <a16:creationId xmlns:a16="http://schemas.microsoft.com/office/drawing/2014/main" id="{5931A0E2-265F-4B8F-AF69-49E418662794}"/>
                </a:ext>
              </a:extLst>
            </p:cNvPr>
            <p:cNvSpPr/>
            <p:nvPr/>
          </p:nvSpPr>
          <p:spPr>
            <a:xfrm>
              <a:off x="3028542" y="1628890"/>
              <a:ext cx="106401" cy="379416"/>
            </a:xfrm>
            <a:custGeom>
              <a:avLst/>
              <a:gdLst>
                <a:gd name="connsiteX0" fmla="*/ 0 w 106401"/>
                <a:gd name="connsiteY0" fmla="*/ 0 h 379416"/>
                <a:gd name="connsiteX1" fmla="*/ 9407 w 106401"/>
                <a:gd name="connsiteY1" fmla="*/ 176666 h 379416"/>
                <a:gd name="connsiteX2" fmla="*/ 42331 w 106401"/>
                <a:gd name="connsiteY2" fmla="*/ 303545 h 379416"/>
                <a:gd name="connsiteX3" fmla="*/ 86612 w 106401"/>
                <a:gd name="connsiteY3" fmla="*/ 379316 h 379416"/>
                <a:gd name="connsiteX4" fmla="*/ 92348 w 106401"/>
                <a:gd name="connsiteY4" fmla="*/ 305093 h 379416"/>
                <a:gd name="connsiteX5" fmla="*/ 85637 w 106401"/>
                <a:gd name="connsiteY5" fmla="*/ 169841 h 379416"/>
                <a:gd name="connsiteX6" fmla="*/ 106401 w 106401"/>
                <a:gd name="connsiteY6" fmla="*/ 19846 h 37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01" h="379416">
                  <a:moveTo>
                    <a:pt x="0" y="0"/>
                  </a:moveTo>
                  <a:lnTo>
                    <a:pt x="9407" y="176666"/>
                  </a:lnTo>
                  <a:lnTo>
                    <a:pt x="42331" y="303545"/>
                  </a:lnTo>
                  <a:cubicBezTo>
                    <a:pt x="42331" y="303545"/>
                    <a:pt x="68257" y="376448"/>
                    <a:pt x="86612" y="379316"/>
                  </a:cubicBezTo>
                  <a:cubicBezTo>
                    <a:pt x="104967" y="382184"/>
                    <a:pt x="105025" y="322760"/>
                    <a:pt x="92348" y="305093"/>
                  </a:cubicBezTo>
                  <a:cubicBezTo>
                    <a:pt x="79672" y="287427"/>
                    <a:pt x="85637" y="169841"/>
                    <a:pt x="85637" y="169841"/>
                  </a:cubicBezTo>
                  <a:lnTo>
                    <a:pt x="106401" y="19846"/>
                  </a:lnTo>
                  <a:close/>
                </a:path>
              </a:pathLst>
            </a:custGeom>
            <a:solidFill>
              <a:srgbClr val="FDA57D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6" name="Bentuk Bebas: Bentuk 105">
              <a:extLst>
                <a:ext uri="{FF2B5EF4-FFF2-40B4-BE49-F238E27FC236}">
                  <a16:creationId xmlns:a16="http://schemas.microsoft.com/office/drawing/2014/main" id="{2CEAA485-AD7E-4BF6-8696-3DFFB7B865DA}"/>
                </a:ext>
              </a:extLst>
            </p:cNvPr>
            <p:cNvSpPr/>
            <p:nvPr/>
          </p:nvSpPr>
          <p:spPr>
            <a:xfrm>
              <a:off x="3779187" y="2957486"/>
              <a:ext cx="9980" cy="9980"/>
            </a:xfrm>
            <a:custGeom>
              <a:avLst/>
              <a:gdLst>
                <a:gd name="connsiteX0" fmla="*/ 0 w 9980"/>
                <a:gd name="connsiteY0" fmla="*/ 0 h 9980"/>
                <a:gd name="connsiteX1" fmla="*/ 9981 w 9980"/>
                <a:gd name="connsiteY1" fmla="*/ 0 h 9980"/>
                <a:gd name="connsiteX2" fmla="*/ 9981 w 9980"/>
                <a:gd name="connsiteY2" fmla="*/ 9980 h 9980"/>
                <a:gd name="connsiteX3" fmla="*/ 0 w 9980"/>
                <a:gd name="connsiteY3" fmla="*/ 9980 h 9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80" h="9980">
                  <a:moveTo>
                    <a:pt x="0" y="0"/>
                  </a:moveTo>
                  <a:lnTo>
                    <a:pt x="9981" y="0"/>
                  </a:lnTo>
                  <a:lnTo>
                    <a:pt x="9981" y="9980"/>
                  </a:lnTo>
                  <a:lnTo>
                    <a:pt x="0" y="9980"/>
                  </a:lnTo>
                  <a:close/>
                </a:path>
              </a:pathLst>
            </a:custGeom>
            <a:solidFill>
              <a:srgbClr val="CCCCCC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7" name="Bentuk Bebas: Bentuk 106">
              <a:extLst>
                <a:ext uri="{FF2B5EF4-FFF2-40B4-BE49-F238E27FC236}">
                  <a16:creationId xmlns:a16="http://schemas.microsoft.com/office/drawing/2014/main" id="{8E2CD144-C2BC-4CE1-8A34-AB4F8874214E}"/>
                </a:ext>
              </a:extLst>
            </p:cNvPr>
            <p:cNvSpPr/>
            <p:nvPr/>
          </p:nvSpPr>
          <p:spPr>
            <a:xfrm>
              <a:off x="3759226" y="2972514"/>
              <a:ext cx="51623" cy="96592"/>
            </a:xfrm>
            <a:custGeom>
              <a:avLst/>
              <a:gdLst>
                <a:gd name="connsiteX0" fmla="*/ 13479 w 51623"/>
                <a:gd name="connsiteY0" fmla="*/ 0 h 96592"/>
                <a:gd name="connsiteX1" fmla="*/ 38144 w 51623"/>
                <a:gd name="connsiteY1" fmla="*/ 0 h 96592"/>
                <a:gd name="connsiteX2" fmla="*/ 51623 w 51623"/>
                <a:gd name="connsiteY2" fmla="*/ 13479 h 96592"/>
                <a:gd name="connsiteX3" fmla="*/ 51623 w 51623"/>
                <a:gd name="connsiteY3" fmla="*/ 96593 h 96592"/>
                <a:gd name="connsiteX4" fmla="*/ 51623 w 51623"/>
                <a:gd name="connsiteY4" fmla="*/ 96593 h 96592"/>
                <a:gd name="connsiteX5" fmla="*/ 0 w 51623"/>
                <a:gd name="connsiteY5" fmla="*/ 96593 h 96592"/>
                <a:gd name="connsiteX6" fmla="*/ 0 w 51623"/>
                <a:gd name="connsiteY6" fmla="*/ 96593 h 96592"/>
                <a:gd name="connsiteX7" fmla="*/ 0 w 51623"/>
                <a:gd name="connsiteY7" fmla="*/ 13479 h 96592"/>
                <a:gd name="connsiteX8" fmla="*/ 13479 w 51623"/>
                <a:gd name="connsiteY8" fmla="*/ 0 h 9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623" h="96592">
                  <a:moveTo>
                    <a:pt x="13479" y="0"/>
                  </a:moveTo>
                  <a:lnTo>
                    <a:pt x="38144" y="0"/>
                  </a:lnTo>
                  <a:cubicBezTo>
                    <a:pt x="45589" y="0"/>
                    <a:pt x="51623" y="6034"/>
                    <a:pt x="51623" y="13479"/>
                  </a:cubicBezTo>
                  <a:lnTo>
                    <a:pt x="51623" y="96593"/>
                  </a:lnTo>
                  <a:lnTo>
                    <a:pt x="51623" y="96593"/>
                  </a:lnTo>
                  <a:lnTo>
                    <a:pt x="0" y="96593"/>
                  </a:lnTo>
                  <a:lnTo>
                    <a:pt x="0" y="96593"/>
                  </a:lnTo>
                  <a:lnTo>
                    <a:pt x="0" y="13479"/>
                  </a:lnTo>
                  <a:cubicBezTo>
                    <a:pt x="0" y="6034"/>
                    <a:pt x="6034" y="0"/>
                    <a:pt x="13479" y="0"/>
                  </a:cubicBezTo>
                  <a:close/>
                </a:path>
              </a:pathLst>
            </a:custGeom>
            <a:solidFill>
              <a:srgbClr val="535461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8" name="Bentuk Bebas: Bentuk 107">
              <a:extLst>
                <a:ext uri="{FF2B5EF4-FFF2-40B4-BE49-F238E27FC236}">
                  <a16:creationId xmlns:a16="http://schemas.microsoft.com/office/drawing/2014/main" id="{8BBE4720-0F3A-4F83-8191-841E6977B818}"/>
                </a:ext>
              </a:extLst>
            </p:cNvPr>
            <p:cNvSpPr/>
            <p:nvPr/>
          </p:nvSpPr>
          <p:spPr>
            <a:xfrm>
              <a:off x="3769206" y="2965860"/>
              <a:ext cx="29998" cy="6653"/>
            </a:xfrm>
            <a:custGeom>
              <a:avLst/>
              <a:gdLst>
                <a:gd name="connsiteX0" fmla="*/ 0 w 29998"/>
                <a:gd name="connsiteY0" fmla="*/ 0 h 6653"/>
                <a:gd name="connsiteX1" fmla="*/ 29999 w 29998"/>
                <a:gd name="connsiteY1" fmla="*/ 0 h 6653"/>
                <a:gd name="connsiteX2" fmla="*/ 29999 w 29998"/>
                <a:gd name="connsiteY2" fmla="*/ 6654 h 6653"/>
                <a:gd name="connsiteX3" fmla="*/ 0 w 29998"/>
                <a:gd name="connsiteY3" fmla="*/ 6654 h 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98" h="6653">
                  <a:moveTo>
                    <a:pt x="0" y="0"/>
                  </a:moveTo>
                  <a:lnTo>
                    <a:pt x="29999" y="0"/>
                  </a:lnTo>
                  <a:lnTo>
                    <a:pt x="29999" y="6654"/>
                  </a:lnTo>
                  <a:lnTo>
                    <a:pt x="0" y="6654"/>
                  </a:lnTo>
                  <a:close/>
                </a:path>
              </a:pathLst>
            </a:custGeom>
            <a:solidFill>
              <a:srgbClr val="F7931A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9" name="Bentuk Bebas: Bentuk 108">
              <a:extLst>
                <a:ext uri="{FF2B5EF4-FFF2-40B4-BE49-F238E27FC236}">
                  <a16:creationId xmlns:a16="http://schemas.microsoft.com/office/drawing/2014/main" id="{CBA0FF2B-C35B-46C9-8A21-5675E8EAD3C2}"/>
                </a:ext>
              </a:extLst>
            </p:cNvPr>
            <p:cNvSpPr/>
            <p:nvPr/>
          </p:nvSpPr>
          <p:spPr>
            <a:xfrm>
              <a:off x="3759226" y="3010773"/>
              <a:ext cx="51623" cy="19960"/>
            </a:xfrm>
            <a:custGeom>
              <a:avLst/>
              <a:gdLst>
                <a:gd name="connsiteX0" fmla="*/ 0 w 51623"/>
                <a:gd name="connsiteY0" fmla="*/ 0 h 19960"/>
                <a:gd name="connsiteX1" fmla="*/ 51623 w 51623"/>
                <a:gd name="connsiteY1" fmla="*/ 0 h 19960"/>
                <a:gd name="connsiteX2" fmla="*/ 51623 w 51623"/>
                <a:gd name="connsiteY2" fmla="*/ 19961 h 19960"/>
                <a:gd name="connsiteX3" fmla="*/ 0 w 51623"/>
                <a:gd name="connsiteY3" fmla="*/ 19961 h 19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623" h="19960">
                  <a:moveTo>
                    <a:pt x="0" y="0"/>
                  </a:moveTo>
                  <a:lnTo>
                    <a:pt x="51623" y="0"/>
                  </a:lnTo>
                  <a:lnTo>
                    <a:pt x="51623" y="19961"/>
                  </a:lnTo>
                  <a:lnTo>
                    <a:pt x="0" y="19961"/>
                  </a:lnTo>
                  <a:close/>
                </a:path>
              </a:pathLst>
            </a:custGeom>
            <a:solidFill>
              <a:srgbClr val="F7931A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0" name="Bentuk Bebas: Bentuk 109">
              <a:extLst>
                <a:ext uri="{FF2B5EF4-FFF2-40B4-BE49-F238E27FC236}">
                  <a16:creationId xmlns:a16="http://schemas.microsoft.com/office/drawing/2014/main" id="{07459D14-F355-4CAF-9C56-0B127419F1B1}"/>
                </a:ext>
              </a:extLst>
            </p:cNvPr>
            <p:cNvSpPr/>
            <p:nvPr/>
          </p:nvSpPr>
          <p:spPr>
            <a:xfrm>
              <a:off x="3785898" y="2959149"/>
              <a:ext cx="3326" cy="4990"/>
            </a:xfrm>
            <a:custGeom>
              <a:avLst/>
              <a:gdLst>
                <a:gd name="connsiteX0" fmla="*/ 3327 w 3326"/>
                <a:gd name="connsiteY0" fmla="*/ 0 h 4990"/>
                <a:gd name="connsiteX1" fmla="*/ 3327 w 3326"/>
                <a:gd name="connsiteY1" fmla="*/ 4990 h 4990"/>
                <a:gd name="connsiteX2" fmla="*/ 0 w 3326"/>
                <a:gd name="connsiteY2" fmla="*/ 2466 h 4990"/>
                <a:gd name="connsiteX3" fmla="*/ 3327 w 3326"/>
                <a:gd name="connsiteY3" fmla="*/ 0 h 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6" h="4990">
                  <a:moveTo>
                    <a:pt x="3327" y="0"/>
                  </a:moveTo>
                  <a:lnTo>
                    <a:pt x="3327" y="4990"/>
                  </a:lnTo>
                  <a:cubicBezTo>
                    <a:pt x="1491" y="4990"/>
                    <a:pt x="0" y="3843"/>
                    <a:pt x="0" y="2466"/>
                  </a:cubicBezTo>
                  <a:cubicBezTo>
                    <a:pt x="0" y="1090"/>
                    <a:pt x="1491" y="0"/>
                    <a:pt x="3327" y="0"/>
                  </a:cubicBezTo>
                  <a:close/>
                </a:path>
              </a:pathLst>
            </a:custGeom>
            <a:solidFill>
              <a:srgbClr val="E6E6E6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1" name="Bentuk Bebas: Bentuk 110">
              <a:extLst>
                <a:ext uri="{FF2B5EF4-FFF2-40B4-BE49-F238E27FC236}">
                  <a16:creationId xmlns:a16="http://schemas.microsoft.com/office/drawing/2014/main" id="{05A9EB54-806A-49F7-9C02-87B1BDB306F3}"/>
                </a:ext>
              </a:extLst>
            </p:cNvPr>
            <p:cNvSpPr/>
            <p:nvPr/>
          </p:nvSpPr>
          <p:spPr>
            <a:xfrm>
              <a:off x="3024181" y="1542966"/>
              <a:ext cx="14915" cy="79327"/>
            </a:xfrm>
            <a:custGeom>
              <a:avLst/>
              <a:gdLst>
                <a:gd name="connsiteX0" fmla="*/ 14915 w 14915"/>
                <a:gd name="connsiteY0" fmla="*/ 0 h 79327"/>
                <a:gd name="connsiteX1" fmla="*/ 2296 w 14915"/>
                <a:gd name="connsiteY1" fmla="*/ 79328 h 7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5" h="79327">
                  <a:moveTo>
                    <a:pt x="14915" y="0"/>
                  </a:moveTo>
                  <a:cubicBezTo>
                    <a:pt x="14915" y="0"/>
                    <a:pt x="-6996" y="59137"/>
                    <a:pt x="2296" y="79328"/>
                  </a:cubicBezTo>
                </a:path>
              </a:pathLst>
            </a:custGeom>
            <a:solidFill>
              <a:srgbClr val="000000">
                <a:alpha val="5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2" name="Bentuk Bebas: Bentuk 111">
              <a:extLst>
                <a:ext uri="{FF2B5EF4-FFF2-40B4-BE49-F238E27FC236}">
                  <a16:creationId xmlns:a16="http://schemas.microsoft.com/office/drawing/2014/main" id="{B99F3C05-E8AB-4869-8375-6ABA618197F2}"/>
                </a:ext>
              </a:extLst>
            </p:cNvPr>
            <p:cNvSpPr/>
            <p:nvPr/>
          </p:nvSpPr>
          <p:spPr>
            <a:xfrm>
              <a:off x="3028943" y="1625850"/>
              <a:ext cx="106401" cy="28622"/>
            </a:xfrm>
            <a:custGeom>
              <a:avLst/>
              <a:gdLst>
                <a:gd name="connsiteX0" fmla="*/ 57 w 106401"/>
                <a:gd name="connsiteY0" fmla="*/ 0 h 28622"/>
                <a:gd name="connsiteX1" fmla="*/ 0 w 106401"/>
                <a:gd name="connsiteY1" fmla="*/ 10956 h 28622"/>
                <a:gd name="connsiteX2" fmla="*/ 105139 w 106401"/>
                <a:gd name="connsiteY2" fmla="*/ 28622 h 28622"/>
                <a:gd name="connsiteX3" fmla="*/ 106401 w 106401"/>
                <a:gd name="connsiteY3" fmla="*/ 19846 h 28622"/>
                <a:gd name="connsiteX4" fmla="*/ 57 w 106401"/>
                <a:gd name="connsiteY4" fmla="*/ 0 h 2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401" h="28622">
                  <a:moveTo>
                    <a:pt x="57" y="0"/>
                  </a:moveTo>
                  <a:lnTo>
                    <a:pt x="0" y="10956"/>
                  </a:lnTo>
                  <a:lnTo>
                    <a:pt x="105139" y="28622"/>
                  </a:lnTo>
                  <a:lnTo>
                    <a:pt x="106401" y="19846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3" name="Bentuk Bebas: Bentuk 112">
              <a:extLst>
                <a:ext uri="{FF2B5EF4-FFF2-40B4-BE49-F238E27FC236}">
                  <a16:creationId xmlns:a16="http://schemas.microsoft.com/office/drawing/2014/main" id="{C7C29105-852E-4EB9-99D9-ACE64FBA1691}"/>
                </a:ext>
              </a:extLst>
            </p:cNvPr>
            <p:cNvSpPr/>
            <p:nvPr/>
          </p:nvSpPr>
          <p:spPr>
            <a:xfrm>
              <a:off x="3028542" y="1531150"/>
              <a:ext cx="134449" cy="117586"/>
            </a:xfrm>
            <a:custGeom>
              <a:avLst/>
              <a:gdLst>
                <a:gd name="connsiteX0" fmla="*/ 24205 w 134449"/>
                <a:gd name="connsiteY0" fmla="*/ 4589 h 117586"/>
                <a:gd name="connsiteX1" fmla="*/ 0 w 134449"/>
                <a:gd name="connsiteY1" fmla="*/ 97740 h 117586"/>
                <a:gd name="connsiteX2" fmla="*/ 106344 w 134449"/>
                <a:gd name="connsiteY2" fmla="*/ 117586 h 117586"/>
                <a:gd name="connsiteX3" fmla="*/ 134450 w 134449"/>
                <a:gd name="connsiteY3" fmla="*/ 0 h 117586"/>
                <a:gd name="connsiteX4" fmla="*/ 24205 w 134449"/>
                <a:gd name="connsiteY4" fmla="*/ 4589 h 11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449" h="117586">
                  <a:moveTo>
                    <a:pt x="24205" y="4589"/>
                  </a:moveTo>
                  <a:lnTo>
                    <a:pt x="0" y="97740"/>
                  </a:lnTo>
                  <a:lnTo>
                    <a:pt x="106344" y="117586"/>
                  </a:lnTo>
                  <a:lnTo>
                    <a:pt x="134450" y="0"/>
                  </a:lnTo>
                  <a:lnTo>
                    <a:pt x="24205" y="4589"/>
                  </a:lnTo>
                  <a:close/>
                </a:path>
              </a:pathLst>
            </a:custGeom>
            <a:solidFill>
              <a:srgbClr val="F55F44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4" name="Bentuk Bebas: Bentuk 113">
              <a:extLst>
                <a:ext uri="{FF2B5EF4-FFF2-40B4-BE49-F238E27FC236}">
                  <a16:creationId xmlns:a16="http://schemas.microsoft.com/office/drawing/2014/main" id="{7011F04C-5298-4BCD-A33E-4F914AAD7F37}"/>
                </a:ext>
              </a:extLst>
            </p:cNvPr>
            <p:cNvSpPr/>
            <p:nvPr/>
          </p:nvSpPr>
          <p:spPr>
            <a:xfrm>
              <a:off x="3049134" y="1858384"/>
              <a:ext cx="81907" cy="156742"/>
            </a:xfrm>
            <a:custGeom>
              <a:avLst/>
              <a:gdLst>
                <a:gd name="connsiteX0" fmla="*/ 0 w 81907"/>
                <a:gd name="connsiteY0" fmla="*/ 0 h 156742"/>
                <a:gd name="connsiteX1" fmla="*/ 20936 w 81907"/>
                <a:gd name="connsiteY1" fmla="*/ 79270 h 156742"/>
                <a:gd name="connsiteX2" fmla="*/ 66823 w 81907"/>
                <a:gd name="connsiteY2" fmla="*/ 156648 h 156742"/>
                <a:gd name="connsiteX3" fmla="*/ 72559 w 81907"/>
                <a:gd name="connsiteY3" fmla="*/ 80876 h 156742"/>
                <a:gd name="connsiteX4" fmla="*/ 64128 w 81907"/>
                <a:gd name="connsiteY4" fmla="*/ 0 h 156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07" h="156742">
                  <a:moveTo>
                    <a:pt x="0" y="0"/>
                  </a:moveTo>
                  <a:lnTo>
                    <a:pt x="20936" y="79270"/>
                  </a:lnTo>
                  <a:cubicBezTo>
                    <a:pt x="20936" y="79270"/>
                    <a:pt x="47952" y="153837"/>
                    <a:pt x="66823" y="156648"/>
                  </a:cubicBezTo>
                  <a:cubicBezTo>
                    <a:pt x="85694" y="159459"/>
                    <a:pt x="85982" y="98887"/>
                    <a:pt x="72559" y="80876"/>
                  </a:cubicBezTo>
                  <a:cubicBezTo>
                    <a:pt x="65504" y="71412"/>
                    <a:pt x="64013" y="33670"/>
                    <a:pt x="64128" y="0"/>
                  </a:cubicBezTo>
                  <a:close/>
                </a:path>
              </a:pathLst>
            </a:custGeom>
            <a:solidFill>
              <a:srgbClr val="80808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5" name="Bentuk Bebas: Bentuk 114">
              <a:extLst>
                <a:ext uri="{FF2B5EF4-FFF2-40B4-BE49-F238E27FC236}">
                  <a16:creationId xmlns:a16="http://schemas.microsoft.com/office/drawing/2014/main" id="{441C1DA4-EE7C-4187-91EB-417F61E30C35}"/>
                </a:ext>
              </a:extLst>
            </p:cNvPr>
            <p:cNvSpPr/>
            <p:nvPr/>
          </p:nvSpPr>
          <p:spPr>
            <a:xfrm>
              <a:off x="3050797" y="1858384"/>
              <a:ext cx="79020" cy="153478"/>
            </a:xfrm>
            <a:custGeom>
              <a:avLst/>
              <a:gdLst>
                <a:gd name="connsiteX0" fmla="*/ 0 w 79020"/>
                <a:gd name="connsiteY0" fmla="*/ 0 h 153478"/>
                <a:gd name="connsiteX1" fmla="*/ 20133 w 79020"/>
                <a:gd name="connsiteY1" fmla="*/ 77607 h 153478"/>
                <a:gd name="connsiteX2" fmla="*/ 64414 w 79020"/>
                <a:gd name="connsiteY2" fmla="*/ 153378 h 153478"/>
                <a:gd name="connsiteX3" fmla="*/ 70150 w 79020"/>
                <a:gd name="connsiteY3" fmla="*/ 79156 h 153478"/>
                <a:gd name="connsiteX4" fmla="*/ 62063 w 79020"/>
                <a:gd name="connsiteY4" fmla="*/ 0 h 153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20" h="153478">
                  <a:moveTo>
                    <a:pt x="0" y="0"/>
                  </a:moveTo>
                  <a:lnTo>
                    <a:pt x="20133" y="77607"/>
                  </a:lnTo>
                  <a:cubicBezTo>
                    <a:pt x="20133" y="77607"/>
                    <a:pt x="46059" y="150511"/>
                    <a:pt x="64414" y="153378"/>
                  </a:cubicBezTo>
                  <a:cubicBezTo>
                    <a:pt x="82769" y="156246"/>
                    <a:pt x="82827" y="96822"/>
                    <a:pt x="70150" y="79156"/>
                  </a:cubicBezTo>
                  <a:cubicBezTo>
                    <a:pt x="63382" y="69864"/>
                    <a:pt x="61948" y="32924"/>
                    <a:pt x="62063" y="0"/>
                  </a:cubicBezTo>
                  <a:close/>
                </a:path>
              </a:pathLst>
            </a:custGeom>
            <a:solidFill>
              <a:srgbClr val="FDA57D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6" name="Bentuk Bebas: Bentuk 115">
              <a:extLst>
                <a:ext uri="{FF2B5EF4-FFF2-40B4-BE49-F238E27FC236}">
                  <a16:creationId xmlns:a16="http://schemas.microsoft.com/office/drawing/2014/main" id="{DE7CF2DE-0FB4-47FC-9C9E-49140BE18BD3}"/>
                </a:ext>
              </a:extLst>
            </p:cNvPr>
            <p:cNvSpPr/>
            <p:nvPr/>
          </p:nvSpPr>
          <p:spPr>
            <a:xfrm>
              <a:off x="3179970" y="1855115"/>
              <a:ext cx="98258" cy="230000"/>
            </a:xfrm>
            <a:custGeom>
              <a:avLst/>
              <a:gdLst>
                <a:gd name="connsiteX0" fmla="*/ 83745 w 98258"/>
                <a:gd name="connsiteY0" fmla="*/ 0 h 230000"/>
                <a:gd name="connsiteX1" fmla="*/ 0 w 98258"/>
                <a:gd name="connsiteY1" fmla="*/ 0 h 230000"/>
                <a:gd name="connsiteX2" fmla="*/ 1147 w 98258"/>
                <a:gd name="connsiteY2" fmla="*/ 20993 h 230000"/>
                <a:gd name="connsiteX3" fmla="*/ 36022 w 98258"/>
                <a:gd name="connsiteY3" fmla="*/ 151887 h 230000"/>
                <a:gd name="connsiteX4" fmla="*/ 82884 w 98258"/>
                <a:gd name="connsiteY4" fmla="*/ 229896 h 230000"/>
                <a:gd name="connsiteX5" fmla="*/ 88620 w 98258"/>
                <a:gd name="connsiteY5" fmla="*/ 153550 h 230000"/>
                <a:gd name="connsiteX6" fmla="*/ 81794 w 98258"/>
                <a:gd name="connsiteY6" fmla="*/ 14225 h 2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258" h="230000">
                  <a:moveTo>
                    <a:pt x="83745" y="0"/>
                  </a:moveTo>
                  <a:lnTo>
                    <a:pt x="0" y="0"/>
                  </a:lnTo>
                  <a:lnTo>
                    <a:pt x="1147" y="20993"/>
                  </a:lnTo>
                  <a:lnTo>
                    <a:pt x="36022" y="151887"/>
                  </a:lnTo>
                  <a:cubicBezTo>
                    <a:pt x="36022" y="151887"/>
                    <a:pt x="63497" y="226913"/>
                    <a:pt x="82884" y="229896"/>
                  </a:cubicBezTo>
                  <a:cubicBezTo>
                    <a:pt x="102272" y="232878"/>
                    <a:pt x="102329" y="171676"/>
                    <a:pt x="88620" y="153550"/>
                  </a:cubicBezTo>
                  <a:cubicBezTo>
                    <a:pt x="74911" y="135425"/>
                    <a:pt x="81794" y="14225"/>
                    <a:pt x="81794" y="14225"/>
                  </a:cubicBezTo>
                  <a:close/>
                </a:path>
              </a:pathLst>
            </a:custGeom>
            <a:solidFill>
              <a:srgbClr val="80808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7" name="Bentuk Bebas: Bentuk 116">
              <a:extLst>
                <a:ext uri="{FF2B5EF4-FFF2-40B4-BE49-F238E27FC236}">
                  <a16:creationId xmlns:a16="http://schemas.microsoft.com/office/drawing/2014/main" id="{49BFD0C1-77D9-4101-A515-73A962A7DF8F}"/>
                </a:ext>
              </a:extLst>
            </p:cNvPr>
            <p:cNvSpPr/>
            <p:nvPr/>
          </p:nvSpPr>
          <p:spPr>
            <a:xfrm>
              <a:off x="3182666" y="1855115"/>
              <a:ext cx="92901" cy="223456"/>
            </a:xfrm>
            <a:custGeom>
              <a:avLst/>
              <a:gdLst>
                <a:gd name="connsiteX0" fmla="*/ 79156 w 92901"/>
                <a:gd name="connsiteY0" fmla="*/ 0 h 223456"/>
                <a:gd name="connsiteX1" fmla="*/ 0 w 92901"/>
                <a:gd name="connsiteY1" fmla="*/ 0 h 223456"/>
                <a:gd name="connsiteX2" fmla="*/ 1090 w 92901"/>
                <a:gd name="connsiteY2" fmla="*/ 20420 h 223456"/>
                <a:gd name="connsiteX3" fmla="*/ 34014 w 92901"/>
                <a:gd name="connsiteY3" fmla="*/ 147585 h 223456"/>
                <a:gd name="connsiteX4" fmla="*/ 78295 w 92901"/>
                <a:gd name="connsiteY4" fmla="*/ 223357 h 223456"/>
                <a:gd name="connsiteX5" fmla="*/ 84031 w 92901"/>
                <a:gd name="connsiteY5" fmla="*/ 149134 h 223456"/>
                <a:gd name="connsiteX6" fmla="*/ 77435 w 92901"/>
                <a:gd name="connsiteY6" fmla="*/ 13594 h 22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901" h="223456">
                  <a:moveTo>
                    <a:pt x="79156" y="0"/>
                  </a:moveTo>
                  <a:lnTo>
                    <a:pt x="0" y="0"/>
                  </a:lnTo>
                  <a:lnTo>
                    <a:pt x="1090" y="20420"/>
                  </a:lnTo>
                  <a:lnTo>
                    <a:pt x="34014" y="147585"/>
                  </a:lnTo>
                  <a:cubicBezTo>
                    <a:pt x="34014" y="147585"/>
                    <a:pt x="59940" y="220489"/>
                    <a:pt x="78295" y="223357"/>
                  </a:cubicBezTo>
                  <a:cubicBezTo>
                    <a:pt x="96650" y="226225"/>
                    <a:pt x="96707" y="166801"/>
                    <a:pt x="84031" y="149134"/>
                  </a:cubicBezTo>
                  <a:cubicBezTo>
                    <a:pt x="71355" y="131467"/>
                    <a:pt x="77435" y="13594"/>
                    <a:pt x="77435" y="13594"/>
                  </a:cubicBezTo>
                  <a:close/>
                </a:path>
              </a:pathLst>
            </a:custGeom>
            <a:solidFill>
              <a:srgbClr val="FDA57D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8" name="Bentuk Bebas: Bentuk 117">
              <a:extLst>
                <a:ext uri="{FF2B5EF4-FFF2-40B4-BE49-F238E27FC236}">
                  <a16:creationId xmlns:a16="http://schemas.microsoft.com/office/drawing/2014/main" id="{2B26F8D4-EEDF-4741-8FCE-AADB913BC508}"/>
                </a:ext>
              </a:extLst>
            </p:cNvPr>
            <p:cNvSpPr/>
            <p:nvPr/>
          </p:nvSpPr>
          <p:spPr>
            <a:xfrm>
              <a:off x="3787905" y="2930126"/>
              <a:ext cx="149133" cy="68831"/>
            </a:xfrm>
            <a:custGeom>
              <a:avLst/>
              <a:gdLst>
                <a:gd name="connsiteX0" fmla="*/ 0 w 149133"/>
                <a:gd name="connsiteY0" fmla="*/ 28680 h 68831"/>
                <a:gd name="connsiteX1" fmla="*/ 143398 w 149133"/>
                <a:gd name="connsiteY1" fmla="*/ 0 h 68831"/>
                <a:gd name="connsiteX2" fmla="*/ 149134 w 149133"/>
                <a:gd name="connsiteY2" fmla="*/ 68831 h 68831"/>
                <a:gd name="connsiteX3" fmla="*/ 0 w 149133"/>
                <a:gd name="connsiteY3" fmla="*/ 34416 h 68831"/>
                <a:gd name="connsiteX4" fmla="*/ 0 w 149133"/>
                <a:gd name="connsiteY4" fmla="*/ 28680 h 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33" h="68831">
                  <a:moveTo>
                    <a:pt x="0" y="28680"/>
                  </a:moveTo>
                  <a:lnTo>
                    <a:pt x="143398" y="0"/>
                  </a:lnTo>
                  <a:lnTo>
                    <a:pt x="149134" y="68831"/>
                  </a:lnTo>
                  <a:lnTo>
                    <a:pt x="0" y="34416"/>
                  </a:lnTo>
                  <a:lnTo>
                    <a:pt x="0" y="28680"/>
                  </a:lnTo>
                  <a:close/>
                </a:path>
              </a:pathLst>
            </a:custGeom>
            <a:solidFill>
              <a:srgbClr val="535461">
                <a:alpha val="20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9" name="Bentuk Bebas: Bentuk 118">
              <a:extLst>
                <a:ext uri="{FF2B5EF4-FFF2-40B4-BE49-F238E27FC236}">
                  <a16:creationId xmlns:a16="http://schemas.microsoft.com/office/drawing/2014/main" id="{8983B49C-4A57-421D-9AC4-0816EA0CE34F}"/>
                </a:ext>
              </a:extLst>
            </p:cNvPr>
            <p:cNvSpPr/>
            <p:nvPr/>
          </p:nvSpPr>
          <p:spPr>
            <a:xfrm>
              <a:off x="2354614" y="2519032"/>
              <a:ext cx="1517436" cy="638235"/>
            </a:xfrm>
            <a:custGeom>
              <a:avLst/>
              <a:gdLst>
                <a:gd name="connsiteX0" fmla="*/ 1216933 w 1517436"/>
                <a:gd name="connsiteY0" fmla="*/ 460996 h 638235"/>
                <a:gd name="connsiteX1" fmla="*/ 1220890 w 1517436"/>
                <a:gd name="connsiteY1" fmla="*/ 462717 h 638235"/>
                <a:gd name="connsiteX2" fmla="*/ 1220890 w 1517436"/>
                <a:gd name="connsiteY2" fmla="*/ 462717 h 638235"/>
                <a:gd name="connsiteX3" fmla="*/ 1347080 w 1517436"/>
                <a:gd name="connsiteY3" fmla="*/ 517036 h 638235"/>
                <a:gd name="connsiteX4" fmla="*/ 1507858 w 1517436"/>
                <a:gd name="connsiteY4" fmla="*/ 326316 h 638235"/>
                <a:gd name="connsiteX5" fmla="*/ 1503212 w 1517436"/>
                <a:gd name="connsiteY5" fmla="*/ 280429 h 638235"/>
                <a:gd name="connsiteX6" fmla="*/ 1455948 w 1517436"/>
                <a:gd name="connsiteY6" fmla="*/ 310026 h 638235"/>
                <a:gd name="connsiteX7" fmla="*/ 1332396 w 1517436"/>
                <a:gd name="connsiteY7" fmla="*/ 442756 h 638235"/>
                <a:gd name="connsiteX8" fmla="*/ 1227429 w 1517436"/>
                <a:gd name="connsiteY8" fmla="*/ 390272 h 638235"/>
                <a:gd name="connsiteX9" fmla="*/ 1229093 w 1517436"/>
                <a:gd name="connsiteY9" fmla="*/ 379259 h 638235"/>
                <a:gd name="connsiteX10" fmla="*/ 1133417 w 1517436"/>
                <a:gd name="connsiteY10" fmla="*/ 323965 h 638235"/>
                <a:gd name="connsiteX11" fmla="*/ 1127337 w 1517436"/>
                <a:gd name="connsiteY11" fmla="*/ 313812 h 638235"/>
                <a:gd name="connsiteX12" fmla="*/ 1126477 w 1517436"/>
                <a:gd name="connsiteY12" fmla="*/ 310715 h 638235"/>
                <a:gd name="connsiteX13" fmla="*/ 1121716 w 1517436"/>
                <a:gd name="connsiteY13" fmla="*/ 306527 h 638235"/>
                <a:gd name="connsiteX14" fmla="*/ 1118963 w 1517436"/>
                <a:gd name="connsiteY14" fmla="*/ 303832 h 638235"/>
                <a:gd name="connsiteX15" fmla="*/ 1134794 w 1517436"/>
                <a:gd name="connsiteY15" fmla="*/ 286624 h 638235"/>
                <a:gd name="connsiteX16" fmla="*/ 1243352 w 1517436"/>
                <a:gd name="connsiteY16" fmla="*/ 234410 h 638235"/>
                <a:gd name="connsiteX17" fmla="*/ 1247103 w 1517436"/>
                <a:gd name="connsiteY17" fmla="*/ 219514 h 638235"/>
                <a:gd name="connsiteX18" fmla="*/ 1269531 w 1517436"/>
                <a:gd name="connsiteY18" fmla="*/ 219514 h 638235"/>
                <a:gd name="connsiteX19" fmla="*/ 1313698 w 1517436"/>
                <a:gd name="connsiteY19" fmla="*/ 183205 h 638235"/>
                <a:gd name="connsiteX20" fmla="*/ 1310428 w 1517436"/>
                <a:gd name="connsiteY20" fmla="*/ 185557 h 638235"/>
                <a:gd name="connsiteX21" fmla="*/ 1313698 w 1517436"/>
                <a:gd name="connsiteY21" fmla="*/ 178903 h 638235"/>
                <a:gd name="connsiteX22" fmla="*/ 1275267 w 1517436"/>
                <a:gd name="connsiteY22" fmla="*/ 173167 h 638235"/>
                <a:gd name="connsiteX23" fmla="*/ 1246587 w 1517436"/>
                <a:gd name="connsiteY23" fmla="*/ 141161 h 638235"/>
                <a:gd name="connsiteX24" fmla="*/ 1176207 w 1517436"/>
                <a:gd name="connsiteY24" fmla="*/ 102214 h 638235"/>
                <a:gd name="connsiteX25" fmla="*/ 1109154 w 1517436"/>
                <a:gd name="connsiteY25" fmla="*/ 110646 h 638235"/>
                <a:gd name="connsiteX26" fmla="*/ 1061948 w 1517436"/>
                <a:gd name="connsiteY26" fmla="*/ 157164 h 638235"/>
                <a:gd name="connsiteX27" fmla="*/ 1058506 w 1517436"/>
                <a:gd name="connsiteY27" fmla="*/ 179821 h 638235"/>
                <a:gd name="connsiteX28" fmla="*/ 1076517 w 1517436"/>
                <a:gd name="connsiteY28" fmla="*/ 224045 h 638235"/>
                <a:gd name="connsiteX29" fmla="*/ 1079787 w 1517436"/>
                <a:gd name="connsiteY29" fmla="*/ 226569 h 638235"/>
                <a:gd name="connsiteX30" fmla="*/ 1081966 w 1517436"/>
                <a:gd name="connsiteY30" fmla="*/ 233853 h 638235"/>
                <a:gd name="connsiteX31" fmla="*/ 1077779 w 1517436"/>
                <a:gd name="connsiteY31" fmla="*/ 238385 h 638235"/>
                <a:gd name="connsiteX32" fmla="*/ 1077779 w 1517436"/>
                <a:gd name="connsiteY32" fmla="*/ 238385 h 638235"/>
                <a:gd name="connsiteX33" fmla="*/ 1050591 w 1517436"/>
                <a:gd name="connsiteY33" fmla="*/ 267867 h 638235"/>
                <a:gd name="connsiteX34" fmla="*/ 1049214 w 1517436"/>
                <a:gd name="connsiteY34" fmla="*/ 267466 h 638235"/>
                <a:gd name="connsiteX35" fmla="*/ 762820 w 1517436"/>
                <a:gd name="connsiteY35" fmla="*/ 310313 h 638235"/>
                <a:gd name="connsiteX36" fmla="*/ 762820 w 1517436"/>
                <a:gd name="connsiteY36" fmla="*/ 310887 h 638235"/>
                <a:gd name="connsiteX37" fmla="*/ 602501 w 1517436"/>
                <a:gd name="connsiteY37" fmla="*/ 312435 h 638235"/>
                <a:gd name="connsiteX38" fmla="*/ 421360 w 1517436"/>
                <a:gd name="connsiteY38" fmla="*/ 315762 h 638235"/>
                <a:gd name="connsiteX39" fmla="*/ 337731 w 1517436"/>
                <a:gd name="connsiteY39" fmla="*/ 55696 h 638235"/>
                <a:gd name="connsiteX40" fmla="*/ 324882 w 1517436"/>
                <a:gd name="connsiteY40" fmla="*/ 0 h 638235"/>
                <a:gd name="connsiteX41" fmla="*/ 158139 w 1517436"/>
                <a:gd name="connsiteY41" fmla="*/ 38545 h 638235"/>
                <a:gd name="connsiteX42" fmla="*/ 247906 w 1517436"/>
                <a:gd name="connsiteY42" fmla="*/ 77091 h 638235"/>
                <a:gd name="connsiteX43" fmla="*/ 284215 w 1517436"/>
                <a:gd name="connsiteY43" fmla="*/ 298669 h 638235"/>
                <a:gd name="connsiteX44" fmla="*/ 102558 w 1517436"/>
                <a:gd name="connsiteY44" fmla="*/ 265573 h 638235"/>
                <a:gd name="connsiteX45" fmla="*/ 42733 w 1517436"/>
                <a:gd name="connsiteY45" fmla="*/ 244178 h 638235"/>
                <a:gd name="connsiteX46" fmla="*/ 0 w 1517436"/>
                <a:gd name="connsiteY46" fmla="*/ 394115 h 638235"/>
                <a:gd name="connsiteX47" fmla="*/ 89767 w 1517436"/>
                <a:gd name="connsiteY47" fmla="*/ 338419 h 638235"/>
                <a:gd name="connsiteX48" fmla="*/ 461684 w 1517436"/>
                <a:gd name="connsiteY48" fmla="*/ 419812 h 638235"/>
                <a:gd name="connsiteX49" fmla="*/ 632672 w 1517436"/>
                <a:gd name="connsiteY49" fmla="*/ 445509 h 638235"/>
                <a:gd name="connsiteX50" fmla="*/ 764598 w 1517436"/>
                <a:gd name="connsiteY50" fmla="*/ 458357 h 638235"/>
                <a:gd name="connsiteX51" fmla="*/ 765114 w 1517436"/>
                <a:gd name="connsiteY51" fmla="*/ 505449 h 638235"/>
                <a:gd name="connsiteX52" fmla="*/ 1056786 w 1517436"/>
                <a:gd name="connsiteY52" fmla="*/ 461168 h 638235"/>
                <a:gd name="connsiteX53" fmla="*/ 1075083 w 1517436"/>
                <a:gd name="connsiteY53" fmla="*/ 503327 h 638235"/>
                <a:gd name="connsiteX54" fmla="*/ 1096077 w 1517436"/>
                <a:gd name="connsiteY54" fmla="*/ 493059 h 638235"/>
                <a:gd name="connsiteX55" fmla="*/ 1214007 w 1517436"/>
                <a:gd name="connsiteY55" fmla="*/ 638236 h 638235"/>
                <a:gd name="connsiteX56" fmla="*/ 1444763 w 1517436"/>
                <a:gd name="connsiteY56" fmla="*/ 543937 h 638235"/>
                <a:gd name="connsiteX57" fmla="*/ 1461971 w 1517436"/>
                <a:gd name="connsiteY57" fmla="*/ 501090 h 638235"/>
                <a:gd name="connsiteX58" fmla="*/ 1406390 w 1517436"/>
                <a:gd name="connsiteY58" fmla="*/ 505392 h 638235"/>
                <a:gd name="connsiteX59" fmla="*/ 1235402 w 1517436"/>
                <a:gd name="connsiteY59" fmla="*/ 565332 h 638235"/>
                <a:gd name="connsiteX60" fmla="*/ 1163244 w 1517436"/>
                <a:gd name="connsiteY60" fmla="*/ 465298 h 638235"/>
                <a:gd name="connsiteX61" fmla="*/ 1163244 w 1517436"/>
                <a:gd name="connsiteY61" fmla="*/ 465298 h 638235"/>
                <a:gd name="connsiteX62" fmla="*/ 1160434 w 1517436"/>
                <a:gd name="connsiteY62" fmla="*/ 461397 h 638235"/>
                <a:gd name="connsiteX63" fmla="*/ 1175577 w 1517436"/>
                <a:gd name="connsiteY63" fmla="*/ 453998 h 638235"/>
                <a:gd name="connsiteX64" fmla="*/ 1174200 w 1517436"/>
                <a:gd name="connsiteY64" fmla="*/ 447918 h 638235"/>
                <a:gd name="connsiteX65" fmla="*/ 1214007 w 1517436"/>
                <a:gd name="connsiteY65" fmla="*/ 479695 h 63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517436" h="638235">
                  <a:moveTo>
                    <a:pt x="1216933" y="460996"/>
                  </a:moveTo>
                  <a:lnTo>
                    <a:pt x="1220890" y="462717"/>
                  </a:lnTo>
                  <a:lnTo>
                    <a:pt x="1220890" y="462717"/>
                  </a:lnTo>
                  <a:lnTo>
                    <a:pt x="1347080" y="517036"/>
                  </a:lnTo>
                  <a:lnTo>
                    <a:pt x="1507858" y="326316"/>
                  </a:lnTo>
                  <a:cubicBezTo>
                    <a:pt x="1507858" y="326316"/>
                    <a:pt x="1532236" y="299071"/>
                    <a:pt x="1503212" y="280429"/>
                  </a:cubicBezTo>
                  <a:cubicBezTo>
                    <a:pt x="1474188" y="261787"/>
                    <a:pt x="1455948" y="310026"/>
                    <a:pt x="1455948" y="310026"/>
                  </a:cubicBezTo>
                  <a:lnTo>
                    <a:pt x="1332396" y="442756"/>
                  </a:lnTo>
                  <a:lnTo>
                    <a:pt x="1227429" y="390272"/>
                  </a:lnTo>
                  <a:lnTo>
                    <a:pt x="1229093" y="379259"/>
                  </a:lnTo>
                  <a:lnTo>
                    <a:pt x="1133417" y="323965"/>
                  </a:lnTo>
                  <a:cubicBezTo>
                    <a:pt x="1131565" y="320483"/>
                    <a:pt x="1129534" y="317093"/>
                    <a:pt x="1127337" y="313812"/>
                  </a:cubicBezTo>
                  <a:lnTo>
                    <a:pt x="1126477" y="310715"/>
                  </a:lnTo>
                  <a:lnTo>
                    <a:pt x="1121716" y="306527"/>
                  </a:lnTo>
                  <a:cubicBezTo>
                    <a:pt x="1120799" y="305552"/>
                    <a:pt x="1119881" y="304635"/>
                    <a:pt x="1118963" y="303832"/>
                  </a:cubicBezTo>
                  <a:lnTo>
                    <a:pt x="1134794" y="286624"/>
                  </a:lnTo>
                  <a:cubicBezTo>
                    <a:pt x="1179190" y="302185"/>
                    <a:pt x="1227790" y="278806"/>
                    <a:pt x="1243352" y="234410"/>
                  </a:cubicBezTo>
                  <a:cubicBezTo>
                    <a:pt x="1245050" y="229569"/>
                    <a:pt x="1246306" y="224584"/>
                    <a:pt x="1247103" y="219514"/>
                  </a:cubicBezTo>
                  <a:cubicBezTo>
                    <a:pt x="1254514" y="220925"/>
                    <a:pt x="1262120" y="220925"/>
                    <a:pt x="1269531" y="219514"/>
                  </a:cubicBezTo>
                  <a:cubicBezTo>
                    <a:pt x="1289302" y="215355"/>
                    <a:pt x="1305793" y="201795"/>
                    <a:pt x="1313698" y="183205"/>
                  </a:cubicBezTo>
                  <a:cubicBezTo>
                    <a:pt x="1313038" y="184456"/>
                    <a:pt x="1311827" y="185327"/>
                    <a:pt x="1310428" y="185557"/>
                  </a:cubicBezTo>
                  <a:cubicBezTo>
                    <a:pt x="1311661" y="183412"/>
                    <a:pt x="1312751" y="181186"/>
                    <a:pt x="1313698" y="178903"/>
                  </a:cubicBezTo>
                  <a:cubicBezTo>
                    <a:pt x="1310428" y="186819"/>
                    <a:pt x="1279855" y="175921"/>
                    <a:pt x="1275267" y="173167"/>
                  </a:cubicBezTo>
                  <a:cubicBezTo>
                    <a:pt x="1261271" y="165711"/>
                    <a:pt x="1254044" y="154698"/>
                    <a:pt x="1246587" y="141161"/>
                  </a:cubicBezTo>
                  <a:cubicBezTo>
                    <a:pt x="1232305" y="114432"/>
                    <a:pt x="1205919" y="104566"/>
                    <a:pt x="1176207" y="102214"/>
                  </a:cubicBezTo>
                  <a:cubicBezTo>
                    <a:pt x="1153505" y="99753"/>
                    <a:pt x="1130544" y="102644"/>
                    <a:pt x="1109154" y="110646"/>
                  </a:cubicBezTo>
                  <a:cubicBezTo>
                    <a:pt x="1087616" y="118883"/>
                    <a:pt x="1070500" y="135746"/>
                    <a:pt x="1061948" y="157164"/>
                  </a:cubicBezTo>
                  <a:cubicBezTo>
                    <a:pt x="1059390" y="164432"/>
                    <a:pt x="1058219" y="172118"/>
                    <a:pt x="1058506" y="179821"/>
                  </a:cubicBezTo>
                  <a:cubicBezTo>
                    <a:pt x="1057526" y="196524"/>
                    <a:pt x="1064145" y="212780"/>
                    <a:pt x="1076517" y="224045"/>
                  </a:cubicBezTo>
                  <a:cubicBezTo>
                    <a:pt x="1077561" y="224946"/>
                    <a:pt x="1078651" y="225789"/>
                    <a:pt x="1079787" y="226569"/>
                  </a:cubicBezTo>
                  <a:cubicBezTo>
                    <a:pt x="1080417" y="229035"/>
                    <a:pt x="1081106" y="231444"/>
                    <a:pt x="1081966" y="233853"/>
                  </a:cubicBezTo>
                  <a:lnTo>
                    <a:pt x="1077779" y="238385"/>
                  </a:lnTo>
                  <a:lnTo>
                    <a:pt x="1077779" y="238385"/>
                  </a:lnTo>
                  <a:lnTo>
                    <a:pt x="1050591" y="267867"/>
                  </a:lnTo>
                  <a:lnTo>
                    <a:pt x="1049214" y="267466"/>
                  </a:lnTo>
                  <a:lnTo>
                    <a:pt x="762820" y="310313"/>
                  </a:lnTo>
                  <a:lnTo>
                    <a:pt x="762820" y="310887"/>
                  </a:lnTo>
                  <a:cubicBezTo>
                    <a:pt x="753298" y="304577"/>
                    <a:pt x="710164" y="282666"/>
                    <a:pt x="602501" y="312435"/>
                  </a:cubicBezTo>
                  <a:cubicBezTo>
                    <a:pt x="561833" y="323907"/>
                    <a:pt x="494092" y="322473"/>
                    <a:pt x="421360" y="315762"/>
                  </a:cubicBezTo>
                  <a:cubicBezTo>
                    <a:pt x="370540" y="252552"/>
                    <a:pt x="337731" y="55696"/>
                    <a:pt x="337731" y="55696"/>
                  </a:cubicBezTo>
                  <a:lnTo>
                    <a:pt x="324882" y="0"/>
                  </a:lnTo>
                  <a:lnTo>
                    <a:pt x="158139" y="38545"/>
                  </a:lnTo>
                  <a:cubicBezTo>
                    <a:pt x="158139" y="38545"/>
                    <a:pt x="235058" y="55753"/>
                    <a:pt x="247906" y="77091"/>
                  </a:cubicBezTo>
                  <a:cubicBezTo>
                    <a:pt x="267466" y="83630"/>
                    <a:pt x="279569" y="229723"/>
                    <a:pt x="284215" y="298669"/>
                  </a:cubicBezTo>
                  <a:cubicBezTo>
                    <a:pt x="184352" y="283240"/>
                    <a:pt x="102558" y="265573"/>
                    <a:pt x="102558" y="265573"/>
                  </a:cubicBezTo>
                  <a:lnTo>
                    <a:pt x="42733" y="244178"/>
                  </a:lnTo>
                  <a:lnTo>
                    <a:pt x="0" y="394115"/>
                  </a:lnTo>
                  <a:cubicBezTo>
                    <a:pt x="0" y="394115"/>
                    <a:pt x="47035" y="342492"/>
                    <a:pt x="89767" y="338419"/>
                  </a:cubicBezTo>
                  <a:cubicBezTo>
                    <a:pt x="89767" y="338419"/>
                    <a:pt x="303487" y="441207"/>
                    <a:pt x="461684" y="419812"/>
                  </a:cubicBezTo>
                  <a:cubicBezTo>
                    <a:pt x="523288" y="411495"/>
                    <a:pt x="582827" y="437536"/>
                    <a:pt x="632672" y="445509"/>
                  </a:cubicBezTo>
                  <a:cubicBezTo>
                    <a:pt x="676305" y="452782"/>
                    <a:pt x="720380" y="457072"/>
                    <a:pt x="764598" y="458357"/>
                  </a:cubicBezTo>
                  <a:lnTo>
                    <a:pt x="765114" y="505449"/>
                  </a:lnTo>
                  <a:cubicBezTo>
                    <a:pt x="765114" y="505449"/>
                    <a:pt x="941150" y="497878"/>
                    <a:pt x="1056786" y="461168"/>
                  </a:cubicBezTo>
                  <a:cubicBezTo>
                    <a:pt x="1065562" y="484915"/>
                    <a:pt x="1072617" y="502065"/>
                    <a:pt x="1075083" y="503327"/>
                  </a:cubicBezTo>
                  <a:lnTo>
                    <a:pt x="1096077" y="493059"/>
                  </a:lnTo>
                  <a:lnTo>
                    <a:pt x="1214007" y="638236"/>
                  </a:lnTo>
                  <a:lnTo>
                    <a:pt x="1444763" y="543937"/>
                  </a:lnTo>
                  <a:cubicBezTo>
                    <a:pt x="1444763" y="543937"/>
                    <a:pt x="1479179" y="531089"/>
                    <a:pt x="1461971" y="501090"/>
                  </a:cubicBezTo>
                  <a:cubicBezTo>
                    <a:pt x="1444763" y="471091"/>
                    <a:pt x="1406390" y="505392"/>
                    <a:pt x="1406390" y="505392"/>
                  </a:cubicBezTo>
                  <a:lnTo>
                    <a:pt x="1235402" y="565332"/>
                  </a:lnTo>
                  <a:lnTo>
                    <a:pt x="1163244" y="465298"/>
                  </a:lnTo>
                  <a:lnTo>
                    <a:pt x="1163244" y="465298"/>
                  </a:lnTo>
                  <a:lnTo>
                    <a:pt x="1160434" y="461397"/>
                  </a:lnTo>
                  <a:lnTo>
                    <a:pt x="1175577" y="453998"/>
                  </a:lnTo>
                  <a:cubicBezTo>
                    <a:pt x="1175577" y="453998"/>
                    <a:pt x="1175118" y="451761"/>
                    <a:pt x="1174200" y="447918"/>
                  </a:cubicBezTo>
                  <a:lnTo>
                    <a:pt x="1214007" y="479695"/>
                  </a:lnTo>
                  <a:close/>
                </a:path>
              </a:pathLst>
            </a:custGeom>
            <a:solidFill>
              <a:srgbClr val="80808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0" name="Bentuk Bebas: Bentuk 119">
              <a:extLst>
                <a:ext uri="{FF2B5EF4-FFF2-40B4-BE49-F238E27FC236}">
                  <a16:creationId xmlns:a16="http://schemas.microsoft.com/office/drawing/2014/main" id="{5CBFEC4C-53FC-4A55-A04B-1D53A71D4481}"/>
                </a:ext>
              </a:extLst>
            </p:cNvPr>
            <p:cNvSpPr/>
            <p:nvPr/>
          </p:nvSpPr>
          <p:spPr>
            <a:xfrm>
              <a:off x="3379221" y="2713652"/>
              <a:ext cx="140300" cy="143799"/>
            </a:xfrm>
            <a:custGeom>
              <a:avLst/>
              <a:gdLst>
                <a:gd name="connsiteX0" fmla="*/ 52828 w 140300"/>
                <a:gd name="connsiteY0" fmla="*/ 143800 h 143799"/>
                <a:gd name="connsiteX1" fmla="*/ 0 w 140300"/>
                <a:gd name="connsiteY1" fmla="*/ 94815 h 143799"/>
                <a:gd name="connsiteX2" fmla="*/ 87473 w 140300"/>
                <a:gd name="connsiteY2" fmla="*/ 0 h 143799"/>
                <a:gd name="connsiteX3" fmla="*/ 140301 w 140300"/>
                <a:gd name="connsiteY3" fmla="*/ 48927 h 143799"/>
                <a:gd name="connsiteX4" fmla="*/ 52828 w 140300"/>
                <a:gd name="connsiteY4" fmla="*/ 143800 h 14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300" h="143799">
                  <a:moveTo>
                    <a:pt x="52828" y="143800"/>
                  </a:moveTo>
                  <a:lnTo>
                    <a:pt x="0" y="94815"/>
                  </a:lnTo>
                  <a:lnTo>
                    <a:pt x="87473" y="0"/>
                  </a:lnTo>
                  <a:lnTo>
                    <a:pt x="140301" y="48927"/>
                  </a:lnTo>
                  <a:lnTo>
                    <a:pt x="52828" y="143800"/>
                  </a:lnTo>
                  <a:close/>
                </a:path>
              </a:pathLst>
            </a:custGeom>
            <a:solidFill>
              <a:srgbClr val="FDA57D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1" name="Bentuk Bebas: Bentuk 120">
              <a:extLst>
                <a:ext uri="{FF2B5EF4-FFF2-40B4-BE49-F238E27FC236}">
                  <a16:creationId xmlns:a16="http://schemas.microsoft.com/office/drawing/2014/main" id="{2AFB4763-8820-4F53-A6CE-D9D3EDCC1AA7}"/>
                </a:ext>
              </a:extLst>
            </p:cNvPr>
            <p:cNvSpPr/>
            <p:nvPr/>
          </p:nvSpPr>
          <p:spPr>
            <a:xfrm>
              <a:off x="3423904" y="2717782"/>
              <a:ext cx="91258" cy="92749"/>
            </a:xfrm>
            <a:custGeom>
              <a:avLst/>
              <a:gdLst>
                <a:gd name="connsiteX0" fmla="*/ 38603 w 91258"/>
                <a:gd name="connsiteY0" fmla="*/ 0 h 92749"/>
                <a:gd name="connsiteX1" fmla="*/ 0 w 91258"/>
                <a:gd name="connsiteY1" fmla="*/ 41872 h 92749"/>
                <a:gd name="connsiteX2" fmla="*/ 51107 w 91258"/>
                <a:gd name="connsiteY2" fmla="*/ 92750 h 92749"/>
                <a:gd name="connsiteX3" fmla="*/ 91259 w 91258"/>
                <a:gd name="connsiteY3" fmla="*/ 48985 h 9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58" h="92749">
                  <a:moveTo>
                    <a:pt x="38603" y="0"/>
                  </a:moveTo>
                  <a:lnTo>
                    <a:pt x="0" y="41872"/>
                  </a:lnTo>
                  <a:cubicBezTo>
                    <a:pt x="8438" y="65705"/>
                    <a:pt x="27234" y="84421"/>
                    <a:pt x="51107" y="92750"/>
                  </a:cubicBezTo>
                  <a:lnTo>
                    <a:pt x="91259" y="48985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2" name="Bentuk Bebas: Bentuk 121">
              <a:extLst>
                <a:ext uri="{FF2B5EF4-FFF2-40B4-BE49-F238E27FC236}">
                  <a16:creationId xmlns:a16="http://schemas.microsoft.com/office/drawing/2014/main" id="{674A41D3-BBEA-4460-A1BD-0A7974ADAF61}"/>
                </a:ext>
              </a:extLst>
            </p:cNvPr>
            <p:cNvSpPr/>
            <p:nvPr/>
          </p:nvSpPr>
          <p:spPr>
            <a:xfrm>
              <a:off x="3473864" y="2796322"/>
              <a:ext cx="377664" cy="234296"/>
            </a:xfrm>
            <a:custGeom>
              <a:avLst/>
              <a:gdLst>
                <a:gd name="connsiteX0" fmla="*/ 0 w 377664"/>
                <a:gd name="connsiteY0" fmla="*/ 143153 h 234296"/>
                <a:gd name="connsiteX1" fmla="*/ 211827 w 377664"/>
                <a:gd name="connsiteY1" fmla="*/ 234297 h 234296"/>
                <a:gd name="connsiteX2" fmla="*/ 368360 w 377664"/>
                <a:gd name="connsiteY2" fmla="*/ 48797 h 234296"/>
                <a:gd name="connsiteX3" fmla="*/ 363829 w 377664"/>
                <a:gd name="connsiteY3" fmla="*/ 4172 h 234296"/>
                <a:gd name="connsiteX4" fmla="*/ 317942 w 377664"/>
                <a:gd name="connsiteY4" fmla="*/ 32852 h 234296"/>
                <a:gd name="connsiteX5" fmla="*/ 197488 w 377664"/>
                <a:gd name="connsiteY5" fmla="*/ 161795 h 234296"/>
                <a:gd name="connsiteX6" fmla="*/ 42905 w 377664"/>
                <a:gd name="connsiteY6" fmla="*/ 84589 h 234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664" h="234296">
                  <a:moveTo>
                    <a:pt x="0" y="143153"/>
                  </a:moveTo>
                  <a:lnTo>
                    <a:pt x="211827" y="234297"/>
                  </a:lnTo>
                  <a:lnTo>
                    <a:pt x="368360" y="48797"/>
                  </a:lnTo>
                  <a:cubicBezTo>
                    <a:pt x="368360" y="48797"/>
                    <a:pt x="392050" y="22297"/>
                    <a:pt x="363829" y="4172"/>
                  </a:cubicBezTo>
                  <a:cubicBezTo>
                    <a:pt x="335609" y="-13954"/>
                    <a:pt x="317942" y="32852"/>
                    <a:pt x="317942" y="32852"/>
                  </a:cubicBezTo>
                  <a:lnTo>
                    <a:pt x="197488" y="161795"/>
                  </a:lnTo>
                  <a:lnTo>
                    <a:pt x="42905" y="84589"/>
                  </a:lnTo>
                  <a:close/>
                </a:path>
              </a:pathLst>
            </a:custGeom>
            <a:solidFill>
              <a:srgbClr val="FDA57D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3" name="Bentuk Bebas: Bentuk 122">
              <a:extLst>
                <a:ext uri="{FF2B5EF4-FFF2-40B4-BE49-F238E27FC236}">
                  <a16:creationId xmlns:a16="http://schemas.microsoft.com/office/drawing/2014/main" id="{FF33A089-50F3-4130-B933-AEEE8115FC19}"/>
                </a:ext>
              </a:extLst>
            </p:cNvPr>
            <p:cNvSpPr/>
            <p:nvPr/>
          </p:nvSpPr>
          <p:spPr>
            <a:xfrm>
              <a:off x="3454419" y="2833992"/>
              <a:ext cx="116439" cy="160376"/>
            </a:xfrm>
            <a:custGeom>
              <a:avLst/>
              <a:gdLst>
                <a:gd name="connsiteX0" fmla="*/ 8317 w 116439"/>
                <a:gd name="connsiteY0" fmla="*/ 0 h 160376"/>
                <a:gd name="connsiteX1" fmla="*/ 116439 w 116439"/>
                <a:gd name="connsiteY1" fmla="*/ 62464 h 160376"/>
                <a:gd name="connsiteX2" fmla="*/ 101870 w 116439"/>
                <a:gd name="connsiteY2" fmla="*/ 160376 h 160376"/>
                <a:gd name="connsiteX3" fmla="*/ 0 w 116439"/>
                <a:gd name="connsiteY3" fmla="*/ 79156 h 160376"/>
                <a:gd name="connsiteX4" fmla="*/ 8317 w 116439"/>
                <a:gd name="connsiteY4" fmla="*/ 0 h 1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439" h="160376">
                  <a:moveTo>
                    <a:pt x="8317" y="0"/>
                  </a:moveTo>
                  <a:lnTo>
                    <a:pt x="116439" y="62464"/>
                  </a:lnTo>
                  <a:lnTo>
                    <a:pt x="101870" y="160376"/>
                  </a:lnTo>
                  <a:lnTo>
                    <a:pt x="0" y="79156"/>
                  </a:lnTo>
                  <a:lnTo>
                    <a:pt x="8317" y="0"/>
                  </a:lnTo>
                  <a:close/>
                </a:path>
              </a:pathLst>
            </a:custGeom>
            <a:solidFill>
              <a:srgbClr val="6C63FF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4" name="Bentuk Bebas: Bentuk 123">
              <a:extLst>
                <a:ext uri="{FF2B5EF4-FFF2-40B4-BE49-F238E27FC236}">
                  <a16:creationId xmlns:a16="http://schemas.microsoft.com/office/drawing/2014/main" id="{707F8807-BA10-42E3-9B31-EEA153AFEC28}"/>
                </a:ext>
              </a:extLst>
            </p:cNvPr>
            <p:cNvSpPr/>
            <p:nvPr/>
          </p:nvSpPr>
          <p:spPr>
            <a:xfrm>
              <a:off x="3423216" y="2644420"/>
              <a:ext cx="166341" cy="166685"/>
            </a:xfrm>
            <a:custGeom>
              <a:avLst/>
              <a:gdLst>
                <a:gd name="connsiteX0" fmla="*/ 166342 w 166341"/>
                <a:gd name="connsiteY0" fmla="*/ 83343 h 166685"/>
                <a:gd name="connsiteX1" fmla="*/ 83171 w 166341"/>
                <a:gd name="connsiteY1" fmla="*/ 166686 h 166685"/>
                <a:gd name="connsiteX2" fmla="*/ 0 w 166341"/>
                <a:gd name="connsiteY2" fmla="*/ 83343 h 166685"/>
                <a:gd name="connsiteX3" fmla="*/ 83171 w 166341"/>
                <a:gd name="connsiteY3" fmla="*/ 0 h 166685"/>
                <a:gd name="connsiteX4" fmla="*/ 166342 w 166341"/>
                <a:gd name="connsiteY4" fmla="*/ 83343 h 16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341" h="166685">
                  <a:moveTo>
                    <a:pt x="166342" y="83343"/>
                  </a:moveTo>
                  <a:cubicBezTo>
                    <a:pt x="166342" y="129372"/>
                    <a:pt x="129105" y="166686"/>
                    <a:pt x="83171" y="166686"/>
                  </a:cubicBezTo>
                  <a:cubicBezTo>
                    <a:pt x="37237" y="166686"/>
                    <a:pt x="0" y="129372"/>
                    <a:pt x="0" y="83343"/>
                  </a:cubicBezTo>
                  <a:cubicBezTo>
                    <a:pt x="0" y="37314"/>
                    <a:pt x="37237" y="0"/>
                    <a:pt x="83171" y="0"/>
                  </a:cubicBezTo>
                  <a:cubicBezTo>
                    <a:pt x="129105" y="0"/>
                    <a:pt x="166342" y="37314"/>
                    <a:pt x="166342" y="83343"/>
                  </a:cubicBezTo>
                  <a:close/>
                </a:path>
              </a:pathLst>
            </a:custGeom>
            <a:solidFill>
              <a:srgbClr val="FDA57D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5" name="Bentuk Bebas: Bentuk 124">
              <a:extLst>
                <a:ext uri="{FF2B5EF4-FFF2-40B4-BE49-F238E27FC236}">
                  <a16:creationId xmlns:a16="http://schemas.microsoft.com/office/drawing/2014/main" id="{D18C398C-BEDA-412C-B055-96E12A3ED137}"/>
                </a:ext>
              </a:extLst>
            </p:cNvPr>
            <p:cNvSpPr/>
            <p:nvPr/>
          </p:nvSpPr>
          <p:spPr>
            <a:xfrm>
              <a:off x="3117663" y="2788162"/>
              <a:ext cx="378340" cy="230985"/>
            </a:xfrm>
            <a:custGeom>
              <a:avLst/>
              <a:gdLst>
                <a:gd name="connsiteX0" fmla="*/ 320351 w 378340"/>
                <a:gd name="connsiteY0" fmla="*/ 12504 h 230985"/>
                <a:gd name="connsiteX1" fmla="*/ 278765 w 378340"/>
                <a:gd name="connsiteY1" fmla="*/ 0 h 230985"/>
                <a:gd name="connsiteX2" fmla="*/ 0 w 378340"/>
                <a:gd name="connsiteY2" fmla="*/ 41700 h 230985"/>
                <a:gd name="connsiteX3" fmla="*/ 2065 w 378340"/>
                <a:gd name="connsiteY3" fmla="*/ 230985 h 230985"/>
                <a:gd name="connsiteX4" fmla="*/ 378341 w 378340"/>
                <a:gd name="connsiteY4" fmla="*/ 128943 h 230985"/>
                <a:gd name="connsiteX5" fmla="*/ 353390 w 378340"/>
                <a:gd name="connsiteY5" fmla="*/ 41700 h 23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40" h="230985">
                  <a:moveTo>
                    <a:pt x="320351" y="12504"/>
                  </a:moveTo>
                  <a:lnTo>
                    <a:pt x="278765" y="0"/>
                  </a:lnTo>
                  <a:lnTo>
                    <a:pt x="0" y="41700"/>
                  </a:lnTo>
                  <a:lnTo>
                    <a:pt x="2065" y="230985"/>
                  </a:lnTo>
                  <a:cubicBezTo>
                    <a:pt x="2065" y="230985"/>
                    <a:pt x="340943" y="216416"/>
                    <a:pt x="378341" y="128943"/>
                  </a:cubicBezTo>
                  <a:lnTo>
                    <a:pt x="353390" y="41700"/>
                  </a:lnTo>
                  <a:close/>
                </a:path>
              </a:pathLst>
            </a:custGeom>
            <a:solidFill>
              <a:srgbClr val="6C63FF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6" name="Bentuk Bebas: Bentuk 125">
              <a:extLst>
                <a:ext uri="{FF2B5EF4-FFF2-40B4-BE49-F238E27FC236}">
                  <a16:creationId xmlns:a16="http://schemas.microsoft.com/office/drawing/2014/main" id="{25008E5B-E4D1-41EE-B622-D795242AB6E0}"/>
                </a:ext>
              </a:extLst>
            </p:cNvPr>
            <p:cNvSpPr/>
            <p:nvPr/>
          </p:nvSpPr>
          <p:spPr>
            <a:xfrm>
              <a:off x="3457688" y="2867317"/>
              <a:ext cx="102787" cy="127050"/>
            </a:xfrm>
            <a:custGeom>
              <a:avLst/>
              <a:gdLst>
                <a:gd name="connsiteX0" fmla="*/ 0 w 102787"/>
                <a:gd name="connsiteY0" fmla="*/ 48354 h 127050"/>
                <a:gd name="connsiteX1" fmla="*/ 98600 w 102787"/>
                <a:gd name="connsiteY1" fmla="*/ 127051 h 127050"/>
                <a:gd name="connsiteX2" fmla="*/ 102788 w 102787"/>
                <a:gd name="connsiteY2" fmla="*/ 93725 h 127050"/>
                <a:gd name="connsiteX3" fmla="*/ 5048 w 102787"/>
                <a:gd name="connsiteY3" fmla="*/ 0 h 127050"/>
                <a:gd name="connsiteX4" fmla="*/ 0 w 102787"/>
                <a:gd name="connsiteY4" fmla="*/ 48354 h 12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787" h="127050">
                  <a:moveTo>
                    <a:pt x="0" y="48354"/>
                  </a:moveTo>
                  <a:lnTo>
                    <a:pt x="98600" y="127051"/>
                  </a:lnTo>
                  <a:lnTo>
                    <a:pt x="102788" y="93725"/>
                  </a:lnTo>
                  <a:lnTo>
                    <a:pt x="5048" y="0"/>
                  </a:lnTo>
                  <a:lnTo>
                    <a:pt x="0" y="48354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7" name="Bentuk Bebas: Bentuk 126">
              <a:extLst>
                <a:ext uri="{FF2B5EF4-FFF2-40B4-BE49-F238E27FC236}">
                  <a16:creationId xmlns:a16="http://schemas.microsoft.com/office/drawing/2014/main" id="{43E69BB9-A658-4B4D-98F3-CFC5B95CB667}"/>
                </a:ext>
              </a:extLst>
            </p:cNvPr>
            <p:cNvSpPr/>
            <p:nvPr/>
          </p:nvSpPr>
          <p:spPr>
            <a:xfrm>
              <a:off x="2462908" y="2785982"/>
              <a:ext cx="656820" cy="187277"/>
            </a:xfrm>
            <a:custGeom>
              <a:avLst/>
              <a:gdLst>
                <a:gd name="connsiteX0" fmla="*/ 656820 w 656820"/>
                <a:gd name="connsiteY0" fmla="*/ 45887 h 187277"/>
                <a:gd name="connsiteX1" fmla="*/ 498853 w 656820"/>
                <a:gd name="connsiteY1" fmla="*/ 45887 h 187277"/>
                <a:gd name="connsiteX2" fmla="*/ 12390 w 656820"/>
                <a:gd name="connsiteY2" fmla="*/ 0 h 187277"/>
                <a:gd name="connsiteX3" fmla="*/ 0 w 656820"/>
                <a:gd name="connsiteY3" fmla="*/ 70896 h 187277"/>
                <a:gd name="connsiteX4" fmla="*/ 361707 w 656820"/>
                <a:gd name="connsiteY4" fmla="*/ 150052 h 187277"/>
                <a:gd name="connsiteX5" fmla="*/ 528049 w 656820"/>
                <a:gd name="connsiteY5" fmla="*/ 175060 h 187277"/>
                <a:gd name="connsiteX6" fmla="*/ 656820 w 656820"/>
                <a:gd name="connsiteY6" fmla="*/ 187278 h 18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6820" h="187277">
                  <a:moveTo>
                    <a:pt x="656820" y="45887"/>
                  </a:moveTo>
                  <a:cubicBezTo>
                    <a:pt x="656820" y="45887"/>
                    <a:pt x="619422" y="12562"/>
                    <a:pt x="498853" y="45887"/>
                  </a:cubicBezTo>
                  <a:cubicBezTo>
                    <a:pt x="378284" y="79213"/>
                    <a:pt x="12390" y="0"/>
                    <a:pt x="12390" y="0"/>
                  </a:cubicBezTo>
                  <a:lnTo>
                    <a:pt x="0" y="70896"/>
                  </a:lnTo>
                  <a:cubicBezTo>
                    <a:pt x="0" y="70896"/>
                    <a:pt x="207870" y="170873"/>
                    <a:pt x="361707" y="150052"/>
                  </a:cubicBezTo>
                  <a:cubicBezTo>
                    <a:pt x="421590" y="141964"/>
                    <a:pt x="479523" y="167259"/>
                    <a:pt x="528049" y="175060"/>
                  </a:cubicBezTo>
                  <a:cubicBezTo>
                    <a:pt x="570638" y="182098"/>
                    <a:pt x="613669" y="186182"/>
                    <a:pt x="656820" y="187278"/>
                  </a:cubicBezTo>
                  <a:close/>
                </a:path>
              </a:pathLst>
            </a:custGeom>
            <a:solidFill>
              <a:srgbClr val="4D8AF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8" name="Bentuk Bebas: Bentuk 127">
              <a:extLst>
                <a:ext uri="{FF2B5EF4-FFF2-40B4-BE49-F238E27FC236}">
                  <a16:creationId xmlns:a16="http://schemas.microsoft.com/office/drawing/2014/main" id="{7E476B28-9924-47A2-B0C0-B2BB4D3108B3}"/>
                </a:ext>
              </a:extLst>
            </p:cNvPr>
            <p:cNvSpPr/>
            <p:nvPr/>
          </p:nvSpPr>
          <p:spPr>
            <a:xfrm>
              <a:off x="2375436" y="2765218"/>
              <a:ext cx="99862" cy="145806"/>
            </a:xfrm>
            <a:custGeom>
              <a:avLst/>
              <a:gdLst>
                <a:gd name="connsiteX0" fmla="*/ 99862 w 99862"/>
                <a:gd name="connsiteY0" fmla="*/ 20821 h 145806"/>
                <a:gd name="connsiteX1" fmla="*/ 41585 w 99862"/>
                <a:gd name="connsiteY1" fmla="*/ 0 h 145806"/>
                <a:gd name="connsiteX2" fmla="*/ 0 w 99862"/>
                <a:gd name="connsiteY2" fmla="*/ 145807 h 145806"/>
                <a:gd name="connsiteX3" fmla="*/ 87301 w 99862"/>
                <a:gd name="connsiteY3" fmla="*/ 91660 h 145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862" h="145806">
                  <a:moveTo>
                    <a:pt x="99862" y="20821"/>
                  </a:moveTo>
                  <a:lnTo>
                    <a:pt x="41585" y="0"/>
                  </a:lnTo>
                  <a:lnTo>
                    <a:pt x="0" y="145807"/>
                  </a:lnTo>
                  <a:cubicBezTo>
                    <a:pt x="0" y="145807"/>
                    <a:pt x="45887" y="95790"/>
                    <a:pt x="87301" y="91660"/>
                  </a:cubicBezTo>
                  <a:close/>
                </a:path>
              </a:pathLst>
            </a:custGeom>
            <a:solidFill>
              <a:srgbClr val="535461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9" name="Bentuk Bebas: Bentuk 128">
              <a:extLst>
                <a:ext uri="{FF2B5EF4-FFF2-40B4-BE49-F238E27FC236}">
                  <a16:creationId xmlns:a16="http://schemas.microsoft.com/office/drawing/2014/main" id="{FD0E747D-166B-411F-987E-2FE51D5DC284}"/>
                </a:ext>
              </a:extLst>
            </p:cNvPr>
            <p:cNvSpPr/>
            <p:nvPr/>
          </p:nvSpPr>
          <p:spPr>
            <a:xfrm>
              <a:off x="2616631" y="2581955"/>
              <a:ext cx="191120" cy="270792"/>
            </a:xfrm>
            <a:custGeom>
              <a:avLst/>
              <a:gdLst>
                <a:gd name="connsiteX0" fmla="*/ 0 w 191120"/>
                <a:gd name="connsiteY0" fmla="*/ 20821 h 270792"/>
                <a:gd name="connsiteX1" fmla="*/ 87186 w 191120"/>
                <a:gd name="connsiteY1" fmla="*/ 0 h 270792"/>
                <a:gd name="connsiteX2" fmla="*/ 191121 w 191120"/>
                <a:gd name="connsiteY2" fmla="*/ 270793 h 270792"/>
                <a:gd name="connsiteX3" fmla="*/ 37456 w 191120"/>
                <a:gd name="connsiteY3" fmla="*/ 270793 h 270792"/>
                <a:gd name="connsiteX4" fmla="*/ 0 w 191120"/>
                <a:gd name="connsiteY4" fmla="*/ 20821 h 2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20" h="270792">
                  <a:moveTo>
                    <a:pt x="0" y="20821"/>
                  </a:moveTo>
                  <a:lnTo>
                    <a:pt x="87186" y="0"/>
                  </a:lnTo>
                  <a:cubicBezTo>
                    <a:pt x="87186" y="0"/>
                    <a:pt x="128771" y="249971"/>
                    <a:pt x="191121" y="270793"/>
                  </a:cubicBezTo>
                  <a:lnTo>
                    <a:pt x="37456" y="270793"/>
                  </a:lnTo>
                  <a:cubicBezTo>
                    <a:pt x="37456" y="270793"/>
                    <a:pt x="24951" y="29138"/>
                    <a:pt x="0" y="20821"/>
                  </a:cubicBezTo>
                  <a:close/>
                </a:path>
              </a:pathLst>
            </a:custGeom>
            <a:solidFill>
              <a:srgbClr val="4D8AF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0" name="Bentuk Bebas: Bentuk 129">
              <a:extLst>
                <a:ext uri="{FF2B5EF4-FFF2-40B4-BE49-F238E27FC236}">
                  <a16:creationId xmlns:a16="http://schemas.microsoft.com/office/drawing/2014/main" id="{9C6F5FA5-A05A-4A89-B910-EC1127890760}"/>
                </a:ext>
              </a:extLst>
            </p:cNvPr>
            <p:cNvSpPr/>
            <p:nvPr/>
          </p:nvSpPr>
          <p:spPr>
            <a:xfrm>
              <a:off x="2529215" y="2527808"/>
              <a:ext cx="174601" cy="75025"/>
            </a:xfrm>
            <a:custGeom>
              <a:avLst/>
              <a:gdLst>
                <a:gd name="connsiteX0" fmla="*/ 174601 w 174601"/>
                <a:gd name="connsiteY0" fmla="*/ 54147 h 75025"/>
                <a:gd name="connsiteX1" fmla="*/ 162154 w 174601"/>
                <a:gd name="connsiteY1" fmla="*/ 0 h 75025"/>
                <a:gd name="connsiteX2" fmla="*/ 0 w 174601"/>
                <a:gd name="connsiteY2" fmla="*/ 37513 h 75025"/>
                <a:gd name="connsiteX3" fmla="*/ 87301 w 174601"/>
                <a:gd name="connsiteY3" fmla="*/ 75026 h 7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601" h="75025">
                  <a:moveTo>
                    <a:pt x="174601" y="54147"/>
                  </a:moveTo>
                  <a:lnTo>
                    <a:pt x="162154" y="0"/>
                  </a:lnTo>
                  <a:lnTo>
                    <a:pt x="0" y="37513"/>
                  </a:lnTo>
                  <a:cubicBezTo>
                    <a:pt x="0" y="37513"/>
                    <a:pt x="74567" y="54204"/>
                    <a:pt x="87301" y="75026"/>
                  </a:cubicBezTo>
                  <a:close/>
                </a:path>
              </a:pathLst>
            </a:custGeom>
            <a:solidFill>
              <a:srgbClr val="535461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1" name="Bentuk Bebas: Bentuk 130">
              <a:extLst>
                <a:ext uri="{FF2B5EF4-FFF2-40B4-BE49-F238E27FC236}">
                  <a16:creationId xmlns:a16="http://schemas.microsoft.com/office/drawing/2014/main" id="{AD468F68-DC8B-407B-A01D-A2ADC1036312}"/>
                </a:ext>
              </a:extLst>
            </p:cNvPr>
            <p:cNvSpPr/>
            <p:nvPr/>
          </p:nvSpPr>
          <p:spPr>
            <a:xfrm>
              <a:off x="3405128" y="2630571"/>
              <a:ext cx="247754" cy="121811"/>
            </a:xfrm>
            <a:custGeom>
              <a:avLst/>
              <a:gdLst>
                <a:gd name="connsiteX0" fmla="*/ 114508 w 247754"/>
                <a:gd name="connsiteY0" fmla="*/ 828 h 121811"/>
                <a:gd name="connsiteX1" fmla="*/ 49291 w 247754"/>
                <a:gd name="connsiteY1" fmla="*/ 9030 h 121811"/>
                <a:gd name="connsiteX2" fmla="*/ 3404 w 247754"/>
                <a:gd name="connsiteY2" fmla="*/ 54286 h 121811"/>
                <a:gd name="connsiteX3" fmla="*/ 17629 w 247754"/>
                <a:gd name="connsiteY3" fmla="*/ 115144 h 121811"/>
                <a:gd name="connsiteX4" fmla="*/ 32256 w 247754"/>
                <a:gd name="connsiteY4" fmla="*/ 121798 h 121811"/>
                <a:gd name="connsiteX5" fmla="*/ 55199 w 247754"/>
                <a:gd name="connsiteY5" fmla="*/ 110039 h 121811"/>
                <a:gd name="connsiteX6" fmla="*/ 96957 w 247754"/>
                <a:gd name="connsiteY6" fmla="*/ 83712 h 121811"/>
                <a:gd name="connsiteX7" fmla="*/ 137108 w 247754"/>
                <a:gd name="connsiteY7" fmla="*/ 80672 h 121811"/>
                <a:gd name="connsiteX8" fmla="*/ 151620 w 247754"/>
                <a:gd name="connsiteY8" fmla="*/ 94438 h 121811"/>
                <a:gd name="connsiteX9" fmla="*/ 235089 w 247754"/>
                <a:gd name="connsiteY9" fmla="*/ 94180 h 121811"/>
                <a:gd name="connsiteX10" fmla="*/ 247754 w 247754"/>
                <a:gd name="connsiteY10" fmla="*/ 75165 h 121811"/>
                <a:gd name="connsiteX11" fmla="*/ 210356 w 247754"/>
                <a:gd name="connsiteY11" fmla="*/ 69888 h 121811"/>
                <a:gd name="connsiteX12" fmla="*/ 182709 w 247754"/>
                <a:gd name="connsiteY12" fmla="*/ 38799 h 121811"/>
                <a:gd name="connsiteX13" fmla="*/ 114508 w 247754"/>
                <a:gd name="connsiteY13" fmla="*/ 828 h 121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7754" h="121811">
                  <a:moveTo>
                    <a:pt x="114508" y="828"/>
                  </a:moveTo>
                  <a:cubicBezTo>
                    <a:pt x="92425" y="-1564"/>
                    <a:pt x="70095" y="1246"/>
                    <a:pt x="49291" y="9030"/>
                  </a:cubicBezTo>
                  <a:cubicBezTo>
                    <a:pt x="28349" y="17049"/>
                    <a:pt x="11709" y="33454"/>
                    <a:pt x="3404" y="54286"/>
                  </a:cubicBezTo>
                  <a:cubicBezTo>
                    <a:pt x="-4053" y="75165"/>
                    <a:pt x="765" y="100805"/>
                    <a:pt x="17629" y="115144"/>
                  </a:cubicBezTo>
                  <a:cubicBezTo>
                    <a:pt x="21633" y="118924"/>
                    <a:pt x="26778" y="121265"/>
                    <a:pt x="32256" y="121798"/>
                  </a:cubicBezTo>
                  <a:cubicBezTo>
                    <a:pt x="41089" y="122142"/>
                    <a:pt x="48488" y="115661"/>
                    <a:pt x="55199" y="110039"/>
                  </a:cubicBezTo>
                  <a:cubicBezTo>
                    <a:pt x="67939" y="99520"/>
                    <a:pt x="81974" y="90675"/>
                    <a:pt x="96957" y="83712"/>
                  </a:cubicBezTo>
                  <a:cubicBezTo>
                    <a:pt x="109690" y="77976"/>
                    <a:pt x="125235" y="73387"/>
                    <a:pt x="137108" y="80672"/>
                  </a:cubicBezTo>
                  <a:cubicBezTo>
                    <a:pt x="142483" y="84664"/>
                    <a:pt x="147352" y="89281"/>
                    <a:pt x="151620" y="94438"/>
                  </a:cubicBezTo>
                  <a:cubicBezTo>
                    <a:pt x="174741" y="117416"/>
                    <a:pt x="212111" y="117301"/>
                    <a:pt x="235089" y="94180"/>
                  </a:cubicBezTo>
                  <a:cubicBezTo>
                    <a:pt x="240510" y="88725"/>
                    <a:pt x="244811" y="82266"/>
                    <a:pt x="247754" y="75165"/>
                  </a:cubicBezTo>
                  <a:cubicBezTo>
                    <a:pt x="244542" y="82909"/>
                    <a:pt x="214830" y="72240"/>
                    <a:pt x="210356" y="69888"/>
                  </a:cubicBezTo>
                  <a:cubicBezTo>
                    <a:pt x="196704" y="62661"/>
                    <a:pt x="189707" y="51935"/>
                    <a:pt x="182709" y="38799"/>
                  </a:cubicBezTo>
                  <a:cubicBezTo>
                    <a:pt x="169057" y="12701"/>
                    <a:pt x="143360" y="3122"/>
                    <a:pt x="114508" y="828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2" name="Bentuk Bebas: Bentuk 131">
              <a:extLst>
                <a:ext uri="{FF2B5EF4-FFF2-40B4-BE49-F238E27FC236}">
                  <a16:creationId xmlns:a16="http://schemas.microsoft.com/office/drawing/2014/main" id="{C0D760A2-500A-49C3-A5C4-644E281E1C70}"/>
                </a:ext>
              </a:extLst>
            </p:cNvPr>
            <p:cNvSpPr/>
            <p:nvPr/>
          </p:nvSpPr>
          <p:spPr>
            <a:xfrm>
              <a:off x="3405128" y="2626442"/>
              <a:ext cx="247754" cy="121811"/>
            </a:xfrm>
            <a:custGeom>
              <a:avLst/>
              <a:gdLst>
                <a:gd name="connsiteX0" fmla="*/ 114508 w 247754"/>
                <a:gd name="connsiteY0" fmla="*/ 828 h 121811"/>
                <a:gd name="connsiteX1" fmla="*/ 49291 w 247754"/>
                <a:gd name="connsiteY1" fmla="*/ 9030 h 121811"/>
                <a:gd name="connsiteX2" fmla="*/ 3404 w 247754"/>
                <a:gd name="connsiteY2" fmla="*/ 54286 h 121811"/>
                <a:gd name="connsiteX3" fmla="*/ 17629 w 247754"/>
                <a:gd name="connsiteY3" fmla="*/ 115144 h 121811"/>
                <a:gd name="connsiteX4" fmla="*/ 32256 w 247754"/>
                <a:gd name="connsiteY4" fmla="*/ 121798 h 121811"/>
                <a:gd name="connsiteX5" fmla="*/ 55199 w 247754"/>
                <a:gd name="connsiteY5" fmla="*/ 110039 h 121811"/>
                <a:gd name="connsiteX6" fmla="*/ 96957 w 247754"/>
                <a:gd name="connsiteY6" fmla="*/ 83712 h 121811"/>
                <a:gd name="connsiteX7" fmla="*/ 137108 w 247754"/>
                <a:gd name="connsiteY7" fmla="*/ 80672 h 121811"/>
                <a:gd name="connsiteX8" fmla="*/ 151620 w 247754"/>
                <a:gd name="connsiteY8" fmla="*/ 94438 h 121811"/>
                <a:gd name="connsiteX9" fmla="*/ 235089 w 247754"/>
                <a:gd name="connsiteY9" fmla="*/ 94180 h 121811"/>
                <a:gd name="connsiteX10" fmla="*/ 247754 w 247754"/>
                <a:gd name="connsiteY10" fmla="*/ 75165 h 121811"/>
                <a:gd name="connsiteX11" fmla="*/ 210356 w 247754"/>
                <a:gd name="connsiteY11" fmla="*/ 69888 h 121811"/>
                <a:gd name="connsiteX12" fmla="*/ 182709 w 247754"/>
                <a:gd name="connsiteY12" fmla="*/ 38799 h 121811"/>
                <a:gd name="connsiteX13" fmla="*/ 114508 w 247754"/>
                <a:gd name="connsiteY13" fmla="*/ 828 h 121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7754" h="121811">
                  <a:moveTo>
                    <a:pt x="114508" y="828"/>
                  </a:moveTo>
                  <a:cubicBezTo>
                    <a:pt x="92425" y="-1564"/>
                    <a:pt x="70095" y="1246"/>
                    <a:pt x="49291" y="9030"/>
                  </a:cubicBezTo>
                  <a:cubicBezTo>
                    <a:pt x="28349" y="17049"/>
                    <a:pt x="11709" y="33454"/>
                    <a:pt x="3404" y="54286"/>
                  </a:cubicBezTo>
                  <a:cubicBezTo>
                    <a:pt x="-4053" y="75165"/>
                    <a:pt x="765" y="100805"/>
                    <a:pt x="17629" y="115144"/>
                  </a:cubicBezTo>
                  <a:cubicBezTo>
                    <a:pt x="21633" y="118924"/>
                    <a:pt x="26778" y="121265"/>
                    <a:pt x="32256" y="121798"/>
                  </a:cubicBezTo>
                  <a:cubicBezTo>
                    <a:pt x="41089" y="122142"/>
                    <a:pt x="48488" y="115661"/>
                    <a:pt x="55199" y="110039"/>
                  </a:cubicBezTo>
                  <a:cubicBezTo>
                    <a:pt x="67939" y="99520"/>
                    <a:pt x="81974" y="90675"/>
                    <a:pt x="96957" y="83712"/>
                  </a:cubicBezTo>
                  <a:cubicBezTo>
                    <a:pt x="109690" y="77976"/>
                    <a:pt x="125235" y="73387"/>
                    <a:pt x="137108" y="80672"/>
                  </a:cubicBezTo>
                  <a:cubicBezTo>
                    <a:pt x="142483" y="84664"/>
                    <a:pt x="147352" y="89281"/>
                    <a:pt x="151620" y="94438"/>
                  </a:cubicBezTo>
                  <a:cubicBezTo>
                    <a:pt x="174741" y="117416"/>
                    <a:pt x="212111" y="117301"/>
                    <a:pt x="235089" y="94180"/>
                  </a:cubicBezTo>
                  <a:cubicBezTo>
                    <a:pt x="240510" y="88725"/>
                    <a:pt x="244811" y="82266"/>
                    <a:pt x="247754" y="75165"/>
                  </a:cubicBezTo>
                  <a:cubicBezTo>
                    <a:pt x="244542" y="82909"/>
                    <a:pt x="214830" y="72240"/>
                    <a:pt x="210356" y="69888"/>
                  </a:cubicBezTo>
                  <a:cubicBezTo>
                    <a:pt x="196704" y="62661"/>
                    <a:pt x="189707" y="51935"/>
                    <a:pt x="182709" y="38799"/>
                  </a:cubicBezTo>
                  <a:cubicBezTo>
                    <a:pt x="169057" y="12701"/>
                    <a:pt x="143360" y="3065"/>
                    <a:pt x="114508" y="828"/>
                  </a:cubicBezTo>
                  <a:close/>
                </a:path>
              </a:pathLst>
            </a:custGeom>
            <a:solidFill>
              <a:srgbClr val="00000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3" name="Bentuk Bebas: Bentuk 132">
              <a:extLst>
                <a:ext uri="{FF2B5EF4-FFF2-40B4-BE49-F238E27FC236}">
                  <a16:creationId xmlns:a16="http://schemas.microsoft.com/office/drawing/2014/main" id="{7FD7E871-C9E8-4B4D-8226-0A951CCBD53E}"/>
                </a:ext>
              </a:extLst>
            </p:cNvPr>
            <p:cNvSpPr/>
            <p:nvPr/>
          </p:nvSpPr>
          <p:spPr>
            <a:xfrm rot="17001000">
              <a:off x="3466863" y="2713174"/>
              <a:ext cx="25008" cy="12504"/>
            </a:xfrm>
            <a:custGeom>
              <a:avLst/>
              <a:gdLst>
                <a:gd name="connsiteX0" fmla="*/ 24750 w 25008"/>
                <a:gd name="connsiteY0" fmla="*/ 6167 h 12504"/>
                <a:gd name="connsiteX1" fmla="*/ 12245 w 25008"/>
                <a:gd name="connsiteY1" fmla="*/ 12419 h 12504"/>
                <a:gd name="connsiteX2" fmla="*/ -259 w 25008"/>
                <a:gd name="connsiteY2" fmla="*/ 6167 h 12504"/>
                <a:gd name="connsiteX3" fmla="*/ 12245 w 25008"/>
                <a:gd name="connsiteY3" fmla="*/ -86 h 12504"/>
                <a:gd name="connsiteX4" fmla="*/ 24750 w 25008"/>
                <a:gd name="connsiteY4" fmla="*/ 6167 h 1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08" h="12504">
                  <a:moveTo>
                    <a:pt x="24750" y="6167"/>
                  </a:moveTo>
                  <a:cubicBezTo>
                    <a:pt x="24750" y="9620"/>
                    <a:pt x="19151" y="12419"/>
                    <a:pt x="12245" y="12419"/>
                  </a:cubicBezTo>
                  <a:cubicBezTo>
                    <a:pt x="5340" y="12419"/>
                    <a:pt x="-259" y="9620"/>
                    <a:pt x="-259" y="6167"/>
                  </a:cubicBezTo>
                  <a:cubicBezTo>
                    <a:pt x="-259" y="2714"/>
                    <a:pt x="5340" y="-86"/>
                    <a:pt x="12245" y="-86"/>
                  </a:cubicBezTo>
                  <a:cubicBezTo>
                    <a:pt x="19151" y="-86"/>
                    <a:pt x="24750" y="2714"/>
                    <a:pt x="24750" y="6167"/>
                  </a:cubicBezTo>
                  <a:close/>
                </a:path>
              </a:pathLst>
            </a:custGeom>
            <a:solidFill>
              <a:srgbClr val="FDA57D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4" name="Bentuk Bebas: Bentuk 133">
              <a:extLst>
                <a:ext uri="{FF2B5EF4-FFF2-40B4-BE49-F238E27FC236}">
                  <a16:creationId xmlns:a16="http://schemas.microsoft.com/office/drawing/2014/main" id="{C154F4EE-4F44-463F-B4EB-FE3F2490D1A2}"/>
                </a:ext>
              </a:extLst>
            </p:cNvPr>
            <p:cNvSpPr/>
            <p:nvPr/>
          </p:nvSpPr>
          <p:spPr>
            <a:xfrm>
              <a:off x="3441571" y="2976587"/>
              <a:ext cx="65332" cy="34128"/>
            </a:xfrm>
            <a:custGeom>
              <a:avLst/>
              <a:gdLst>
                <a:gd name="connsiteX0" fmla="*/ 0 w 65332"/>
                <a:gd name="connsiteY0" fmla="*/ 30687 h 34128"/>
                <a:gd name="connsiteX1" fmla="*/ 2811 w 65332"/>
                <a:gd name="connsiteY1" fmla="*/ 34129 h 34128"/>
                <a:gd name="connsiteX2" fmla="*/ 65332 w 65332"/>
                <a:gd name="connsiteY2" fmla="*/ 3786 h 34128"/>
                <a:gd name="connsiteX3" fmla="*/ 62579 w 65332"/>
                <a:gd name="connsiteY3" fmla="*/ 0 h 34128"/>
                <a:gd name="connsiteX4" fmla="*/ 0 w 65332"/>
                <a:gd name="connsiteY4" fmla="*/ 30687 h 34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32" h="34128">
                  <a:moveTo>
                    <a:pt x="0" y="30687"/>
                  </a:moveTo>
                  <a:lnTo>
                    <a:pt x="2811" y="34129"/>
                  </a:lnTo>
                  <a:lnTo>
                    <a:pt x="65332" y="3786"/>
                  </a:lnTo>
                  <a:lnTo>
                    <a:pt x="62579" y="0"/>
                  </a:lnTo>
                  <a:lnTo>
                    <a:pt x="0" y="30687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5" name="Bentuk Bebas: Bentuk 134">
              <a:extLst>
                <a:ext uri="{FF2B5EF4-FFF2-40B4-BE49-F238E27FC236}">
                  <a16:creationId xmlns:a16="http://schemas.microsoft.com/office/drawing/2014/main" id="{89A29D15-1840-4ED0-BB5E-39BB466A39AE}"/>
                </a:ext>
              </a:extLst>
            </p:cNvPr>
            <p:cNvSpPr/>
            <p:nvPr/>
          </p:nvSpPr>
          <p:spPr>
            <a:xfrm>
              <a:off x="3559042" y="2907182"/>
              <a:ext cx="11815" cy="70609"/>
            </a:xfrm>
            <a:custGeom>
              <a:avLst/>
              <a:gdLst>
                <a:gd name="connsiteX0" fmla="*/ 10210 w 11815"/>
                <a:gd name="connsiteY0" fmla="*/ 0 h 70609"/>
                <a:gd name="connsiteX1" fmla="*/ 0 w 11815"/>
                <a:gd name="connsiteY1" fmla="*/ 68429 h 70609"/>
                <a:gd name="connsiteX2" fmla="*/ 3786 w 11815"/>
                <a:gd name="connsiteY2" fmla="*/ 70609 h 70609"/>
                <a:gd name="connsiteX3" fmla="*/ 11816 w 11815"/>
                <a:gd name="connsiteY3" fmla="*/ 746 h 70609"/>
                <a:gd name="connsiteX4" fmla="*/ 10210 w 11815"/>
                <a:gd name="connsiteY4" fmla="*/ 0 h 7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5" h="70609">
                  <a:moveTo>
                    <a:pt x="10210" y="0"/>
                  </a:moveTo>
                  <a:lnTo>
                    <a:pt x="0" y="68429"/>
                  </a:lnTo>
                  <a:lnTo>
                    <a:pt x="3786" y="70609"/>
                  </a:lnTo>
                  <a:lnTo>
                    <a:pt x="11816" y="746"/>
                  </a:lnTo>
                  <a:lnTo>
                    <a:pt x="10210" y="0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6" name="Bentuk Bebas: Bentuk 135">
              <a:extLst>
                <a:ext uri="{FF2B5EF4-FFF2-40B4-BE49-F238E27FC236}">
                  <a16:creationId xmlns:a16="http://schemas.microsoft.com/office/drawing/2014/main" id="{DF4B99DD-43FC-4EFA-B103-1D3CF9DB69D8}"/>
                </a:ext>
              </a:extLst>
            </p:cNvPr>
            <p:cNvSpPr/>
            <p:nvPr/>
          </p:nvSpPr>
          <p:spPr>
            <a:xfrm>
              <a:off x="3190395" y="2731892"/>
              <a:ext cx="49902" cy="337444"/>
            </a:xfrm>
            <a:custGeom>
              <a:avLst/>
              <a:gdLst>
                <a:gd name="connsiteX0" fmla="*/ 0 w 49902"/>
                <a:gd name="connsiteY0" fmla="*/ 0 h 337444"/>
                <a:gd name="connsiteX1" fmla="*/ 49902 w 49902"/>
                <a:gd name="connsiteY1" fmla="*/ 0 h 337444"/>
                <a:gd name="connsiteX2" fmla="*/ 49902 w 49902"/>
                <a:gd name="connsiteY2" fmla="*/ 337444 h 337444"/>
                <a:gd name="connsiteX3" fmla="*/ 0 w 49902"/>
                <a:gd name="connsiteY3" fmla="*/ 337444 h 33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902" h="337444">
                  <a:moveTo>
                    <a:pt x="0" y="0"/>
                  </a:moveTo>
                  <a:lnTo>
                    <a:pt x="49902" y="0"/>
                  </a:lnTo>
                  <a:lnTo>
                    <a:pt x="49902" y="337444"/>
                  </a:lnTo>
                  <a:lnTo>
                    <a:pt x="0" y="337444"/>
                  </a:lnTo>
                  <a:close/>
                </a:path>
              </a:pathLst>
            </a:custGeom>
            <a:solidFill>
              <a:srgbClr val="E0E0E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7" name="Bentuk Bebas: Bentuk 136">
              <a:extLst>
                <a:ext uri="{FF2B5EF4-FFF2-40B4-BE49-F238E27FC236}">
                  <a16:creationId xmlns:a16="http://schemas.microsoft.com/office/drawing/2014/main" id="{2D4D7ECD-1642-48FA-997C-7FD740E31034}"/>
                </a:ext>
              </a:extLst>
            </p:cNvPr>
            <p:cNvSpPr/>
            <p:nvPr/>
          </p:nvSpPr>
          <p:spPr>
            <a:xfrm rot="1114200">
              <a:off x="3063990" y="1806664"/>
              <a:ext cx="49902" cy="337443"/>
            </a:xfrm>
            <a:custGeom>
              <a:avLst/>
              <a:gdLst>
                <a:gd name="connsiteX0" fmla="*/ -259 w 49902"/>
                <a:gd name="connsiteY0" fmla="*/ -85 h 337443"/>
                <a:gd name="connsiteX1" fmla="*/ 49644 w 49902"/>
                <a:gd name="connsiteY1" fmla="*/ -85 h 337443"/>
                <a:gd name="connsiteX2" fmla="*/ 49644 w 49902"/>
                <a:gd name="connsiteY2" fmla="*/ 337358 h 337443"/>
                <a:gd name="connsiteX3" fmla="*/ -259 w 49902"/>
                <a:gd name="connsiteY3" fmla="*/ 337358 h 337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902" h="337443">
                  <a:moveTo>
                    <a:pt x="-259" y="-85"/>
                  </a:moveTo>
                  <a:lnTo>
                    <a:pt x="49644" y="-85"/>
                  </a:lnTo>
                  <a:lnTo>
                    <a:pt x="49644" y="337358"/>
                  </a:lnTo>
                  <a:lnTo>
                    <a:pt x="-259" y="337358"/>
                  </a:lnTo>
                  <a:close/>
                </a:path>
              </a:pathLst>
            </a:custGeom>
            <a:solidFill>
              <a:srgbClr val="E0E0E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8" name="Bentuk Bebas: Bentuk 137">
              <a:extLst>
                <a:ext uri="{FF2B5EF4-FFF2-40B4-BE49-F238E27FC236}">
                  <a16:creationId xmlns:a16="http://schemas.microsoft.com/office/drawing/2014/main" id="{B11C9949-3256-4302-9C20-26840BD6C1A4}"/>
                </a:ext>
              </a:extLst>
            </p:cNvPr>
            <p:cNvSpPr/>
            <p:nvPr/>
          </p:nvSpPr>
          <p:spPr>
            <a:xfrm>
              <a:off x="3207029" y="1954561"/>
              <a:ext cx="16634" cy="814844"/>
            </a:xfrm>
            <a:custGeom>
              <a:avLst/>
              <a:gdLst>
                <a:gd name="connsiteX0" fmla="*/ 16634 w 16634"/>
                <a:gd name="connsiteY0" fmla="*/ 814844 h 814844"/>
                <a:gd name="connsiteX1" fmla="*/ 0 w 16634"/>
                <a:gd name="connsiteY1" fmla="*/ 814844 h 814844"/>
                <a:gd name="connsiteX2" fmla="*/ 0 w 16634"/>
                <a:gd name="connsiteY2" fmla="*/ 0 h 814844"/>
                <a:gd name="connsiteX3" fmla="*/ 16405 w 16634"/>
                <a:gd name="connsiteY3" fmla="*/ 860 h 814844"/>
                <a:gd name="connsiteX4" fmla="*/ 16634 w 16634"/>
                <a:gd name="connsiteY4" fmla="*/ 814844 h 81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34" h="814844">
                  <a:moveTo>
                    <a:pt x="16634" y="814844"/>
                  </a:moveTo>
                  <a:lnTo>
                    <a:pt x="0" y="814844"/>
                  </a:lnTo>
                  <a:lnTo>
                    <a:pt x="0" y="0"/>
                  </a:lnTo>
                  <a:lnTo>
                    <a:pt x="16405" y="860"/>
                  </a:lnTo>
                  <a:lnTo>
                    <a:pt x="16634" y="814844"/>
                  </a:lnTo>
                  <a:close/>
                </a:path>
              </a:pathLst>
            </a:custGeom>
            <a:solidFill>
              <a:srgbClr val="E0E0E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9" name="Bentuk Bebas: Bentuk 138">
              <a:extLst>
                <a:ext uri="{FF2B5EF4-FFF2-40B4-BE49-F238E27FC236}">
                  <a16:creationId xmlns:a16="http://schemas.microsoft.com/office/drawing/2014/main" id="{D4DCF3C4-44BB-47C4-937C-0DCE334ACCFD}"/>
                </a:ext>
              </a:extLst>
            </p:cNvPr>
            <p:cNvSpPr/>
            <p:nvPr/>
          </p:nvSpPr>
          <p:spPr>
            <a:xfrm>
              <a:off x="3410769" y="2937353"/>
              <a:ext cx="391315" cy="211139"/>
            </a:xfrm>
            <a:custGeom>
              <a:avLst/>
              <a:gdLst>
                <a:gd name="connsiteX0" fmla="*/ 0 w 391315"/>
                <a:gd name="connsiteY0" fmla="*/ 32007 h 211139"/>
                <a:gd name="connsiteX1" fmla="*/ 145520 w 391315"/>
                <a:gd name="connsiteY1" fmla="*/ 211139 h 211139"/>
                <a:gd name="connsiteX2" fmla="*/ 370024 w 391315"/>
                <a:gd name="connsiteY2" fmla="*/ 119364 h 211139"/>
                <a:gd name="connsiteX3" fmla="*/ 386658 w 391315"/>
                <a:gd name="connsiteY3" fmla="*/ 77722 h 211139"/>
                <a:gd name="connsiteX4" fmla="*/ 332626 w 391315"/>
                <a:gd name="connsiteY4" fmla="*/ 81909 h 211139"/>
                <a:gd name="connsiteX5" fmla="*/ 166284 w 391315"/>
                <a:gd name="connsiteY5" fmla="*/ 140243 h 211139"/>
                <a:gd name="connsiteX6" fmla="*/ 65103 w 391315"/>
                <a:gd name="connsiteY6" fmla="*/ 0 h 211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315" h="211139">
                  <a:moveTo>
                    <a:pt x="0" y="32007"/>
                  </a:moveTo>
                  <a:lnTo>
                    <a:pt x="145520" y="211139"/>
                  </a:lnTo>
                  <a:lnTo>
                    <a:pt x="370024" y="119364"/>
                  </a:lnTo>
                  <a:cubicBezTo>
                    <a:pt x="370024" y="119364"/>
                    <a:pt x="403292" y="106860"/>
                    <a:pt x="386658" y="77722"/>
                  </a:cubicBezTo>
                  <a:cubicBezTo>
                    <a:pt x="370024" y="48583"/>
                    <a:pt x="332626" y="81909"/>
                    <a:pt x="332626" y="81909"/>
                  </a:cubicBezTo>
                  <a:lnTo>
                    <a:pt x="166284" y="140243"/>
                  </a:lnTo>
                  <a:lnTo>
                    <a:pt x="65103" y="0"/>
                  </a:lnTo>
                  <a:close/>
                </a:path>
              </a:pathLst>
            </a:custGeom>
            <a:solidFill>
              <a:srgbClr val="FDA57D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0" name="Bentuk Bebas: Bentuk 139">
              <a:extLst>
                <a:ext uri="{FF2B5EF4-FFF2-40B4-BE49-F238E27FC236}">
                  <a16:creationId xmlns:a16="http://schemas.microsoft.com/office/drawing/2014/main" id="{88E9F9AB-5690-4A3E-B31F-A0685DF3DFBA}"/>
                </a:ext>
              </a:extLst>
            </p:cNvPr>
            <p:cNvSpPr/>
            <p:nvPr/>
          </p:nvSpPr>
          <p:spPr>
            <a:xfrm>
              <a:off x="3350484" y="2807050"/>
              <a:ext cx="168177" cy="210204"/>
            </a:xfrm>
            <a:custGeom>
              <a:avLst/>
              <a:gdLst>
                <a:gd name="connsiteX0" fmla="*/ 0 w 168177"/>
                <a:gd name="connsiteY0" fmla="*/ 14438 h 210204"/>
                <a:gd name="connsiteX1" fmla="*/ 70667 w 168177"/>
                <a:gd name="connsiteY1" fmla="*/ 210205 h 210204"/>
                <a:gd name="connsiteX2" fmla="*/ 168177 w 168177"/>
                <a:gd name="connsiteY2" fmla="*/ 162310 h 210204"/>
                <a:gd name="connsiteX3" fmla="*/ 109613 w 168177"/>
                <a:gd name="connsiteY3" fmla="*/ 13176 h 210204"/>
                <a:gd name="connsiteX4" fmla="*/ 0 w 168177"/>
                <a:gd name="connsiteY4" fmla="*/ 14438 h 21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177" h="210204">
                  <a:moveTo>
                    <a:pt x="0" y="14438"/>
                  </a:moveTo>
                  <a:cubicBezTo>
                    <a:pt x="0" y="14438"/>
                    <a:pt x="62349" y="206075"/>
                    <a:pt x="70667" y="210205"/>
                  </a:cubicBezTo>
                  <a:lnTo>
                    <a:pt x="168177" y="162310"/>
                  </a:lnTo>
                  <a:cubicBezTo>
                    <a:pt x="168177" y="162310"/>
                    <a:pt x="140473" y="33079"/>
                    <a:pt x="109613" y="13176"/>
                  </a:cubicBezTo>
                  <a:cubicBezTo>
                    <a:pt x="78754" y="-6728"/>
                    <a:pt x="4187" y="-2254"/>
                    <a:pt x="0" y="14438"/>
                  </a:cubicBezTo>
                  <a:close/>
                </a:path>
              </a:pathLst>
            </a:custGeom>
            <a:solidFill>
              <a:srgbClr val="6C63FF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1" name="Bentuk Bebas: Bentuk 140">
              <a:extLst>
                <a:ext uri="{FF2B5EF4-FFF2-40B4-BE49-F238E27FC236}">
                  <a16:creationId xmlns:a16="http://schemas.microsoft.com/office/drawing/2014/main" id="{610CF1E8-B7C3-4BE1-A5ED-5871F7FED600}"/>
                </a:ext>
              </a:extLst>
            </p:cNvPr>
            <p:cNvSpPr/>
            <p:nvPr/>
          </p:nvSpPr>
          <p:spPr>
            <a:xfrm>
              <a:off x="3368079" y="2875233"/>
              <a:ext cx="17738" cy="86038"/>
            </a:xfrm>
            <a:custGeom>
              <a:avLst/>
              <a:gdLst>
                <a:gd name="connsiteX0" fmla="*/ 187 w 17738"/>
                <a:gd name="connsiteY0" fmla="*/ 0 h 86038"/>
                <a:gd name="connsiteX1" fmla="*/ 17739 w 17738"/>
                <a:gd name="connsiteY1" fmla="*/ 86039 h 8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738" h="86038">
                  <a:moveTo>
                    <a:pt x="187" y="0"/>
                  </a:moveTo>
                  <a:cubicBezTo>
                    <a:pt x="187" y="0"/>
                    <a:pt x="-3083" y="73305"/>
                    <a:pt x="17739" y="86039"/>
                  </a:cubicBezTo>
                </a:path>
              </a:pathLst>
            </a:custGeom>
            <a:solidFill>
              <a:srgbClr val="000000">
                <a:alpha val="5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2" name="Bentuk Bebas: Bentuk 141">
              <a:extLst>
                <a:ext uri="{FF2B5EF4-FFF2-40B4-BE49-F238E27FC236}">
                  <a16:creationId xmlns:a16="http://schemas.microsoft.com/office/drawing/2014/main" id="{8295A8C6-A2B0-4C3D-8256-28BD611AC19F}"/>
                </a:ext>
              </a:extLst>
            </p:cNvPr>
            <p:cNvSpPr/>
            <p:nvPr/>
          </p:nvSpPr>
          <p:spPr>
            <a:xfrm>
              <a:off x="3152438" y="1841406"/>
              <a:ext cx="91315" cy="134335"/>
            </a:xfrm>
            <a:custGeom>
              <a:avLst/>
              <a:gdLst>
                <a:gd name="connsiteX0" fmla="*/ 75026 w 91315"/>
                <a:gd name="connsiteY0" fmla="*/ 134335 h 134335"/>
                <a:gd name="connsiteX1" fmla="*/ 0 w 91315"/>
                <a:gd name="connsiteY1" fmla="*/ 23460 h 134335"/>
                <a:gd name="connsiteX2" fmla="*/ 7858 w 91315"/>
                <a:gd name="connsiteY2" fmla="*/ 0 h 134335"/>
                <a:gd name="connsiteX3" fmla="*/ 91316 w 91315"/>
                <a:gd name="connsiteY3" fmla="*/ 134335 h 134335"/>
                <a:gd name="connsiteX4" fmla="*/ 75026 w 91315"/>
                <a:gd name="connsiteY4" fmla="*/ 134335 h 1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15" h="134335">
                  <a:moveTo>
                    <a:pt x="75026" y="134335"/>
                  </a:moveTo>
                  <a:lnTo>
                    <a:pt x="0" y="23460"/>
                  </a:lnTo>
                  <a:lnTo>
                    <a:pt x="7858" y="0"/>
                  </a:lnTo>
                  <a:lnTo>
                    <a:pt x="91316" y="134335"/>
                  </a:lnTo>
                  <a:lnTo>
                    <a:pt x="75026" y="134335"/>
                  </a:lnTo>
                  <a:close/>
                </a:path>
              </a:pathLst>
            </a:custGeom>
            <a:solidFill>
              <a:srgbClr val="E0E0E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3" name="Bentuk Bebas: Bentuk 142">
              <a:extLst>
                <a:ext uri="{FF2B5EF4-FFF2-40B4-BE49-F238E27FC236}">
                  <a16:creationId xmlns:a16="http://schemas.microsoft.com/office/drawing/2014/main" id="{C02F1302-40C9-4B2A-A304-E71C01513995}"/>
                </a:ext>
              </a:extLst>
            </p:cNvPr>
            <p:cNvSpPr/>
            <p:nvPr/>
          </p:nvSpPr>
          <p:spPr>
            <a:xfrm rot="2016002">
              <a:off x="3567416" y="2751756"/>
              <a:ext cx="13020" cy="32866"/>
            </a:xfrm>
            <a:custGeom>
              <a:avLst/>
              <a:gdLst>
                <a:gd name="connsiteX0" fmla="*/ -259 w 13020"/>
                <a:gd name="connsiteY0" fmla="*/ -85 h 32866"/>
                <a:gd name="connsiteX1" fmla="*/ 12762 w 13020"/>
                <a:gd name="connsiteY1" fmla="*/ -85 h 32866"/>
                <a:gd name="connsiteX2" fmla="*/ 12762 w 13020"/>
                <a:gd name="connsiteY2" fmla="*/ 32781 h 32866"/>
                <a:gd name="connsiteX3" fmla="*/ -259 w 13020"/>
                <a:gd name="connsiteY3" fmla="*/ 32781 h 32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20" h="32866">
                  <a:moveTo>
                    <a:pt x="-259" y="-85"/>
                  </a:moveTo>
                  <a:lnTo>
                    <a:pt x="12762" y="-85"/>
                  </a:lnTo>
                  <a:lnTo>
                    <a:pt x="12762" y="32781"/>
                  </a:lnTo>
                  <a:lnTo>
                    <a:pt x="-259" y="32781"/>
                  </a:lnTo>
                  <a:close/>
                </a:path>
              </a:pathLst>
            </a:custGeom>
            <a:solidFill>
              <a:srgbClr val="00000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4" name="Bentuk Bebas: Bentuk 143">
              <a:extLst>
                <a:ext uri="{FF2B5EF4-FFF2-40B4-BE49-F238E27FC236}">
                  <a16:creationId xmlns:a16="http://schemas.microsoft.com/office/drawing/2014/main" id="{07D08A46-7535-44E0-AE4D-5D2B065E74B6}"/>
                </a:ext>
              </a:extLst>
            </p:cNvPr>
            <p:cNvSpPr/>
            <p:nvPr/>
          </p:nvSpPr>
          <p:spPr>
            <a:xfrm rot="2017199">
              <a:off x="3482978" y="2729545"/>
              <a:ext cx="96535" cy="6538"/>
            </a:xfrm>
            <a:custGeom>
              <a:avLst/>
              <a:gdLst>
                <a:gd name="connsiteX0" fmla="*/ -259 w 96535"/>
                <a:gd name="connsiteY0" fmla="*/ -86 h 6538"/>
                <a:gd name="connsiteX1" fmla="*/ 96277 w 96535"/>
                <a:gd name="connsiteY1" fmla="*/ -86 h 6538"/>
                <a:gd name="connsiteX2" fmla="*/ 96277 w 96535"/>
                <a:gd name="connsiteY2" fmla="*/ 6454 h 6538"/>
                <a:gd name="connsiteX3" fmla="*/ -259 w 96535"/>
                <a:gd name="connsiteY3" fmla="*/ 6454 h 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35" h="6538">
                  <a:moveTo>
                    <a:pt x="-259" y="-86"/>
                  </a:moveTo>
                  <a:lnTo>
                    <a:pt x="96277" y="-86"/>
                  </a:lnTo>
                  <a:lnTo>
                    <a:pt x="96277" y="6454"/>
                  </a:lnTo>
                  <a:lnTo>
                    <a:pt x="-259" y="6454"/>
                  </a:lnTo>
                  <a:close/>
                </a:path>
              </a:pathLst>
            </a:custGeom>
            <a:solidFill>
              <a:srgbClr val="00000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145" name="Graphic 7">
              <a:extLst>
                <a:ext uri="{FF2B5EF4-FFF2-40B4-BE49-F238E27FC236}">
                  <a16:creationId xmlns:a16="http://schemas.microsoft.com/office/drawing/2014/main" id="{5A13A251-A4A9-4111-ABF6-ADE931DB5A7D}"/>
                </a:ext>
              </a:extLst>
            </p:cNvPr>
            <p:cNvGrpSpPr/>
            <p:nvPr/>
          </p:nvGrpSpPr>
          <p:grpSpPr>
            <a:xfrm>
              <a:off x="4666705" y="4432076"/>
              <a:ext cx="606802" cy="1118561"/>
              <a:chOff x="4666705" y="4365962"/>
              <a:chExt cx="606802" cy="1118561"/>
            </a:xfrm>
            <a:solidFill>
              <a:schemeClr val="accent1"/>
            </a:solidFill>
          </p:grpSpPr>
          <p:sp>
            <p:nvSpPr>
              <p:cNvPr id="146" name="Bentuk Bebas: Bentuk 145">
                <a:extLst>
                  <a:ext uri="{FF2B5EF4-FFF2-40B4-BE49-F238E27FC236}">
                    <a16:creationId xmlns:a16="http://schemas.microsoft.com/office/drawing/2014/main" id="{53D3E7AC-9801-4236-9364-E0A6041259A6}"/>
                  </a:ext>
                </a:extLst>
              </p:cNvPr>
              <p:cNvSpPr/>
              <p:nvPr/>
            </p:nvSpPr>
            <p:spPr>
              <a:xfrm>
                <a:off x="4865914" y="4859537"/>
                <a:ext cx="208328" cy="153952"/>
              </a:xfrm>
              <a:custGeom>
                <a:avLst/>
                <a:gdLst>
                  <a:gd name="connsiteX0" fmla="*/ 0 w 208328"/>
                  <a:gd name="connsiteY0" fmla="*/ 0 h 153952"/>
                  <a:gd name="connsiteX1" fmla="*/ 208329 w 208328"/>
                  <a:gd name="connsiteY1" fmla="*/ 0 h 153952"/>
                  <a:gd name="connsiteX2" fmla="*/ 208329 w 208328"/>
                  <a:gd name="connsiteY2" fmla="*/ 153952 h 153952"/>
                  <a:gd name="connsiteX3" fmla="*/ 0 w 208328"/>
                  <a:gd name="connsiteY3" fmla="*/ 153952 h 15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328" h="153952">
                    <a:moveTo>
                      <a:pt x="0" y="0"/>
                    </a:moveTo>
                    <a:lnTo>
                      <a:pt x="208329" y="0"/>
                    </a:lnTo>
                    <a:lnTo>
                      <a:pt x="208329" y="153952"/>
                    </a:lnTo>
                    <a:lnTo>
                      <a:pt x="0" y="153952"/>
                    </a:ln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47" name="Bentuk Bebas: Bentuk 146">
                <a:extLst>
                  <a:ext uri="{FF2B5EF4-FFF2-40B4-BE49-F238E27FC236}">
                    <a16:creationId xmlns:a16="http://schemas.microsoft.com/office/drawing/2014/main" id="{23A832FC-B137-4389-801A-76B1813E241B}"/>
                  </a:ext>
                </a:extLst>
              </p:cNvPr>
              <p:cNvSpPr/>
              <p:nvPr/>
            </p:nvSpPr>
            <p:spPr>
              <a:xfrm>
                <a:off x="4865914" y="4861832"/>
                <a:ext cx="208328" cy="47550"/>
              </a:xfrm>
              <a:custGeom>
                <a:avLst/>
                <a:gdLst>
                  <a:gd name="connsiteX0" fmla="*/ 0 w 208328"/>
                  <a:gd name="connsiteY0" fmla="*/ 38488 h 47550"/>
                  <a:gd name="connsiteX1" fmla="*/ 104164 w 208328"/>
                  <a:gd name="connsiteY1" fmla="*/ 47551 h 47550"/>
                  <a:gd name="connsiteX2" fmla="*/ 208329 w 208328"/>
                  <a:gd name="connsiteY2" fmla="*/ 38488 h 47550"/>
                  <a:gd name="connsiteX3" fmla="*/ 208329 w 208328"/>
                  <a:gd name="connsiteY3" fmla="*/ 0 h 47550"/>
                  <a:gd name="connsiteX4" fmla="*/ 0 w 208328"/>
                  <a:gd name="connsiteY4" fmla="*/ 0 h 4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328" h="47550">
                    <a:moveTo>
                      <a:pt x="0" y="38488"/>
                    </a:moveTo>
                    <a:cubicBezTo>
                      <a:pt x="0" y="38488"/>
                      <a:pt x="77722" y="47551"/>
                      <a:pt x="104164" y="47551"/>
                    </a:cubicBezTo>
                    <a:cubicBezTo>
                      <a:pt x="130607" y="47551"/>
                      <a:pt x="208329" y="38488"/>
                      <a:pt x="208329" y="38488"/>
                    </a:cubicBezTo>
                    <a:lnTo>
                      <a:pt x="2083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48" name="Bentuk Bebas: Bentuk 147">
                <a:extLst>
                  <a:ext uri="{FF2B5EF4-FFF2-40B4-BE49-F238E27FC236}">
                    <a16:creationId xmlns:a16="http://schemas.microsoft.com/office/drawing/2014/main" id="{019CB562-11B8-4237-A7F7-79BC5662AF3E}"/>
                  </a:ext>
                </a:extLst>
              </p:cNvPr>
              <p:cNvSpPr/>
              <p:nvPr/>
            </p:nvSpPr>
            <p:spPr>
              <a:xfrm>
                <a:off x="4865914" y="4642146"/>
                <a:ext cx="208328" cy="264942"/>
              </a:xfrm>
              <a:custGeom>
                <a:avLst/>
                <a:gdLst>
                  <a:gd name="connsiteX0" fmla="*/ 208329 w 208328"/>
                  <a:gd name="connsiteY0" fmla="*/ 255880 h 264942"/>
                  <a:gd name="connsiteX1" fmla="*/ 104164 w 208328"/>
                  <a:gd name="connsiteY1" fmla="*/ 264942 h 264942"/>
                  <a:gd name="connsiteX2" fmla="*/ 0 w 208328"/>
                  <a:gd name="connsiteY2" fmla="*/ 255880 h 264942"/>
                  <a:gd name="connsiteX3" fmla="*/ 0 w 208328"/>
                  <a:gd name="connsiteY3" fmla="*/ 104164 h 264942"/>
                  <a:gd name="connsiteX4" fmla="*/ 104164 w 208328"/>
                  <a:gd name="connsiteY4" fmla="*/ 0 h 264942"/>
                  <a:gd name="connsiteX5" fmla="*/ 104164 w 208328"/>
                  <a:gd name="connsiteY5" fmla="*/ 0 h 264942"/>
                  <a:gd name="connsiteX6" fmla="*/ 208329 w 208328"/>
                  <a:gd name="connsiteY6" fmla="*/ 104164 h 264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8328" h="264942">
                    <a:moveTo>
                      <a:pt x="208329" y="255880"/>
                    </a:moveTo>
                    <a:cubicBezTo>
                      <a:pt x="208329" y="255880"/>
                      <a:pt x="130607" y="264942"/>
                      <a:pt x="104164" y="264942"/>
                    </a:cubicBezTo>
                    <a:cubicBezTo>
                      <a:pt x="77722" y="264942"/>
                      <a:pt x="0" y="255880"/>
                      <a:pt x="0" y="255880"/>
                    </a:cubicBezTo>
                    <a:lnTo>
                      <a:pt x="0" y="104164"/>
                    </a:lnTo>
                    <a:cubicBezTo>
                      <a:pt x="0" y="46639"/>
                      <a:pt x="46633" y="0"/>
                      <a:pt x="104164" y="0"/>
                    </a:cubicBezTo>
                    <a:lnTo>
                      <a:pt x="104164" y="0"/>
                    </a:lnTo>
                    <a:cubicBezTo>
                      <a:pt x="161690" y="0"/>
                      <a:pt x="208329" y="46633"/>
                      <a:pt x="208329" y="104164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49" name="Bentuk Bebas: Bentuk 148">
                <a:extLst>
                  <a:ext uri="{FF2B5EF4-FFF2-40B4-BE49-F238E27FC236}">
                    <a16:creationId xmlns:a16="http://schemas.microsoft.com/office/drawing/2014/main" id="{A073CA0D-4F28-49FD-A5F1-142E998A990E}"/>
                  </a:ext>
                </a:extLst>
              </p:cNvPr>
              <p:cNvSpPr/>
              <p:nvPr/>
            </p:nvSpPr>
            <p:spPr>
              <a:xfrm>
                <a:off x="4945184" y="4590121"/>
                <a:ext cx="49787" cy="81507"/>
              </a:xfrm>
              <a:custGeom>
                <a:avLst/>
                <a:gdLst>
                  <a:gd name="connsiteX0" fmla="*/ 24894 w 49787"/>
                  <a:gd name="connsiteY0" fmla="*/ 81508 h 81507"/>
                  <a:gd name="connsiteX1" fmla="*/ 24894 w 49787"/>
                  <a:gd name="connsiteY1" fmla="*/ 81508 h 81507"/>
                  <a:gd name="connsiteX2" fmla="*/ 0 w 49787"/>
                  <a:gd name="connsiteY2" fmla="*/ 56614 h 81507"/>
                  <a:gd name="connsiteX3" fmla="*/ 0 w 49787"/>
                  <a:gd name="connsiteY3" fmla="*/ 0 h 81507"/>
                  <a:gd name="connsiteX4" fmla="*/ 49788 w 49787"/>
                  <a:gd name="connsiteY4" fmla="*/ 0 h 81507"/>
                  <a:gd name="connsiteX5" fmla="*/ 49788 w 49787"/>
                  <a:gd name="connsiteY5" fmla="*/ 56614 h 81507"/>
                  <a:gd name="connsiteX6" fmla="*/ 24894 w 49787"/>
                  <a:gd name="connsiteY6" fmla="*/ 81508 h 81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787" h="81507">
                    <a:moveTo>
                      <a:pt x="24894" y="81508"/>
                    </a:moveTo>
                    <a:lnTo>
                      <a:pt x="24894" y="81508"/>
                    </a:lnTo>
                    <a:cubicBezTo>
                      <a:pt x="11145" y="81508"/>
                      <a:pt x="0" y="70363"/>
                      <a:pt x="0" y="56614"/>
                    </a:cubicBezTo>
                    <a:lnTo>
                      <a:pt x="0" y="0"/>
                    </a:lnTo>
                    <a:lnTo>
                      <a:pt x="49788" y="0"/>
                    </a:lnTo>
                    <a:lnTo>
                      <a:pt x="49788" y="56614"/>
                    </a:lnTo>
                    <a:cubicBezTo>
                      <a:pt x="49788" y="70363"/>
                      <a:pt x="38643" y="81508"/>
                      <a:pt x="24894" y="81508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50" name="Bentuk Bebas: Bentuk 149">
                <a:extLst>
                  <a:ext uri="{FF2B5EF4-FFF2-40B4-BE49-F238E27FC236}">
                    <a16:creationId xmlns:a16="http://schemas.microsoft.com/office/drawing/2014/main" id="{8578CDAA-251E-4090-A035-5C93263782AD}"/>
                  </a:ext>
                </a:extLst>
              </p:cNvPr>
              <p:cNvSpPr/>
              <p:nvPr/>
            </p:nvSpPr>
            <p:spPr>
              <a:xfrm>
                <a:off x="4865914" y="4959170"/>
                <a:ext cx="74739" cy="507227"/>
              </a:xfrm>
              <a:custGeom>
                <a:avLst/>
                <a:gdLst>
                  <a:gd name="connsiteX0" fmla="*/ 0 w 74739"/>
                  <a:gd name="connsiteY0" fmla="*/ 0 h 507227"/>
                  <a:gd name="connsiteX1" fmla="*/ 74739 w 74739"/>
                  <a:gd name="connsiteY1" fmla="*/ 0 h 507227"/>
                  <a:gd name="connsiteX2" fmla="*/ 74739 w 74739"/>
                  <a:gd name="connsiteY2" fmla="*/ 507227 h 507227"/>
                  <a:gd name="connsiteX3" fmla="*/ 0 w 74739"/>
                  <a:gd name="connsiteY3" fmla="*/ 507227 h 507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739" h="507227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507227"/>
                    </a:lnTo>
                    <a:lnTo>
                      <a:pt x="0" y="507227"/>
                    </a:ln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51" name="Bentuk Bebas: Bentuk 150">
                <a:extLst>
                  <a:ext uri="{FF2B5EF4-FFF2-40B4-BE49-F238E27FC236}">
                    <a16:creationId xmlns:a16="http://schemas.microsoft.com/office/drawing/2014/main" id="{1EB68F4C-2C34-4C53-A0AD-12059E564F42}"/>
                  </a:ext>
                </a:extLst>
              </p:cNvPr>
              <p:cNvSpPr/>
              <p:nvPr/>
            </p:nvSpPr>
            <p:spPr>
              <a:xfrm>
                <a:off x="4999503" y="4959170"/>
                <a:ext cx="74739" cy="507227"/>
              </a:xfrm>
              <a:custGeom>
                <a:avLst/>
                <a:gdLst>
                  <a:gd name="connsiteX0" fmla="*/ 0 w 74739"/>
                  <a:gd name="connsiteY0" fmla="*/ 0 h 507227"/>
                  <a:gd name="connsiteX1" fmla="*/ 74739 w 74739"/>
                  <a:gd name="connsiteY1" fmla="*/ 0 h 507227"/>
                  <a:gd name="connsiteX2" fmla="*/ 74739 w 74739"/>
                  <a:gd name="connsiteY2" fmla="*/ 507227 h 507227"/>
                  <a:gd name="connsiteX3" fmla="*/ 0 w 74739"/>
                  <a:gd name="connsiteY3" fmla="*/ 507227 h 507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739" h="507227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507227"/>
                    </a:lnTo>
                    <a:lnTo>
                      <a:pt x="0" y="507227"/>
                    </a:ln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52" name="Bentuk Bebas: Bentuk 151">
                <a:extLst>
                  <a:ext uri="{FF2B5EF4-FFF2-40B4-BE49-F238E27FC236}">
                    <a16:creationId xmlns:a16="http://schemas.microsoft.com/office/drawing/2014/main" id="{26322A39-3E34-40A7-83C4-62E38D343906}"/>
                  </a:ext>
                </a:extLst>
              </p:cNvPr>
              <p:cNvSpPr/>
              <p:nvPr/>
            </p:nvSpPr>
            <p:spPr>
              <a:xfrm>
                <a:off x="4945184" y="4592358"/>
                <a:ext cx="49787" cy="38578"/>
              </a:xfrm>
              <a:custGeom>
                <a:avLst/>
                <a:gdLst>
                  <a:gd name="connsiteX0" fmla="*/ 0 w 49787"/>
                  <a:gd name="connsiteY0" fmla="*/ 35563 h 38578"/>
                  <a:gd name="connsiteX1" fmla="*/ 49788 w 49787"/>
                  <a:gd name="connsiteY1" fmla="*/ 35563 h 38578"/>
                  <a:gd name="connsiteX2" fmla="*/ 49788 w 49787"/>
                  <a:gd name="connsiteY2" fmla="*/ 0 h 38578"/>
                  <a:gd name="connsiteX3" fmla="*/ 0 w 49787"/>
                  <a:gd name="connsiteY3" fmla="*/ 0 h 38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787" h="38578">
                    <a:moveTo>
                      <a:pt x="0" y="35563"/>
                    </a:moveTo>
                    <a:cubicBezTo>
                      <a:pt x="16353" y="39584"/>
                      <a:pt x="33435" y="39584"/>
                      <a:pt x="49788" y="35563"/>
                    </a:cubicBezTo>
                    <a:lnTo>
                      <a:pt x="497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53" name="Bentuk Bebas: Bentuk 152">
                <a:extLst>
                  <a:ext uri="{FF2B5EF4-FFF2-40B4-BE49-F238E27FC236}">
                    <a16:creationId xmlns:a16="http://schemas.microsoft.com/office/drawing/2014/main" id="{A845E2A5-521B-42D2-885D-76BB57E106A3}"/>
                  </a:ext>
                </a:extLst>
              </p:cNvPr>
              <p:cNvSpPr/>
              <p:nvPr/>
            </p:nvSpPr>
            <p:spPr>
              <a:xfrm>
                <a:off x="4861382" y="4390798"/>
                <a:ext cx="217391" cy="217391"/>
              </a:xfrm>
              <a:custGeom>
                <a:avLst/>
                <a:gdLst>
                  <a:gd name="connsiteX0" fmla="*/ 217391 w 217391"/>
                  <a:gd name="connsiteY0" fmla="*/ 108696 h 217391"/>
                  <a:gd name="connsiteX1" fmla="*/ 108696 w 217391"/>
                  <a:gd name="connsiteY1" fmla="*/ 217391 h 217391"/>
                  <a:gd name="connsiteX2" fmla="*/ 0 w 217391"/>
                  <a:gd name="connsiteY2" fmla="*/ 108696 h 217391"/>
                  <a:gd name="connsiteX3" fmla="*/ 108696 w 217391"/>
                  <a:gd name="connsiteY3" fmla="*/ 0 h 217391"/>
                  <a:gd name="connsiteX4" fmla="*/ 217391 w 217391"/>
                  <a:gd name="connsiteY4" fmla="*/ 108696 h 21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391" h="217391">
                    <a:moveTo>
                      <a:pt x="217391" y="108696"/>
                    </a:moveTo>
                    <a:cubicBezTo>
                      <a:pt x="217391" y="168727"/>
                      <a:pt x="168727" y="217391"/>
                      <a:pt x="108696" y="217391"/>
                    </a:cubicBezTo>
                    <a:cubicBezTo>
                      <a:pt x="48664" y="217391"/>
                      <a:pt x="0" y="168727"/>
                      <a:pt x="0" y="108696"/>
                    </a:cubicBezTo>
                    <a:cubicBezTo>
                      <a:pt x="0" y="48665"/>
                      <a:pt x="48664" y="0"/>
                      <a:pt x="108696" y="0"/>
                    </a:cubicBezTo>
                    <a:cubicBezTo>
                      <a:pt x="168727" y="0"/>
                      <a:pt x="217391" y="48665"/>
                      <a:pt x="217391" y="108696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54" name="Bentuk Bebas: Bentuk 153">
                <a:extLst>
                  <a:ext uri="{FF2B5EF4-FFF2-40B4-BE49-F238E27FC236}">
                    <a16:creationId xmlns:a16="http://schemas.microsoft.com/office/drawing/2014/main" id="{A34F49BE-4058-448E-8445-E182E1195127}"/>
                  </a:ext>
                </a:extLst>
              </p:cNvPr>
              <p:cNvSpPr/>
              <p:nvPr/>
            </p:nvSpPr>
            <p:spPr>
              <a:xfrm>
                <a:off x="4865914" y="4420281"/>
                <a:ext cx="208328" cy="208328"/>
              </a:xfrm>
              <a:custGeom>
                <a:avLst/>
                <a:gdLst>
                  <a:gd name="connsiteX0" fmla="*/ 208329 w 208328"/>
                  <a:gd name="connsiteY0" fmla="*/ 104164 h 208328"/>
                  <a:gd name="connsiteX1" fmla="*/ 104164 w 208328"/>
                  <a:gd name="connsiteY1" fmla="*/ 208328 h 208328"/>
                  <a:gd name="connsiteX2" fmla="*/ 0 w 208328"/>
                  <a:gd name="connsiteY2" fmla="*/ 104164 h 208328"/>
                  <a:gd name="connsiteX3" fmla="*/ 104164 w 208328"/>
                  <a:gd name="connsiteY3" fmla="*/ 0 h 208328"/>
                  <a:gd name="connsiteX4" fmla="*/ 208329 w 208328"/>
                  <a:gd name="connsiteY4" fmla="*/ 104164 h 208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328" h="208328">
                    <a:moveTo>
                      <a:pt x="208329" y="104164"/>
                    </a:moveTo>
                    <a:cubicBezTo>
                      <a:pt x="208329" y="161692"/>
                      <a:pt x="161693" y="208328"/>
                      <a:pt x="104164" y="208328"/>
                    </a:cubicBezTo>
                    <a:cubicBezTo>
                      <a:pt x="46636" y="208328"/>
                      <a:pt x="0" y="161692"/>
                      <a:pt x="0" y="104164"/>
                    </a:cubicBezTo>
                    <a:cubicBezTo>
                      <a:pt x="0" y="46636"/>
                      <a:pt x="46636" y="0"/>
                      <a:pt x="104164" y="0"/>
                    </a:cubicBezTo>
                    <a:cubicBezTo>
                      <a:pt x="161693" y="0"/>
                      <a:pt x="208329" y="46636"/>
                      <a:pt x="208329" y="104164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55" name="Bentuk Bebas: Bentuk 154">
                <a:extLst>
                  <a:ext uri="{FF2B5EF4-FFF2-40B4-BE49-F238E27FC236}">
                    <a16:creationId xmlns:a16="http://schemas.microsoft.com/office/drawing/2014/main" id="{E0EC4DBF-461F-4E23-AA3F-3B91453FED81}"/>
                  </a:ext>
                </a:extLst>
              </p:cNvPr>
              <p:cNvSpPr/>
              <p:nvPr/>
            </p:nvSpPr>
            <p:spPr>
              <a:xfrm>
                <a:off x="4890792" y="4411832"/>
                <a:ext cx="181973" cy="82057"/>
              </a:xfrm>
              <a:custGeom>
                <a:avLst/>
                <a:gdLst>
                  <a:gd name="connsiteX0" fmla="*/ 16191 w 181973"/>
                  <a:gd name="connsiteY0" fmla="*/ 60358 h 82057"/>
                  <a:gd name="connsiteX1" fmla="*/ 34603 w 181973"/>
                  <a:gd name="connsiteY1" fmla="*/ 66094 h 82057"/>
                  <a:gd name="connsiteX2" fmla="*/ 113644 w 181973"/>
                  <a:gd name="connsiteY2" fmla="*/ 57204 h 82057"/>
                  <a:gd name="connsiteX3" fmla="*/ 138538 w 181973"/>
                  <a:gd name="connsiteY3" fmla="*/ 78255 h 82057"/>
                  <a:gd name="connsiteX4" fmla="*/ 171921 w 181973"/>
                  <a:gd name="connsiteY4" fmla="*/ 81983 h 82057"/>
                  <a:gd name="connsiteX5" fmla="*/ 179091 w 181973"/>
                  <a:gd name="connsiteY5" fmla="*/ 80606 h 82057"/>
                  <a:gd name="connsiteX6" fmla="*/ 178747 w 181973"/>
                  <a:gd name="connsiteY6" fmla="*/ 64202 h 82057"/>
                  <a:gd name="connsiteX7" fmla="*/ 164235 w 181973"/>
                  <a:gd name="connsiteY7" fmla="*/ 37874 h 82057"/>
                  <a:gd name="connsiteX8" fmla="*/ 148863 w 181973"/>
                  <a:gd name="connsiteY8" fmla="*/ 16307 h 82057"/>
                  <a:gd name="connsiteX9" fmla="*/ 118577 w 181973"/>
                  <a:gd name="connsiteY9" fmla="*/ 3286 h 82057"/>
                  <a:gd name="connsiteX10" fmla="*/ 40856 w 181973"/>
                  <a:gd name="connsiteY10" fmla="*/ 5867 h 82057"/>
                  <a:gd name="connsiteX11" fmla="*/ 16191 w 181973"/>
                  <a:gd name="connsiteY11" fmla="*/ 60358 h 8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1973" h="82057">
                    <a:moveTo>
                      <a:pt x="16191" y="60358"/>
                    </a:moveTo>
                    <a:cubicBezTo>
                      <a:pt x="21875" y="63502"/>
                      <a:pt x="28139" y="65452"/>
                      <a:pt x="34603" y="66094"/>
                    </a:cubicBezTo>
                    <a:cubicBezTo>
                      <a:pt x="61281" y="69731"/>
                      <a:pt x="88441" y="66680"/>
                      <a:pt x="113644" y="57204"/>
                    </a:cubicBezTo>
                    <a:cubicBezTo>
                      <a:pt x="118428" y="67551"/>
                      <a:pt x="127537" y="75261"/>
                      <a:pt x="138538" y="78255"/>
                    </a:cubicBezTo>
                    <a:cubicBezTo>
                      <a:pt x="149425" y="81134"/>
                      <a:pt x="160673" y="82390"/>
                      <a:pt x="171921" y="81983"/>
                    </a:cubicBezTo>
                    <a:cubicBezTo>
                      <a:pt x="174394" y="82253"/>
                      <a:pt x="176894" y="81776"/>
                      <a:pt x="179091" y="80606"/>
                    </a:cubicBezTo>
                    <a:cubicBezTo>
                      <a:pt x="184081" y="77222"/>
                      <a:pt x="181672" y="69479"/>
                      <a:pt x="178747" y="64202"/>
                    </a:cubicBezTo>
                    <a:lnTo>
                      <a:pt x="164235" y="37874"/>
                    </a:lnTo>
                    <a:cubicBezTo>
                      <a:pt x="160375" y="29861"/>
                      <a:pt x="155178" y="22565"/>
                      <a:pt x="148863" y="16307"/>
                    </a:cubicBezTo>
                    <a:cubicBezTo>
                      <a:pt x="140087" y="9384"/>
                      <a:pt x="129642" y="4892"/>
                      <a:pt x="118577" y="3286"/>
                    </a:cubicBezTo>
                    <a:cubicBezTo>
                      <a:pt x="92817" y="-1842"/>
                      <a:pt x="66220" y="-959"/>
                      <a:pt x="40856" y="5867"/>
                    </a:cubicBezTo>
                    <a:cubicBezTo>
                      <a:pt x="13839" y="13037"/>
                      <a:pt x="-20978" y="37874"/>
                      <a:pt x="16191" y="60358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56" name="Bentuk Bebas: Bentuk 155">
                <a:extLst>
                  <a:ext uri="{FF2B5EF4-FFF2-40B4-BE49-F238E27FC236}">
                    <a16:creationId xmlns:a16="http://schemas.microsoft.com/office/drawing/2014/main" id="{47191FAD-EECA-4742-B83A-941F5EEBBDBD}"/>
                  </a:ext>
                </a:extLst>
              </p:cNvPr>
              <p:cNvSpPr/>
              <p:nvPr/>
            </p:nvSpPr>
            <p:spPr>
              <a:xfrm>
                <a:off x="4890792" y="4409595"/>
                <a:ext cx="181973" cy="82057"/>
              </a:xfrm>
              <a:custGeom>
                <a:avLst/>
                <a:gdLst>
                  <a:gd name="connsiteX0" fmla="*/ 16191 w 181973"/>
                  <a:gd name="connsiteY0" fmla="*/ 60359 h 82057"/>
                  <a:gd name="connsiteX1" fmla="*/ 34603 w 181973"/>
                  <a:gd name="connsiteY1" fmla="*/ 66094 h 82057"/>
                  <a:gd name="connsiteX2" fmla="*/ 113644 w 181973"/>
                  <a:gd name="connsiteY2" fmla="*/ 57203 h 82057"/>
                  <a:gd name="connsiteX3" fmla="*/ 138538 w 181973"/>
                  <a:gd name="connsiteY3" fmla="*/ 78255 h 82057"/>
                  <a:gd name="connsiteX4" fmla="*/ 171921 w 181973"/>
                  <a:gd name="connsiteY4" fmla="*/ 81983 h 82057"/>
                  <a:gd name="connsiteX5" fmla="*/ 179091 w 181973"/>
                  <a:gd name="connsiteY5" fmla="*/ 80606 h 82057"/>
                  <a:gd name="connsiteX6" fmla="*/ 178747 w 181973"/>
                  <a:gd name="connsiteY6" fmla="*/ 64202 h 82057"/>
                  <a:gd name="connsiteX7" fmla="*/ 164235 w 181973"/>
                  <a:gd name="connsiteY7" fmla="*/ 37873 h 82057"/>
                  <a:gd name="connsiteX8" fmla="*/ 148863 w 181973"/>
                  <a:gd name="connsiteY8" fmla="*/ 16307 h 82057"/>
                  <a:gd name="connsiteX9" fmla="*/ 118577 w 181973"/>
                  <a:gd name="connsiteY9" fmla="*/ 3286 h 82057"/>
                  <a:gd name="connsiteX10" fmla="*/ 40856 w 181973"/>
                  <a:gd name="connsiteY10" fmla="*/ 5867 h 82057"/>
                  <a:gd name="connsiteX11" fmla="*/ 16191 w 181973"/>
                  <a:gd name="connsiteY11" fmla="*/ 60359 h 8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1973" h="82057">
                    <a:moveTo>
                      <a:pt x="16191" y="60359"/>
                    </a:moveTo>
                    <a:cubicBezTo>
                      <a:pt x="21875" y="63502"/>
                      <a:pt x="28139" y="65452"/>
                      <a:pt x="34603" y="66094"/>
                    </a:cubicBezTo>
                    <a:cubicBezTo>
                      <a:pt x="61281" y="69736"/>
                      <a:pt x="88441" y="66679"/>
                      <a:pt x="113644" y="57203"/>
                    </a:cubicBezTo>
                    <a:cubicBezTo>
                      <a:pt x="118428" y="67551"/>
                      <a:pt x="127537" y="75260"/>
                      <a:pt x="138538" y="78255"/>
                    </a:cubicBezTo>
                    <a:cubicBezTo>
                      <a:pt x="149425" y="81134"/>
                      <a:pt x="160673" y="82390"/>
                      <a:pt x="171921" y="81983"/>
                    </a:cubicBezTo>
                    <a:cubicBezTo>
                      <a:pt x="174394" y="82252"/>
                      <a:pt x="176894" y="81776"/>
                      <a:pt x="179091" y="80606"/>
                    </a:cubicBezTo>
                    <a:cubicBezTo>
                      <a:pt x="184081" y="77222"/>
                      <a:pt x="181672" y="69478"/>
                      <a:pt x="178747" y="64202"/>
                    </a:cubicBezTo>
                    <a:lnTo>
                      <a:pt x="164235" y="37873"/>
                    </a:lnTo>
                    <a:cubicBezTo>
                      <a:pt x="160375" y="29861"/>
                      <a:pt x="155178" y="22564"/>
                      <a:pt x="148863" y="16307"/>
                    </a:cubicBezTo>
                    <a:cubicBezTo>
                      <a:pt x="140087" y="9383"/>
                      <a:pt x="129642" y="4892"/>
                      <a:pt x="118577" y="3286"/>
                    </a:cubicBezTo>
                    <a:cubicBezTo>
                      <a:pt x="92817" y="-1842"/>
                      <a:pt x="66220" y="-958"/>
                      <a:pt x="40856" y="5867"/>
                    </a:cubicBezTo>
                    <a:cubicBezTo>
                      <a:pt x="13839" y="13037"/>
                      <a:pt x="-20978" y="37816"/>
                      <a:pt x="16191" y="60359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57" name="Bentuk Bebas: Bentuk 156">
                <a:extLst>
                  <a:ext uri="{FF2B5EF4-FFF2-40B4-BE49-F238E27FC236}">
                    <a16:creationId xmlns:a16="http://schemas.microsoft.com/office/drawing/2014/main" id="{C624137E-BCBB-442C-990C-E75A49979F5F}"/>
                  </a:ext>
                </a:extLst>
              </p:cNvPr>
              <p:cNvSpPr/>
              <p:nvPr/>
            </p:nvSpPr>
            <p:spPr>
              <a:xfrm>
                <a:off x="5064032" y="4507467"/>
                <a:ext cx="18125" cy="33956"/>
              </a:xfrm>
              <a:custGeom>
                <a:avLst/>
                <a:gdLst>
                  <a:gd name="connsiteX0" fmla="*/ 18126 w 18125"/>
                  <a:gd name="connsiteY0" fmla="*/ 16978 h 33956"/>
                  <a:gd name="connsiteX1" fmla="*/ 9063 w 18125"/>
                  <a:gd name="connsiteY1" fmla="*/ 33957 h 33956"/>
                  <a:gd name="connsiteX2" fmla="*/ 0 w 18125"/>
                  <a:gd name="connsiteY2" fmla="*/ 16978 h 33956"/>
                  <a:gd name="connsiteX3" fmla="*/ 9063 w 18125"/>
                  <a:gd name="connsiteY3" fmla="*/ 0 h 33956"/>
                  <a:gd name="connsiteX4" fmla="*/ 18126 w 18125"/>
                  <a:gd name="connsiteY4" fmla="*/ 16978 h 33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25" h="33956">
                    <a:moveTo>
                      <a:pt x="18126" y="16978"/>
                    </a:moveTo>
                    <a:cubicBezTo>
                      <a:pt x="18126" y="26355"/>
                      <a:pt x="14068" y="33957"/>
                      <a:pt x="9063" y="33957"/>
                    </a:cubicBezTo>
                    <a:cubicBezTo>
                      <a:pt x="4057" y="33957"/>
                      <a:pt x="0" y="26355"/>
                      <a:pt x="0" y="16978"/>
                    </a:cubicBezTo>
                    <a:cubicBezTo>
                      <a:pt x="0" y="7601"/>
                      <a:pt x="4057" y="0"/>
                      <a:pt x="9063" y="0"/>
                    </a:cubicBezTo>
                    <a:cubicBezTo>
                      <a:pt x="14068" y="0"/>
                      <a:pt x="18126" y="7601"/>
                      <a:pt x="18126" y="16978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58" name="Bentuk Bebas: Bentuk 157">
                <a:extLst>
                  <a:ext uri="{FF2B5EF4-FFF2-40B4-BE49-F238E27FC236}">
                    <a16:creationId xmlns:a16="http://schemas.microsoft.com/office/drawing/2014/main" id="{8CCC9C85-A890-4A40-AEB1-4A925589FACB}"/>
                  </a:ext>
                </a:extLst>
              </p:cNvPr>
              <p:cNvSpPr/>
              <p:nvPr/>
            </p:nvSpPr>
            <p:spPr>
              <a:xfrm>
                <a:off x="4857998" y="4507467"/>
                <a:ext cx="18125" cy="33956"/>
              </a:xfrm>
              <a:custGeom>
                <a:avLst/>
                <a:gdLst>
                  <a:gd name="connsiteX0" fmla="*/ 18125 w 18125"/>
                  <a:gd name="connsiteY0" fmla="*/ 16978 h 33956"/>
                  <a:gd name="connsiteX1" fmla="*/ 9062 w 18125"/>
                  <a:gd name="connsiteY1" fmla="*/ 33957 h 33956"/>
                  <a:gd name="connsiteX2" fmla="*/ 0 w 18125"/>
                  <a:gd name="connsiteY2" fmla="*/ 16978 h 33956"/>
                  <a:gd name="connsiteX3" fmla="*/ 9062 w 18125"/>
                  <a:gd name="connsiteY3" fmla="*/ 0 h 33956"/>
                  <a:gd name="connsiteX4" fmla="*/ 18125 w 18125"/>
                  <a:gd name="connsiteY4" fmla="*/ 16978 h 33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25" h="33956">
                    <a:moveTo>
                      <a:pt x="18125" y="16978"/>
                    </a:moveTo>
                    <a:cubicBezTo>
                      <a:pt x="18125" y="26355"/>
                      <a:pt x="14068" y="33957"/>
                      <a:pt x="9062" y="33957"/>
                    </a:cubicBezTo>
                    <a:cubicBezTo>
                      <a:pt x="4057" y="33957"/>
                      <a:pt x="0" y="26355"/>
                      <a:pt x="0" y="16978"/>
                    </a:cubicBezTo>
                    <a:cubicBezTo>
                      <a:pt x="0" y="7601"/>
                      <a:pt x="4057" y="0"/>
                      <a:pt x="9062" y="0"/>
                    </a:cubicBezTo>
                    <a:cubicBezTo>
                      <a:pt x="14068" y="0"/>
                      <a:pt x="18125" y="7601"/>
                      <a:pt x="18125" y="16978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59" name="Bentuk Bebas: Bentuk 158">
                <a:extLst>
                  <a:ext uri="{FF2B5EF4-FFF2-40B4-BE49-F238E27FC236}">
                    <a16:creationId xmlns:a16="http://schemas.microsoft.com/office/drawing/2014/main" id="{62FF5861-C90C-40A4-82DE-7F45E5229C47}"/>
                  </a:ext>
                </a:extLst>
              </p:cNvPr>
              <p:cNvSpPr/>
              <p:nvPr/>
            </p:nvSpPr>
            <p:spPr>
              <a:xfrm>
                <a:off x="5223720" y="4365962"/>
                <a:ext cx="49787" cy="49787"/>
              </a:xfrm>
              <a:custGeom>
                <a:avLst/>
                <a:gdLst>
                  <a:gd name="connsiteX0" fmla="*/ 49788 w 49787"/>
                  <a:gd name="connsiteY0" fmla="*/ 24894 h 49787"/>
                  <a:gd name="connsiteX1" fmla="*/ 24894 w 49787"/>
                  <a:gd name="connsiteY1" fmla="*/ 49788 h 49787"/>
                  <a:gd name="connsiteX2" fmla="*/ 0 w 49787"/>
                  <a:gd name="connsiteY2" fmla="*/ 24894 h 49787"/>
                  <a:gd name="connsiteX3" fmla="*/ 24894 w 49787"/>
                  <a:gd name="connsiteY3" fmla="*/ 0 h 49787"/>
                  <a:gd name="connsiteX4" fmla="*/ 49788 w 49787"/>
                  <a:gd name="connsiteY4" fmla="*/ 24894 h 49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787" h="49787">
                    <a:moveTo>
                      <a:pt x="49788" y="24894"/>
                    </a:moveTo>
                    <a:cubicBezTo>
                      <a:pt x="49788" y="38642"/>
                      <a:pt x="38643" y="49788"/>
                      <a:pt x="24894" y="49788"/>
                    </a:cubicBezTo>
                    <a:cubicBezTo>
                      <a:pt x="11145" y="49788"/>
                      <a:pt x="0" y="38643"/>
                      <a:pt x="0" y="24894"/>
                    </a:cubicBezTo>
                    <a:cubicBezTo>
                      <a:pt x="0" y="11145"/>
                      <a:pt x="11145" y="0"/>
                      <a:pt x="24894" y="0"/>
                    </a:cubicBezTo>
                    <a:cubicBezTo>
                      <a:pt x="38642" y="0"/>
                      <a:pt x="49788" y="11145"/>
                      <a:pt x="49788" y="24894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0" name="Bentuk Bebas: Bentuk 159">
                <a:extLst>
                  <a:ext uri="{FF2B5EF4-FFF2-40B4-BE49-F238E27FC236}">
                    <a16:creationId xmlns:a16="http://schemas.microsoft.com/office/drawing/2014/main" id="{59803922-6C61-460E-906D-A5AC3A8BA3A5}"/>
                  </a:ext>
                </a:extLst>
              </p:cNvPr>
              <p:cNvSpPr/>
              <p:nvPr/>
            </p:nvSpPr>
            <p:spPr>
              <a:xfrm>
                <a:off x="4868208" y="4540276"/>
                <a:ext cx="205001" cy="88683"/>
              </a:xfrm>
              <a:custGeom>
                <a:avLst/>
                <a:gdLst>
                  <a:gd name="connsiteX0" fmla="*/ 104164 w 205001"/>
                  <a:gd name="connsiteY0" fmla="*/ 24894 h 88683"/>
                  <a:gd name="connsiteX1" fmla="*/ 0 w 205001"/>
                  <a:gd name="connsiteY1" fmla="*/ 0 h 88683"/>
                  <a:gd name="connsiteX2" fmla="*/ 9980 w 205001"/>
                  <a:gd name="connsiteY2" fmla="*/ 33096 h 88683"/>
                  <a:gd name="connsiteX3" fmla="*/ 150711 w 205001"/>
                  <a:gd name="connsiteY3" fmla="*/ 76632 h 88683"/>
                  <a:gd name="connsiteX4" fmla="*/ 205002 w 205001"/>
                  <a:gd name="connsiteY4" fmla="*/ 746 h 88683"/>
                  <a:gd name="connsiteX5" fmla="*/ 104164 w 205001"/>
                  <a:gd name="connsiteY5" fmla="*/ 24894 h 88683"/>
                  <a:gd name="connsiteX6" fmla="*/ 101927 w 205001"/>
                  <a:gd name="connsiteY6" fmla="*/ 52082 h 88683"/>
                  <a:gd name="connsiteX7" fmla="*/ 81565 w 205001"/>
                  <a:gd name="connsiteY7" fmla="*/ 38488 h 88683"/>
                  <a:gd name="connsiteX8" fmla="*/ 101927 w 205001"/>
                  <a:gd name="connsiteY8" fmla="*/ 33957 h 88683"/>
                  <a:gd name="connsiteX9" fmla="*/ 122289 w 205001"/>
                  <a:gd name="connsiteY9" fmla="*/ 38488 h 88683"/>
                  <a:gd name="connsiteX10" fmla="*/ 101870 w 205001"/>
                  <a:gd name="connsiteY10" fmla="*/ 52082 h 88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5001" h="88683">
                    <a:moveTo>
                      <a:pt x="104164" y="24894"/>
                    </a:moveTo>
                    <a:cubicBezTo>
                      <a:pt x="104164" y="24894"/>
                      <a:pt x="45314" y="45256"/>
                      <a:pt x="0" y="0"/>
                    </a:cubicBezTo>
                    <a:cubicBezTo>
                      <a:pt x="0" y="0"/>
                      <a:pt x="3671" y="15028"/>
                      <a:pt x="9980" y="33096"/>
                    </a:cubicBezTo>
                    <a:cubicBezTo>
                      <a:pt x="36819" y="83980"/>
                      <a:pt x="99828" y="103470"/>
                      <a:pt x="150711" y="76632"/>
                    </a:cubicBezTo>
                    <a:cubicBezTo>
                      <a:pt x="179758" y="61306"/>
                      <a:pt x="199879" y="33182"/>
                      <a:pt x="205002" y="746"/>
                    </a:cubicBezTo>
                    <a:cubicBezTo>
                      <a:pt x="194103" y="6596"/>
                      <a:pt x="116726" y="43822"/>
                      <a:pt x="104164" y="24894"/>
                    </a:cubicBezTo>
                    <a:close/>
                    <a:moveTo>
                      <a:pt x="101927" y="52082"/>
                    </a:moveTo>
                    <a:cubicBezTo>
                      <a:pt x="90455" y="52082"/>
                      <a:pt x="81565" y="43478"/>
                      <a:pt x="81565" y="38488"/>
                    </a:cubicBezTo>
                    <a:cubicBezTo>
                      <a:pt x="81565" y="33498"/>
                      <a:pt x="90685" y="33957"/>
                      <a:pt x="101927" y="33957"/>
                    </a:cubicBezTo>
                    <a:cubicBezTo>
                      <a:pt x="113170" y="33957"/>
                      <a:pt x="122289" y="33498"/>
                      <a:pt x="122289" y="38488"/>
                    </a:cubicBezTo>
                    <a:cubicBezTo>
                      <a:pt x="122289" y="43478"/>
                      <a:pt x="113112" y="52082"/>
                      <a:pt x="101870" y="52082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1" name="Bentuk Bebas: Bentuk 160">
                <a:extLst>
                  <a:ext uri="{FF2B5EF4-FFF2-40B4-BE49-F238E27FC236}">
                    <a16:creationId xmlns:a16="http://schemas.microsoft.com/office/drawing/2014/main" id="{3F83F2B5-E4C0-44C2-A86B-EAA12E2AAC4C}"/>
                  </a:ext>
                </a:extLst>
              </p:cNvPr>
              <p:cNvSpPr/>
              <p:nvPr/>
            </p:nvSpPr>
            <p:spPr>
              <a:xfrm>
                <a:off x="5025430" y="4390855"/>
                <a:ext cx="232247" cy="335149"/>
              </a:xfrm>
              <a:custGeom>
                <a:avLst/>
                <a:gdLst>
                  <a:gd name="connsiteX0" fmla="*/ 0 w 232247"/>
                  <a:gd name="connsiteY0" fmla="*/ 267294 h 335149"/>
                  <a:gd name="connsiteX1" fmla="*/ 195996 w 232247"/>
                  <a:gd name="connsiteY1" fmla="*/ 0 h 335149"/>
                  <a:gd name="connsiteX2" fmla="*/ 232247 w 232247"/>
                  <a:gd name="connsiteY2" fmla="*/ 22657 h 335149"/>
                  <a:gd name="connsiteX3" fmla="*/ 21682 w 232247"/>
                  <a:gd name="connsiteY3" fmla="*/ 335150 h 33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247" h="335149">
                    <a:moveTo>
                      <a:pt x="0" y="267294"/>
                    </a:moveTo>
                    <a:cubicBezTo>
                      <a:pt x="0" y="267294"/>
                      <a:pt x="121257" y="199266"/>
                      <a:pt x="195996" y="0"/>
                    </a:cubicBezTo>
                    <a:lnTo>
                      <a:pt x="232247" y="22657"/>
                    </a:lnTo>
                    <a:cubicBezTo>
                      <a:pt x="232247" y="22657"/>
                      <a:pt x="172250" y="276586"/>
                      <a:pt x="21682" y="335150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2" name="Bentuk Bebas: Bentuk 161">
                <a:extLst>
                  <a:ext uri="{FF2B5EF4-FFF2-40B4-BE49-F238E27FC236}">
                    <a16:creationId xmlns:a16="http://schemas.microsoft.com/office/drawing/2014/main" id="{FBA38B1D-E53E-4E15-A8F0-EEB9AA7E42B5}"/>
                  </a:ext>
                </a:extLst>
              </p:cNvPr>
              <p:cNvSpPr/>
              <p:nvPr/>
            </p:nvSpPr>
            <p:spPr>
              <a:xfrm>
                <a:off x="4666705" y="4365962"/>
                <a:ext cx="49787" cy="49787"/>
              </a:xfrm>
              <a:custGeom>
                <a:avLst/>
                <a:gdLst>
                  <a:gd name="connsiteX0" fmla="*/ 49788 w 49787"/>
                  <a:gd name="connsiteY0" fmla="*/ 24894 h 49787"/>
                  <a:gd name="connsiteX1" fmla="*/ 24894 w 49787"/>
                  <a:gd name="connsiteY1" fmla="*/ 49788 h 49787"/>
                  <a:gd name="connsiteX2" fmla="*/ 0 w 49787"/>
                  <a:gd name="connsiteY2" fmla="*/ 24894 h 49787"/>
                  <a:gd name="connsiteX3" fmla="*/ 24894 w 49787"/>
                  <a:gd name="connsiteY3" fmla="*/ 0 h 49787"/>
                  <a:gd name="connsiteX4" fmla="*/ 49788 w 49787"/>
                  <a:gd name="connsiteY4" fmla="*/ 24894 h 49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787" h="49787">
                    <a:moveTo>
                      <a:pt x="49788" y="24894"/>
                    </a:moveTo>
                    <a:cubicBezTo>
                      <a:pt x="49788" y="38642"/>
                      <a:pt x="38643" y="49788"/>
                      <a:pt x="24894" y="49788"/>
                    </a:cubicBezTo>
                    <a:cubicBezTo>
                      <a:pt x="11145" y="49788"/>
                      <a:pt x="0" y="38643"/>
                      <a:pt x="0" y="24894"/>
                    </a:cubicBezTo>
                    <a:cubicBezTo>
                      <a:pt x="0" y="11145"/>
                      <a:pt x="11145" y="0"/>
                      <a:pt x="24894" y="0"/>
                    </a:cubicBezTo>
                    <a:cubicBezTo>
                      <a:pt x="38642" y="0"/>
                      <a:pt x="49788" y="11145"/>
                      <a:pt x="49788" y="24894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3" name="Bentuk Bebas: Bentuk 162">
                <a:extLst>
                  <a:ext uri="{FF2B5EF4-FFF2-40B4-BE49-F238E27FC236}">
                    <a16:creationId xmlns:a16="http://schemas.microsoft.com/office/drawing/2014/main" id="{E61B3D90-6CBE-4080-97A3-9AF111FCBB0A}"/>
                  </a:ext>
                </a:extLst>
              </p:cNvPr>
              <p:cNvSpPr/>
              <p:nvPr/>
            </p:nvSpPr>
            <p:spPr>
              <a:xfrm>
                <a:off x="4682708" y="4390855"/>
                <a:ext cx="232017" cy="335092"/>
              </a:xfrm>
              <a:custGeom>
                <a:avLst/>
                <a:gdLst>
                  <a:gd name="connsiteX0" fmla="*/ 232018 w 232017"/>
                  <a:gd name="connsiteY0" fmla="*/ 267294 h 335092"/>
                  <a:gd name="connsiteX1" fmla="*/ 36022 w 232017"/>
                  <a:gd name="connsiteY1" fmla="*/ 0 h 335092"/>
                  <a:gd name="connsiteX2" fmla="*/ 0 w 232017"/>
                  <a:gd name="connsiteY2" fmla="*/ 22600 h 335092"/>
                  <a:gd name="connsiteX3" fmla="*/ 210566 w 232017"/>
                  <a:gd name="connsiteY3" fmla="*/ 335093 h 335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017" h="335092">
                    <a:moveTo>
                      <a:pt x="232018" y="267294"/>
                    </a:moveTo>
                    <a:cubicBezTo>
                      <a:pt x="232018" y="267294"/>
                      <a:pt x="110761" y="199266"/>
                      <a:pt x="36022" y="0"/>
                    </a:cubicBezTo>
                    <a:lnTo>
                      <a:pt x="0" y="22600"/>
                    </a:lnTo>
                    <a:cubicBezTo>
                      <a:pt x="0" y="22600"/>
                      <a:pt x="59998" y="276529"/>
                      <a:pt x="210566" y="335093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4" name="Bentuk Bebas: Bentuk 163">
                <a:extLst>
                  <a:ext uri="{FF2B5EF4-FFF2-40B4-BE49-F238E27FC236}">
                    <a16:creationId xmlns:a16="http://schemas.microsoft.com/office/drawing/2014/main" id="{B6585086-E05D-4C22-A8FA-BB47A794B02B}"/>
                  </a:ext>
                </a:extLst>
              </p:cNvPr>
              <p:cNvSpPr/>
              <p:nvPr/>
            </p:nvSpPr>
            <p:spPr>
              <a:xfrm>
                <a:off x="4870445" y="5448329"/>
                <a:ext cx="65676" cy="36193"/>
              </a:xfrm>
              <a:custGeom>
                <a:avLst/>
                <a:gdLst>
                  <a:gd name="connsiteX0" fmla="*/ 65676 w 65676"/>
                  <a:gd name="connsiteY0" fmla="*/ 36194 h 36193"/>
                  <a:gd name="connsiteX1" fmla="*/ 0 w 65676"/>
                  <a:gd name="connsiteY1" fmla="*/ 36194 h 36193"/>
                  <a:gd name="connsiteX2" fmla="*/ 0 w 65676"/>
                  <a:gd name="connsiteY2" fmla="*/ 32809 h 36193"/>
                  <a:gd name="connsiteX3" fmla="*/ 32810 w 65676"/>
                  <a:gd name="connsiteY3" fmla="*/ 0 h 36193"/>
                  <a:gd name="connsiteX4" fmla="*/ 32810 w 65676"/>
                  <a:gd name="connsiteY4" fmla="*/ 0 h 36193"/>
                  <a:gd name="connsiteX5" fmla="*/ 65619 w 65676"/>
                  <a:gd name="connsiteY5" fmla="*/ 32809 h 3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676" h="36193">
                    <a:moveTo>
                      <a:pt x="65676" y="36194"/>
                    </a:moveTo>
                    <a:lnTo>
                      <a:pt x="0" y="36194"/>
                    </a:lnTo>
                    <a:lnTo>
                      <a:pt x="0" y="32809"/>
                    </a:lnTo>
                    <a:cubicBezTo>
                      <a:pt x="0" y="14690"/>
                      <a:pt x="14690" y="0"/>
                      <a:pt x="32810" y="0"/>
                    </a:cubicBezTo>
                    <a:lnTo>
                      <a:pt x="32810" y="0"/>
                    </a:lnTo>
                    <a:cubicBezTo>
                      <a:pt x="50929" y="0"/>
                      <a:pt x="65619" y="14690"/>
                      <a:pt x="65619" y="32809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5" name="Bentuk Bebas: Bentuk 164">
                <a:extLst>
                  <a:ext uri="{FF2B5EF4-FFF2-40B4-BE49-F238E27FC236}">
                    <a16:creationId xmlns:a16="http://schemas.microsoft.com/office/drawing/2014/main" id="{AC43FB3F-5295-4ACD-B528-9FCD06D95CFD}"/>
                  </a:ext>
                </a:extLst>
              </p:cNvPr>
              <p:cNvSpPr/>
              <p:nvPr/>
            </p:nvSpPr>
            <p:spPr>
              <a:xfrm>
                <a:off x="5003920" y="5448329"/>
                <a:ext cx="65790" cy="36193"/>
              </a:xfrm>
              <a:custGeom>
                <a:avLst/>
                <a:gdLst>
                  <a:gd name="connsiteX0" fmla="*/ 65791 w 65790"/>
                  <a:gd name="connsiteY0" fmla="*/ 36194 h 36193"/>
                  <a:gd name="connsiteX1" fmla="*/ 0 w 65790"/>
                  <a:gd name="connsiteY1" fmla="*/ 36194 h 36193"/>
                  <a:gd name="connsiteX2" fmla="*/ 0 w 65790"/>
                  <a:gd name="connsiteY2" fmla="*/ 32809 h 36193"/>
                  <a:gd name="connsiteX3" fmla="*/ 32809 w 65790"/>
                  <a:gd name="connsiteY3" fmla="*/ 0 h 36193"/>
                  <a:gd name="connsiteX4" fmla="*/ 32809 w 65790"/>
                  <a:gd name="connsiteY4" fmla="*/ 0 h 36193"/>
                  <a:gd name="connsiteX5" fmla="*/ 65619 w 65790"/>
                  <a:gd name="connsiteY5" fmla="*/ 32809 h 3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790" h="36193">
                    <a:moveTo>
                      <a:pt x="65791" y="36194"/>
                    </a:moveTo>
                    <a:lnTo>
                      <a:pt x="0" y="36194"/>
                    </a:lnTo>
                    <a:lnTo>
                      <a:pt x="0" y="32809"/>
                    </a:lnTo>
                    <a:cubicBezTo>
                      <a:pt x="0" y="14690"/>
                      <a:pt x="14690" y="0"/>
                      <a:pt x="32809" y="0"/>
                    </a:cubicBezTo>
                    <a:lnTo>
                      <a:pt x="32809" y="0"/>
                    </a:lnTo>
                    <a:cubicBezTo>
                      <a:pt x="50929" y="0"/>
                      <a:pt x="65619" y="14690"/>
                      <a:pt x="65619" y="32809"/>
                    </a:cubicBezTo>
                    <a:close/>
                  </a:path>
                </a:pathLst>
              </a:custGeom>
              <a:solidFill>
                <a:srgbClr val="808080"/>
              </a:solidFill>
              <a:ln w="5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166" name="Bentuk Bebas: Bentuk 165">
              <a:extLst>
                <a:ext uri="{FF2B5EF4-FFF2-40B4-BE49-F238E27FC236}">
                  <a16:creationId xmlns:a16="http://schemas.microsoft.com/office/drawing/2014/main" id="{F820A31F-39B8-486D-BB7B-3E12244C759A}"/>
                </a:ext>
              </a:extLst>
            </p:cNvPr>
            <p:cNvSpPr/>
            <p:nvPr/>
          </p:nvSpPr>
          <p:spPr>
            <a:xfrm>
              <a:off x="4868954" y="4927544"/>
              <a:ext cx="202305" cy="149535"/>
            </a:xfrm>
            <a:custGeom>
              <a:avLst/>
              <a:gdLst>
                <a:gd name="connsiteX0" fmla="*/ 0 w 202305"/>
                <a:gd name="connsiteY0" fmla="*/ 0 h 149535"/>
                <a:gd name="connsiteX1" fmla="*/ 202306 w 202305"/>
                <a:gd name="connsiteY1" fmla="*/ 0 h 149535"/>
                <a:gd name="connsiteX2" fmla="*/ 202306 w 202305"/>
                <a:gd name="connsiteY2" fmla="*/ 149535 h 149535"/>
                <a:gd name="connsiteX3" fmla="*/ 0 w 202305"/>
                <a:gd name="connsiteY3" fmla="*/ 149535 h 149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305" h="149535">
                  <a:moveTo>
                    <a:pt x="0" y="0"/>
                  </a:moveTo>
                  <a:lnTo>
                    <a:pt x="202306" y="0"/>
                  </a:lnTo>
                  <a:lnTo>
                    <a:pt x="202306" y="149535"/>
                  </a:lnTo>
                  <a:lnTo>
                    <a:pt x="0" y="149535"/>
                  </a:lnTo>
                  <a:close/>
                </a:path>
              </a:pathLst>
            </a:custGeom>
            <a:solidFill>
              <a:srgbClr val="4D8AF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7" name="Bentuk Bebas: Bentuk 166">
              <a:extLst>
                <a:ext uri="{FF2B5EF4-FFF2-40B4-BE49-F238E27FC236}">
                  <a16:creationId xmlns:a16="http://schemas.microsoft.com/office/drawing/2014/main" id="{E7104974-6C8C-4F18-87E5-815EF217528D}"/>
                </a:ext>
              </a:extLst>
            </p:cNvPr>
            <p:cNvSpPr/>
            <p:nvPr/>
          </p:nvSpPr>
          <p:spPr>
            <a:xfrm>
              <a:off x="4868954" y="4929781"/>
              <a:ext cx="202248" cy="46117"/>
            </a:xfrm>
            <a:custGeom>
              <a:avLst/>
              <a:gdLst>
                <a:gd name="connsiteX0" fmla="*/ 0 w 202248"/>
                <a:gd name="connsiteY0" fmla="*/ 37341 h 46117"/>
                <a:gd name="connsiteX1" fmla="*/ 101124 w 202248"/>
                <a:gd name="connsiteY1" fmla="*/ 46117 h 46117"/>
                <a:gd name="connsiteX2" fmla="*/ 202249 w 202248"/>
                <a:gd name="connsiteY2" fmla="*/ 37341 h 46117"/>
                <a:gd name="connsiteX3" fmla="*/ 202249 w 202248"/>
                <a:gd name="connsiteY3" fmla="*/ 0 h 46117"/>
                <a:gd name="connsiteX4" fmla="*/ 0 w 202248"/>
                <a:gd name="connsiteY4" fmla="*/ 0 h 4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48" h="46117">
                  <a:moveTo>
                    <a:pt x="0" y="37341"/>
                  </a:moveTo>
                  <a:cubicBezTo>
                    <a:pt x="0" y="37341"/>
                    <a:pt x="75485" y="46117"/>
                    <a:pt x="101124" y="46117"/>
                  </a:cubicBezTo>
                  <a:cubicBezTo>
                    <a:pt x="126764" y="46117"/>
                    <a:pt x="202249" y="37341"/>
                    <a:pt x="202249" y="37341"/>
                  </a:cubicBezTo>
                  <a:lnTo>
                    <a:pt x="202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8" name="Bentuk Bebas: Bentuk 167">
              <a:extLst>
                <a:ext uri="{FF2B5EF4-FFF2-40B4-BE49-F238E27FC236}">
                  <a16:creationId xmlns:a16="http://schemas.microsoft.com/office/drawing/2014/main" id="{DE5E2D04-9CFD-4B73-B979-4ECA2FC27F33}"/>
                </a:ext>
              </a:extLst>
            </p:cNvPr>
            <p:cNvSpPr/>
            <p:nvPr/>
          </p:nvSpPr>
          <p:spPr>
            <a:xfrm>
              <a:off x="4868954" y="4716520"/>
              <a:ext cx="202248" cy="257198"/>
            </a:xfrm>
            <a:custGeom>
              <a:avLst/>
              <a:gdLst>
                <a:gd name="connsiteX0" fmla="*/ 202249 w 202248"/>
                <a:gd name="connsiteY0" fmla="*/ 248423 h 257198"/>
                <a:gd name="connsiteX1" fmla="*/ 101124 w 202248"/>
                <a:gd name="connsiteY1" fmla="*/ 257199 h 257198"/>
                <a:gd name="connsiteX2" fmla="*/ 0 w 202248"/>
                <a:gd name="connsiteY2" fmla="*/ 248423 h 257198"/>
                <a:gd name="connsiteX3" fmla="*/ 0 w 202248"/>
                <a:gd name="connsiteY3" fmla="*/ 101124 h 257198"/>
                <a:gd name="connsiteX4" fmla="*/ 101124 w 202248"/>
                <a:gd name="connsiteY4" fmla="*/ 0 h 257198"/>
                <a:gd name="connsiteX5" fmla="*/ 101124 w 202248"/>
                <a:gd name="connsiteY5" fmla="*/ 0 h 257198"/>
                <a:gd name="connsiteX6" fmla="*/ 202249 w 202248"/>
                <a:gd name="connsiteY6" fmla="*/ 101124 h 25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48" h="257198">
                  <a:moveTo>
                    <a:pt x="202249" y="248423"/>
                  </a:moveTo>
                  <a:cubicBezTo>
                    <a:pt x="202249" y="248423"/>
                    <a:pt x="126764" y="257199"/>
                    <a:pt x="101124" y="257199"/>
                  </a:cubicBezTo>
                  <a:cubicBezTo>
                    <a:pt x="75485" y="257199"/>
                    <a:pt x="0" y="248423"/>
                    <a:pt x="0" y="248423"/>
                  </a:cubicBezTo>
                  <a:lnTo>
                    <a:pt x="0" y="101124"/>
                  </a:lnTo>
                  <a:cubicBezTo>
                    <a:pt x="0" y="45274"/>
                    <a:pt x="45274" y="0"/>
                    <a:pt x="101124" y="0"/>
                  </a:cubicBezTo>
                  <a:lnTo>
                    <a:pt x="101124" y="0"/>
                  </a:lnTo>
                  <a:cubicBezTo>
                    <a:pt x="156975" y="0"/>
                    <a:pt x="202249" y="45274"/>
                    <a:pt x="202249" y="101124"/>
                  </a:cubicBezTo>
                  <a:close/>
                </a:path>
              </a:pathLst>
            </a:custGeom>
            <a:solidFill>
              <a:srgbClr val="6C63FF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169" name="Bentuk Bebas: Bentuk 168">
              <a:extLst>
                <a:ext uri="{FF2B5EF4-FFF2-40B4-BE49-F238E27FC236}">
                  <a16:creationId xmlns:a16="http://schemas.microsoft.com/office/drawing/2014/main" id="{C1BD3C3F-5233-4D64-ADA8-0E831B277A90}"/>
                </a:ext>
              </a:extLst>
            </p:cNvPr>
            <p:cNvSpPr/>
            <p:nvPr/>
          </p:nvSpPr>
          <p:spPr>
            <a:xfrm>
              <a:off x="4945815" y="4665929"/>
              <a:ext cx="48411" cy="79155"/>
            </a:xfrm>
            <a:custGeom>
              <a:avLst/>
              <a:gdLst>
                <a:gd name="connsiteX0" fmla="*/ 57 w 48411"/>
                <a:gd name="connsiteY0" fmla="*/ 0 h 79155"/>
                <a:gd name="connsiteX1" fmla="*/ 48411 w 48411"/>
                <a:gd name="connsiteY1" fmla="*/ 0 h 79155"/>
                <a:gd name="connsiteX2" fmla="*/ 48411 w 48411"/>
                <a:gd name="connsiteY2" fmla="*/ 0 h 79155"/>
                <a:gd name="connsiteX3" fmla="*/ 48411 w 48411"/>
                <a:gd name="connsiteY3" fmla="*/ 54950 h 79155"/>
                <a:gd name="connsiteX4" fmla="*/ 24206 w 48411"/>
                <a:gd name="connsiteY4" fmla="*/ 79156 h 79155"/>
                <a:gd name="connsiteX5" fmla="*/ 24206 w 48411"/>
                <a:gd name="connsiteY5" fmla="*/ 79156 h 79155"/>
                <a:gd name="connsiteX6" fmla="*/ 0 w 48411"/>
                <a:gd name="connsiteY6" fmla="*/ 54950 h 79155"/>
                <a:gd name="connsiteX7" fmla="*/ 0 w 48411"/>
                <a:gd name="connsiteY7" fmla="*/ 0 h 79155"/>
                <a:gd name="connsiteX8" fmla="*/ 57 w 48411"/>
                <a:gd name="connsiteY8" fmla="*/ 0 h 7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11" h="79155">
                  <a:moveTo>
                    <a:pt x="57" y="0"/>
                  </a:moveTo>
                  <a:lnTo>
                    <a:pt x="48411" y="0"/>
                  </a:lnTo>
                  <a:lnTo>
                    <a:pt x="48411" y="0"/>
                  </a:lnTo>
                  <a:lnTo>
                    <a:pt x="48411" y="54950"/>
                  </a:lnTo>
                  <a:cubicBezTo>
                    <a:pt x="48411" y="68321"/>
                    <a:pt x="37576" y="79156"/>
                    <a:pt x="24206" y="79156"/>
                  </a:cubicBezTo>
                  <a:lnTo>
                    <a:pt x="24206" y="79156"/>
                  </a:lnTo>
                  <a:cubicBezTo>
                    <a:pt x="10835" y="79156"/>
                    <a:pt x="0" y="68321"/>
                    <a:pt x="0" y="54950"/>
                  </a:cubicBez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DB797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0" name="Bentuk Bebas: Bentuk 169">
              <a:extLst>
                <a:ext uri="{FF2B5EF4-FFF2-40B4-BE49-F238E27FC236}">
                  <a16:creationId xmlns:a16="http://schemas.microsoft.com/office/drawing/2014/main" id="{AD0D807C-A254-4D49-B30D-993AFD0052B0}"/>
                </a:ext>
              </a:extLst>
            </p:cNvPr>
            <p:cNvSpPr/>
            <p:nvPr/>
          </p:nvSpPr>
          <p:spPr>
            <a:xfrm>
              <a:off x="4868954" y="5024309"/>
              <a:ext cx="72559" cy="492485"/>
            </a:xfrm>
            <a:custGeom>
              <a:avLst/>
              <a:gdLst>
                <a:gd name="connsiteX0" fmla="*/ 0 w 72559"/>
                <a:gd name="connsiteY0" fmla="*/ 0 h 492485"/>
                <a:gd name="connsiteX1" fmla="*/ 72559 w 72559"/>
                <a:gd name="connsiteY1" fmla="*/ 0 h 492485"/>
                <a:gd name="connsiteX2" fmla="*/ 72559 w 72559"/>
                <a:gd name="connsiteY2" fmla="*/ 492486 h 492485"/>
                <a:gd name="connsiteX3" fmla="*/ 0 w 72559"/>
                <a:gd name="connsiteY3" fmla="*/ 492486 h 492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59" h="492485">
                  <a:moveTo>
                    <a:pt x="0" y="0"/>
                  </a:moveTo>
                  <a:lnTo>
                    <a:pt x="72559" y="0"/>
                  </a:lnTo>
                  <a:lnTo>
                    <a:pt x="72559" y="492486"/>
                  </a:lnTo>
                  <a:lnTo>
                    <a:pt x="0" y="492486"/>
                  </a:lnTo>
                  <a:close/>
                </a:path>
              </a:pathLst>
            </a:custGeom>
            <a:solidFill>
              <a:srgbClr val="4D8AF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1" name="Bentuk Bebas: Bentuk 170">
              <a:extLst>
                <a:ext uri="{FF2B5EF4-FFF2-40B4-BE49-F238E27FC236}">
                  <a16:creationId xmlns:a16="http://schemas.microsoft.com/office/drawing/2014/main" id="{19F991CC-6508-47FE-B86A-F10A45A8032B}"/>
                </a:ext>
              </a:extLst>
            </p:cNvPr>
            <p:cNvSpPr/>
            <p:nvPr/>
          </p:nvSpPr>
          <p:spPr>
            <a:xfrm>
              <a:off x="4998643" y="5024309"/>
              <a:ext cx="72559" cy="492485"/>
            </a:xfrm>
            <a:custGeom>
              <a:avLst/>
              <a:gdLst>
                <a:gd name="connsiteX0" fmla="*/ 0 w 72559"/>
                <a:gd name="connsiteY0" fmla="*/ 0 h 492485"/>
                <a:gd name="connsiteX1" fmla="*/ 72560 w 72559"/>
                <a:gd name="connsiteY1" fmla="*/ 0 h 492485"/>
                <a:gd name="connsiteX2" fmla="*/ 72560 w 72559"/>
                <a:gd name="connsiteY2" fmla="*/ 492486 h 492485"/>
                <a:gd name="connsiteX3" fmla="*/ 0 w 72559"/>
                <a:gd name="connsiteY3" fmla="*/ 492486 h 492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59" h="492485">
                  <a:moveTo>
                    <a:pt x="0" y="0"/>
                  </a:moveTo>
                  <a:lnTo>
                    <a:pt x="72560" y="0"/>
                  </a:lnTo>
                  <a:lnTo>
                    <a:pt x="72560" y="492486"/>
                  </a:lnTo>
                  <a:lnTo>
                    <a:pt x="0" y="492486"/>
                  </a:lnTo>
                  <a:close/>
                </a:path>
              </a:pathLst>
            </a:custGeom>
            <a:solidFill>
              <a:srgbClr val="4D8AF0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2" name="Bentuk Bebas: Bentuk 171">
              <a:extLst>
                <a:ext uri="{FF2B5EF4-FFF2-40B4-BE49-F238E27FC236}">
                  <a16:creationId xmlns:a16="http://schemas.microsoft.com/office/drawing/2014/main" id="{D5BF1882-D496-450B-93BB-604D6D5B0DF1}"/>
                </a:ext>
              </a:extLst>
            </p:cNvPr>
            <p:cNvSpPr/>
            <p:nvPr/>
          </p:nvSpPr>
          <p:spPr>
            <a:xfrm>
              <a:off x="4945930" y="4668166"/>
              <a:ext cx="48353" cy="37345"/>
            </a:xfrm>
            <a:custGeom>
              <a:avLst/>
              <a:gdLst>
                <a:gd name="connsiteX0" fmla="*/ 0 w 48353"/>
                <a:gd name="connsiteY0" fmla="*/ 34416 h 37345"/>
                <a:gd name="connsiteX1" fmla="*/ 48354 w 48353"/>
                <a:gd name="connsiteY1" fmla="*/ 34416 h 37345"/>
                <a:gd name="connsiteX2" fmla="*/ 48354 w 48353"/>
                <a:gd name="connsiteY2" fmla="*/ 0 h 37345"/>
                <a:gd name="connsiteX3" fmla="*/ 0 w 48353"/>
                <a:gd name="connsiteY3" fmla="*/ 0 h 3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53" h="37345">
                  <a:moveTo>
                    <a:pt x="0" y="34416"/>
                  </a:moveTo>
                  <a:cubicBezTo>
                    <a:pt x="15883" y="38322"/>
                    <a:pt x="32471" y="38322"/>
                    <a:pt x="48354" y="34416"/>
                  </a:cubicBezTo>
                  <a:lnTo>
                    <a:pt x="483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3" name="Bentuk Bebas: Bentuk 172">
              <a:extLst>
                <a:ext uri="{FF2B5EF4-FFF2-40B4-BE49-F238E27FC236}">
                  <a16:creationId xmlns:a16="http://schemas.microsoft.com/office/drawing/2014/main" id="{BEB96DF2-4530-41ED-82D9-F5810AA991B9}"/>
                </a:ext>
              </a:extLst>
            </p:cNvPr>
            <p:cNvSpPr/>
            <p:nvPr/>
          </p:nvSpPr>
          <p:spPr>
            <a:xfrm>
              <a:off x="4864537" y="4472457"/>
              <a:ext cx="211081" cy="211081"/>
            </a:xfrm>
            <a:custGeom>
              <a:avLst/>
              <a:gdLst>
                <a:gd name="connsiteX0" fmla="*/ 211082 w 211081"/>
                <a:gd name="connsiteY0" fmla="*/ 105541 h 211081"/>
                <a:gd name="connsiteX1" fmla="*/ 105541 w 211081"/>
                <a:gd name="connsiteY1" fmla="*/ 211082 h 211081"/>
                <a:gd name="connsiteX2" fmla="*/ 0 w 211081"/>
                <a:gd name="connsiteY2" fmla="*/ 105541 h 211081"/>
                <a:gd name="connsiteX3" fmla="*/ 105541 w 211081"/>
                <a:gd name="connsiteY3" fmla="*/ 0 h 211081"/>
                <a:gd name="connsiteX4" fmla="*/ 211082 w 211081"/>
                <a:gd name="connsiteY4" fmla="*/ 105541 h 21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081" h="211081">
                  <a:moveTo>
                    <a:pt x="211082" y="105541"/>
                  </a:moveTo>
                  <a:cubicBezTo>
                    <a:pt x="211082" y="163829"/>
                    <a:pt x="163829" y="211082"/>
                    <a:pt x="105541" y="211082"/>
                  </a:cubicBezTo>
                  <a:cubicBezTo>
                    <a:pt x="47252" y="211082"/>
                    <a:pt x="0" y="163829"/>
                    <a:pt x="0" y="105541"/>
                  </a:cubicBezTo>
                  <a:cubicBezTo>
                    <a:pt x="0" y="47252"/>
                    <a:pt x="47252" y="0"/>
                    <a:pt x="105541" y="0"/>
                  </a:cubicBezTo>
                  <a:cubicBezTo>
                    <a:pt x="163829" y="0"/>
                    <a:pt x="211082" y="47252"/>
                    <a:pt x="211082" y="105541"/>
                  </a:cubicBezTo>
                  <a:close/>
                </a:path>
              </a:pathLst>
            </a:custGeom>
            <a:solidFill>
              <a:srgbClr val="814E4D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4" name="Bentuk Bebas: Bentuk 173">
              <a:extLst>
                <a:ext uri="{FF2B5EF4-FFF2-40B4-BE49-F238E27FC236}">
                  <a16:creationId xmlns:a16="http://schemas.microsoft.com/office/drawing/2014/main" id="{F60EAEB0-032B-4C8E-A062-2D41D73F1BD2}"/>
                </a:ext>
              </a:extLst>
            </p:cNvPr>
            <p:cNvSpPr/>
            <p:nvPr/>
          </p:nvSpPr>
          <p:spPr>
            <a:xfrm>
              <a:off x="4868954" y="4501021"/>
              <a:ext cx="202248" cy="202248"/>
            </a:xfrm>
            <a:custGeom>
              <a:avLst/>
              <a:gdLst>
                <a:gd name="connsiteX0" fmla="*/ 202248 w 202248"/>
                <a:gd name="connsiteY0" fmla="*/ 101124 h 202248"/>
                <a:gd name="connsiteX1" fmla="*/ 101124 w 202248"/>
                <a:gd name="connsiteY1" fmla="*/ 202248 h 202248"/>
                <a:gd name="connsiteX2" fmla="*/ 0 w 202248"/>
                <a:gd name="connsiteY2" fmla="*/ 101124 h 202248"/>
                <a:gd name="connsiteX3" fmla="*/ 101124 w 202248"/>
                <a:gd name="connsiteY3" fmla="*/ 0 h 202248"/>
                <a:gd name="connsiteX4" fmla="*/ 202248 w 202248"/>
                <a:gd name="connsiteY4" fmla="*/ 101124 h 202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48" h="202248">
                  <a:moveTo>
                    <a:pt x="202248" y="101124"/>
                  </a:moveTo>
                  <a:cubicBezTo>
                    <a:pt x="202248" y="156973"/>
                    <a:pt x="156973" y="202248"/>
                    <a:pt x="101124" y="202248"/>
                  </a:cubicBezTo>
                  <a:cubicBezTo>
                    <a:pt x="45275" y="202248"/>
                    <a:pt x="0" y="156973"/>
                    <a:pt x="0" y="101124"/>
                  </a:cubicBezTo>
                  <a:cubicBezTo>
                    <a:pt x="0" y="45275"/>
                    <a:pt x="45275" y="0"/>
                    <a:pt x="101124" y="0"/>
                  </a:cubicBezTo>
                  <a:cubicBezTo>
                    <a:pt x="156973" y="0"/>
                    <a:pt x="202248" y="45275"/>
                    <a:pt x="202248" y="101124"/>
                  </a:cubicBezTo>
                  <a:close/>
                </a:path>
              </a:pathLst>
            </a:custGeom>
            <a:solidFill>
              <a:srgbClr val="FDB797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5" name="Bentuk Bebas: Bentuk 174">
              <a:extLst>
                <a:ext uri="{FF2B5EF4-FFF2-40B4-BE49-F238E27FC236}">
                  <a16:creationId xmlns:a16="http://schemas.microsoft.com/office/drawing/2014/main" id="{1B79D8AE-22F6-4839-8F1F-94C1E26A5322}"/>
                </a:ext>
              </a:extLst>
            </p:cNvPr>
            <p:cNvSpPr/>
            <p:nvPr/>
          </p:nvSpPr>
          <p:spPr>
            <a:xfrm>
              <a:off x="4893052" y="4492787"/>
              <a:ext cx="176835" cy="79611"/>
            </a:xfrm>
            <a:custGeom>
              <a:avLst/>
              <a:gdLst>
                <a:gd name="connsiteX0" fmla="*/ 15766 w 176835"/>
                <a:gd name="connsiteY0" fmla="*/ 58653 h 79611"/>
                <a:gd name="connsiteX1" fmla="*/ 33662 w 176835"/>
                <a:gd name="connsiteY1" fmla="*/ 64045 h 79611"/>
                <a:gd name="connsiteX2" fmla="*/ 110409 w 176835"/>
                <a:gd name="connsiteY2" fmla="*/ 55441 h 79611"/>
                <a:gd name="connsiteX3" fmla="*/ 134614 w 176835"/>
                <a:gd name="connsiteY3" fmla="*/ 75918 h 79611"/>
                <a:gd name="connsiteX4" fmla="*/ 167022 w 176835"/>
                <a:gd name="connsiteY4" fmla="*/ 79532 h 79611"/>
                <a:gd name="connsiteX5" fmla="*/ 174020 w 176835"/>
                <a:gd name="connsiteY5" fmla="*/ 78212 h 79611"/>
                <a:gd name="connsiteX6" fmla="*/ 173676 w 176835"/>
                <a:gd name="connsiteY6" fmla="*/ 62267 h 79611"/>
                <a:gd name="connsiteX7" fmla="*/ 159566 w 176835"/>
                <a:gd name="connsiteY7" fmla="*/ 36742 h 79611"/>
                <a:gd name="connsiteX8" fmla="*/ 144652 w 176835"/>
                <a:gd name="connsiteY8" fmla="*/ 15806 h 79611"/>
                <a:gd name="connsiteX9" fmla="*/ 115227 w 176835"/>
                <a:gd name="connsiteY9" fmla="*/ 3186 h 79611"/>
                <a:gd name="connsiteX10" fmla="*/ 39742 w 176835"/>
                <a:gd name="connsiteY10" fmla="*/ 5710 h 79611"/>
                <a:gd name="connsiteX11" fmla="*/ 15766 w 176835"/>
                <a:gd name="connsiteY11" fmla="*/ 58653 h 7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835" h="79611">
                  <a:moveTo>
                    <a:pt x="15766" y="58653"/>
                  </a:moveTo>
                  <a:cubicBezTo>
                    <a:pt x="21301" y="61647"/>
                    <a:pt x="27393" y="63483"/>
                    <a:pt x="33662" y="64045"/>
                  </a:cubicBezTo>
                  <a:cubicBezTo>
                    <a:pt x="59560" y="67589"/>
                    <a:pt x="85934" y="64630"/>
                    <a:pt x="110409" y="55441"/>
                  </a:cubicBezTo>
                  <a:cubicBezTo>
                    <a:pt x="115055" y="65507"/>
                    <a:pt x="123917" y="73004"/>
                    <a:pt x="134614" y="75918"/>
                  </a:cubicBezTo>
                  <a:cubicBezTo>
                    <a:pt x="145180" y="78712"/>
                    <a:pt x="156101" y="79927"/>
                    <a:pt x="167022" y="79532"/>
                  </a:cubicBezTo>
                  <a:cubicBezTo>
                    <a:pt x="169437" y="79813"/>
                    <a:pt x="171875" y="79348"/>
                    <a:pt x="174020" y="78212"/>
                  </a:cubicBezTo>
                  <a:cubicBezTo>
                    <a:pt x="178896" y="74943"/>
                    <a:pt x="176544" y="67429"/>
                    <a:pt x="173676" y="62267"/>
                  </a:cubicBezTo>
                  <a:lnTo>
                    <a:pt x="159566" y="36742"/>
                  </a:lnTo>
                  <a:cubicBezTo>
                    <a:pt x="155826" y="28964"/>
                    <a:pt x="150778" y="21886"/>
                    <a:pt x="144652" y="15806"/>
                  </a:cubicBezTo>
                  <a:cubicBezTo>
                    <a:pt x="136123" y="9089"/>
                    <a:pt x="125970" y="4735"/>
                    <a:pt x="115227" y="3186"/>
                  </a:cubicBezTo>
                  <a:cubicBezTo>
                    <a:pt x="90207" y="-1792"/>
                    <a:pt x="64372" y="-926"/>
                    <a:pt x="39742" y="5710"/>
                  </a:cubicBezTo>
                  <a:cubicBezTo>
                    <a:pt x="13357" y="12708"/>
                    <a:pt x="-20370" y="36799"/>
                    <a:pt x="15766" y="58653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6" name="Bentuk Bebas: Bentuk 175">
              <a:extLst>
                <a:ext uri="{FF2B5EF4-FFF2-40B4-BE49-F238E27FC236}">
                  <a16:creationId xmlns:a16="http://schemas.microsoft.com/office/drawing/2014/main" id="{51B6C303-AB13-42D6-A1C3-A05DC2578144}"/>
                </a:ext>
              </a:extLst>
            </p:cNvPr>
            <p:cNvSpPr/>
            <p:nvPr/>
          </p:nvSpPr>
          <p:spPr>
            <a:xfrm>
              <a:off x="4893052" y="4490608"/>
              <a:ext cx="176835" cy="79611"/>
            </a:xfrm>
            <a:custGeom>
              <a:avLst/>
              <a:gdLst>
                <a:gd name="connsiteX0" fmla="*/ 15766 w 176835"/>
                <a:gd name="connsiteY0" fmla="*/ 58653 h 79611"/>
                <a:gd name="connsiteX1" fmla="*/ 33662 w 176835"/>
                <a:gd name="connsiteY1" fmla="*/ 64045 h 79611"/>
                <a:gd name="connsiteX2" fmla="*/ 110409 w 176835"/>
                <a:gd name="connsiteY2" fmla="*/ 55441 h 79611"/>
                <a:gd name="connsiteX3" fmla="*/ 134614 w 176835"/>
                <a:gd name="connsiteY3" fmla="*/ 75918 h 79611"/>
                <a:gd name="connsiteX4" fmla="*/ 167022 w 176835"/>
                <a:gd name="connsiteY4" fmla="*/ 79532 h 79611"/>
                <a:gd name="connsiteX5" fmla="*/ 174020 w 176835"/>
                <a:gd name="connsiteY5" fmla="*/ 78212 h 79611"/>
                <a:gd name="connsiteX6" fmla="*/ 173676 w 176835"/>
                <a:gd name="connsiteY6" fmla="*/ 62267 h 79611"/>
                <a:gd name="connsiteX7" fmla="*/ 159566 w 176835"/>
                <a:gd name="connsiteY7" fmla="*/ 36742 h 79611"/>
                <a:gd name="connsiteX8" fmla="*/ 144652 w 176835"/>
                <a:gd name="connsiteY8" fmla="*/ 15805 h 79611"/>
                <a:gd name="connsiteX9" fmla="*/ 115227 w 176835"/>
                <a:gd name="connsiteY9" fmla="*/ 3187 h 79611"/>
                <a:gd name="connsiteX10" fmla="*/ 39742 w 176835"/>
                <a:gd name="connsiteY10" fmla="*/ 5711 h 79611"/>
                <a:gd name="connsiteX11" fmla="*/ 15766 w 176835"/>
                <a:gd name="connsiteY11" fmla="*/ 58653 h 7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835" h="79611">
                  <a:moveTo>
                    <a:pt x="15766" y="58653"/>
                  </a:moveTo>
                  <a:cubicBezTo>
                    <a:pt x="21301" y="61647"/>
                    <a:pt x="27393" y="63482"/>
                    <a:pt x="33662" y="64045"/>
                  </a:cubicBezTo>
                  <a:cubicBezTo>
                    <a:pt x="59560" y="67589"/>
                    <a:pt x="85934" y="64630"/>
                    <a:pt x="110409" y="55441"/>
                  </a:cubicBezTo>
                  <a:cubicBezTo>
                    <a:pt x="115055" y="65507"/>
                    <a:pt x="123917" y="73004"/>
                    <a:pt x="134614" y="75918"/>
                  </a:cubicBezTo>
                  <a:cubicBezTo>
                    <a:pt x="145180" y="78711"/>
                    <a:pt x="156101" y="79927"/>
                    <a:pt x="167022" y="79532"/>
                  </a:cubicBezTo>
                  <a:cubicBezTo>
                    <a:pt x="169437" y="79813"/>
                    <a:pt x="171875" y="79348"/>
                    <a:pt x="174020" y="78212"/>
                  </a:cubicBezTo>
                  <a:cubicBezTo>
                    <a:pt x="178896" y="74943"/>
                    <a:pt x="176544" y="67429"/>
                    <a:pt x="173676" y="62267"/>
                  </a:cubicBezTo>
                  <a:lnTo>
                    <a:pt x="159566" y="36742"/>
                  </a:lnTo>
                  <a:cubicBezTo>
                    <a:pt x="155826" y="28964"/>
                    <a:pt x="150778" y="21886"/>
                    <a:pt x="144652" y="15805"/>
                  </a:cubicBezTo>
                  <a:cubicBezTo>
                    <a:pt x="136123" y="9089"/>
                    <a:pt x="125970" y="4735"/>
                    <a:pt x="115227" y="3187"/>
                  </a:cubicBezTo>
                  <a:cubicBezTo>
                    <a:pt x="90207" y="-1792"/>
                    <a:pt x="64372" y="-926"/>
                    <a:pt x="39742" y="5711"/>
                  </a:cubicBezTo>
                  <a:cubicBezTo>
                    <a:pt x="13357" y="12708"/>
                    <a:pt x="-20370" y="36799"/>
                    <a:pt x="15766" y="58653"/>
                  </a:cubicBezTo>
                  <a:close/>
                </a:path>
              </a:pathLst>
            </a:custGeom>
            <a:solidFill>
              <a:srgbClr val="814E4D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7" name="Bentuk Bebas: Bentuk 176">
              <a:extLst>
                <a:ext uri="{FF2B5EF4-FFF2-40B4-BE49-F238E27FC236}">
                  <a16:creationId xmlns:a16="http://schemas.microsoft.com/office/drawing/2014/main" id="{AFCA1703-042B-4023-A154-22B6CD87DE22}"/>
                </a:ext>
              </a:extLst>
            </p:cNvPr>
            <p:cNvSpPr/>
            <p:nvPr/>
          </p:nvSpPr>
          <p:spPr>
            <a:xfrm>
              <a:off x="5061336" y="4585684"/>
              <a:ext cx="17551" cy="32924"/>
            </a:xfrm>
            <a:custGeom>
              <a:avLst/>
              <a:gdLst>
                <a:gd name="connsiteX0" fmla="*/ 17552 w 17551"/>
                <a:gd name="connsiteY0" fmla="*/ 16462 h 32924"/>
                <a:gd name="connsiteX1" fmla="*/ 8776 w 17551"/>
                <a:gd name="connsiteY1" fmla="*/ 32924 h 32924"/>
                <a:gd name="connsiteX2" fmla="*/ 0 w 17551"/>
                <a:gd name="connsiteY2" fmla="*/ 16462 h 32924"/>
                <a:gd name="connsiteX3" fmla="*/ 8776 w 17551"/>
                <a:gd name="connsiteY3" fmla="*/ 0 h 32924"/>
                <a:gd name="connsiteX4" fmla="*/ 17552 w 17551"/>
                <a:gd name="connsiteY4" fmla="*/ 16462 h 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1" h="32924">
                  <a:moveTo>
                    <a:pt x="17552" y="16462"/>
                  </a:moveTo>
                  <a:cubicBezTo>
                    <a:pt x="17552" y="25554"/>
                    <a:pt x="13623" y="32924"/>
                    <a:pt x="8776" y="32924"/>
                  </a:cubicBezTo>
                  <a:cubicBezTo>
                    <a:pt x="3929" y="32924"/>
                    <a:pt x="0" y="25554"/>
                    <a:pt x="0" y="16462"/>
                  </a:cubicBezTo>
                  <a:cubicBezTo>
                    <a:pt x="0" y="7370"/>
                    <a:pt x="3929" y="0"/>
                    <a:pt x="8776" y="0"/>
                  </a:cubicBezTo>
                  <a:cubicBezTo>
                    <a:pt x="13623" y="0"/>
                    <a:pt x="17552" y="7371"/>
                    <a:pt x="17552" y="16462"/>
                  </a:cubicBezTo>
                  <a:close/>
                </a:path>
              </a:pathLst>
            </a:custGeom>
            <a:solidFill>
              <a:srgbClr val="FDB797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8" name="Bentuk Bebas: Bentuk 177">
              <a:extLst>
                <a:ext uri="{FF2B5EF4-FFF2-40B4-BE49-F238E27FC236}">
                  <a16:creationId xmlns:a16="http://schemas.microsoft.com/office/drawing/2014/main" id="{00C55140-69A4-4164-9D37-5473443AC5FB}"/>
                </a:ext>
              </a:extLst>
            </p:cNvPr>
            <p:cNvSpPr/>
            <p:nvPr/>
          </p:nvSpPr>
          <p:spPr>
            <a:xfrm>
              <a:off x="4861268" y="4585684"/>
              <a:ext cx="17551" cy="32924"/>
            </a:xfrm>
            <a:custGeom>
              <a:avLst/>
              <a:gdLst>
                <a:gd name="connsiteX0" fmla="*/ 17552 w 17551"/>
                <a:gd name="connsiteY0" fmla="*/ 16462 h 32924"/>
                <a:gd name="connsiteX1" fmla="*/ 8776 w 17551"/>
                <a:gd name="connsiteY1" fmla="*/ 32924 h 32924"/>
                <a:gd name="connsiteX2" fmla="*/ 0 w 17551"/>
                <a:gd name="connsiteY2" fmla="*/ 16462 h 32924"/>
                <a:gd name="connsiteX3" fmla="*/ 8776 w 17551"/>
                <a:gd name="connsiteY3" fmla="*/ 0 h 32924"/>
                <a:gd name="connsiteX4" fmla="*/ 17552 w 17551"/>
                <a:gd name="connsiteY4" fmla="*/ 16462 h 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1" h="32924">
                  <a:moveTo>
                    <a:pt x="17552" y="16462"/>
                  </a:moveTo>
                  <a:cubicBezTo>
                    <a:pt x="17552" y="25554"/>
                    <a:pt x="13623" y="32924"/>
                    <a:pt x="8776" y="32924"/>
                  </a:cubicBezTo>
                  <a:cubicBezTo>
                    <a:pt x="3929" y="32924"/>
                    <a:pt x="0" y="25554"/>
                    <a:pt x="0" y="16462"/>
                  </a:cubicBezTo>
                  <a:cubicBezTo>
                    <a:pt x="0" y="7370"/>
                    <a:pt x="3929" y="0"/>
                    <a:pt x="8776" y="0"/>
                  </a:cubicBezTo>
                  <a:cubicBezTo>
                    <a:pt x="13622" y="0"/>
                    <a:pt x="17552" y="7371"/>
                    <a:pt x="17552" y="16462"/>
                  </a:cubicBezTo>
                  <a:close/>
                </a:path>
              </a:pathLst>
            </a:custGeom>
            <a:solidFill>
              <a:srgbClr val="FDB797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9" name="Bentuk Bebas: Bentuk 178">
              <a:extLst>
                <a:ext uri="{FF2B5EF4-FFF2-40B4-BE49-F238E27FC236}">
                  <a16:creationId xmlns:a16="http://schemas.microsoft.com/office/drawing/2014/main" id="{5A03A1F2-D948-40A0-9401-F0EB935D2A2E}"/>
                </a:ext>
              </a:extLst>
            </p:cNvPr>
            <p:cNvSpPr/>
            <p:nvPr/>
          </p:nvSpPr>
          <p:spPr>
            <a:xfrm>
              <a:off x="5216321" y="4448251"/>
              <a:ext cx="48411" cy="48411"/>
            </a:xfrm>
            <a:custGeom>
              <a:avLst/>
              <a:gdLst>
                <a:gd name="connsiteX0" fmla="*/ 48411 w 48411"/>
                <a:gd name="connsiteY0" fmla="*/ 24206 h 48411"/>
                <a:gd name="connsiteX1" fmla="*/ 24206 w 48411"/>
                <a:gd name="connsiteY1" fmla="*/ 48411 h 48411"/>
                <a:gd name="connsiteX2" fmla="*/ 0 w 48411"/>
                <a:gd name="connsiteY2" fmla="*/ 24206 h 48411"/>
                <a:gd name="connsiteX3" fmla="*/ 24206 w 48411"/>
                <a:gd name="connsiteY3" fmla="*/ 0 h 48411"/>
                <a:gd name="connsiteX4" fmla="*/ 48411 w 48411"/>
                <a:gd name="connsiteY4" fmla="*/ 24206 h 4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11" h="48411">
                  <a:moveTo>
                    <a:pt x="48411" y="24206"/>
                  </a:moveTo>
                  <a:cubicBezTo>
                    <a:pt x="48411" y="37574"/>
                    <a:pt x="37574" y="48411"/>
                    <a:pt x="24206" y="48411"/>
                  </a:cubicBezTo>
                  <a:cubicBezTo>
                    <a:pt x="10837" y="48411"/>
                    <a:pt x="0" y="37574"/>
                    <a:pt x="0" y="24206"/>
                  </a:cubicBezTo>
                  <a:cubicBezTo>
                    <a:pt x="0" y="10837"/>
                    <a:pt x="10837" y="0"/>
                    <a:pt x="24206" y="0"/>
                  </a:cubicBezTo>
                  <a:cubicBezTo>
                    <a:pt x="37574" y="0"/>
                    <a:pt x="48411" y="10837"/>
                    <a:pt x="48411" y="24206"/>
                  </a:cubicBezTo>
                  <a:close/>
                </a:path>
              </a:pathLst>
            </a:custGeom>
            <a:solidFill>
              <a:srgbClr val="FDB797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0" name="Bentuk Bebas: Bentuk 179">
              <a:extLst>
                <a:ext uri="{FF2B5EF4-FFF2-40B4-BE49-F238E27FC236}">
                  <a16:creationId xmlns:a16="http://schemas.microsoft.com/office/drawing/2014/main" id="{A5E1F584-0852-4F80-9E93-70C8C0936575}"/>
                </a:ext>
              </a:extLst>
            </p:cNvPr>
            <p:cNvSpPr/>
            <p:nvPr/>
          </p:nvSpPr>
          <p:spPr>
            <a:xfrm>
              <a:off x="4871191" y="4617518"/>
              <a:ext cx="198979" cy="86071"/>
            </a:xfrm>
            <a:custGeom>
              <a:avLst/>
              <a:gdLst>
                <a:gd name="connsiteX0" fmla="*/ 101124 w 198979"/>
                <a:gd name="connsiteY0" fmla="*/ 24206 h 86071"/>
                <a:gd name="connsiteX1" fmla="*/ 0 w 198979"/>
                <a:gd name="connsiteY1" fmla="*/ 0 h 86071"/>
                <a:gd name="connsiteX2" fmla="*/ 9694 w 198979"/>
                <a:gd name="connsiteY2" fmla="*/ 32179 h 86071"/>
                <a:gd name="connsiteX3" fmla="*/ 146352 w 198979"/>
                <a:gd name="connsiteY3" fmla="*/ 74332 h 86071"/>
                <a:gd name="connsiteX4" fmla="*/ 198979 w 198979"/>
                <a:gd name="connsiteY4" fmla="*/ 746 h 86071"/>
                <a:gd name="connsiteX5" fmla="*/ 101124 w 198979"/>
                <a:gd name="connsiteY5" fmla="*/ 24206 h 86071"/>
                <a:gd name="connsiteX6" fmla="*/ 98945 w 198979"/>
                <a:gd name="connsiteY6" fmla="*/ 50591 h 86071"/>
                <a:gd name="connsiteX7" fmla="*/ 79156 w 198979"/>
                <a:gd name="connsiteY7" fmla="*/ 37398 h 86071"/>
                <a:gd name="connsiteX8" fmla="*/ 98945 w 198979"/>
                <a:gd name="connsiteY8" fmla="*/ 32982 h 86071"/>
                <a:gd name="connsiteX9" fmla="*/ 118734 w 198979"/>
                <a:gd name="connsiteY9" fmla="*/ 37398 h 86071"/>
                <a:gd name="connsiteX10" fmla="*/ 98887 w 198979"/>
                <a:gd name="connsiteY10" fmla="*/ 50591 h 86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8979" h="86071">
                  <a:moveTo>
                    <a:pt x="101124" y="24206"/>
                  </a:moveTo>
                  <a:cubicBezTo>
                    <a:pt x="101124" y="24206"/>
                    <a:pt x="43765" y="43995"/>
                    <a:pt x="0" y="0"/>
                  </a:cubicBezTo>
                  <a:cubicBezTo>
                    <a:pt x="0" y="0"/>
                    <a:pt x="3556" y="14569"/>
                    <a:pt x="9694" y="32179"/>
                  </a:cubicBezTo>
                  <a:cubicBezTo>
                    <a:pt x="35792" y="81553"/>
                    <a:pt x="96971" y="100430"/>
                    <a:pt x="146352" y="74332"/>
                  </a:cubicBezTo>
                  <a:cubicBezTo>
                    <a:pt x="174498" y="59459"/>
                    <a:pt x="194000" y="32190"/>
                    <a:pt x="198979" y="746"/>
                  </a:cubicBezTo>
                  <a:cubicBezTo>
                    <a:pt x="188482" y="6482"/>
                    <a:pt x="113342" y="42561"/>
                    <a:pt x="101124" y="24206"/>
                  </a:cubicBezTo>
                  <a:close/>
                  <a:moveTo>
                    <a:pt x="98945" y="50591"/>
                  </a:moveTo>
                  <a:cubicBezTo>
                    <a:pt x="87989" y="50591"/>
                    <a:pt x="79156" y="42274"/>
                    <a:pt x="79156" y="37398"/>
                  </a:cubicBezTo>
                  <a:cubicBezTo>
                    <a:pt x="79156" y="32523"/>
                    <a:pt x="87989" y="32982"/>
                    <a:pt x="98945" y="32982"/>
                  </a:cubicBezTo>
                  <a:cubicBezTo>
                    <a:pt x="109900" y="32982"/>
                    <a:pt x="118734" y="32523"/>
                    <a:pt x="118734" y="37398"/>
                  </a:cubicBezTo>
                  <a:cubicBezTo>
                    <a:pt x="118734" y="42274"/>
                    <a:pt x="109786" y="50591"/>
                    <a:pt x="98887" y="50591"/>
                  </a:cubicBezTo>
                  <a:close/>
                </a:path>
              </a:pathLst>
            </a:custGeom>
            <a:solidFill>
              <a:srgbClr val="814E4D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1" name="Bentuk Bebas: Bentuk 180">
              <a:extLst>
                <a:ext uri="{FF2B5EF4-FFF2-40B4-BE49-F238E27FC236}">
                  <a16:creationId xmlns:a16="http://schemas.microsoft.com/office/drawing/2014/main" id="{B1BB6EB3-28F5-4FA5-998D-81521F8753E5}"/>
                </a:ext>
              </a:extLst>
            </p:cNvPr>
            <p:cNvSpPr/>
            <p:nvPr/>
          </p:nvSpPr>
          <p:spPr>
            <a:xfrm>
              <a:off x="5023823" y="4472456"/>
              <a:ext cx="225479" cy="325398"/>
            </a:xfrm>
            <a:custGeom>
              <a:avLst/>
              <a:gdLst>
                <a:gd name="connsiteX0" fmla="*/ 0 w 225479"/>
                <a:gd name="connsiteY0" fmla="*/ 259550 h 325398"/>
                <a:gd name="connsiteX1" fmla="*/ 190318 w 225479"/>
                <a:gd name="connsiteY1" fmla="*/ 0 h 325398"/>
                <a:gd name="connsiteX2" fmla="*/ 225479 w 225479"/>
                <a:gd name="connsiteY2" fmla="*/ 21969 h 325398"/>
                <a:gd name="connsiteX3" fmla="*/ 20994 w 225479"/>
                <a:gd name="connsiteY3" fmla="*/ 325399 h 32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479" h="325398">
                  <a:moveTo>
                    <a:pt x="0" y="259550"/>
                  </a:moveTo>
                  <a:cubicBezTo>
                    <a:pt x="0" y="259550"/>
                    <a:pt x="117759" y="193472"/>
                    <a:pt x="190318" y="0"/>
                  </a:cubicBezTo>
                  <a:lnTo>
                    <a:pt x="225479" y="21969"/>
                  </a:lnTo>
                  <a:cubicBezTo>
                    <a:pt x="225479" y="21969"/>
                    <a:pt x="167202" y="268613"/>
                    <a:pt x="20994" y="325399"/>
                  </a:cubicBezTo>
                  <a:close/>
                </a:path>
              </a:pathLst>
            </a:custGeom>
            <a:solidFill>
              <a:srgbClr val="6C63FF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2" name="Bentuk Bebas: Bentuk 181">
              <a:extLst>
                <a:ext uri="{FF2B5EF4-FFF2-40B4-BE49-F238E27FC236}">
                  <a16:creationId xmlns:a16="http://schemas.microsoft.com/office/drawing/2014/main" id="{A5B7B9EA-A196-4A02-AD3A-ACC2F32F09EE}"/>
                </a:ext>
              </a:extLst>
            </p:cNvPr>
            <p:cNvSpPr/>
            <p:nvPr/>
          </p:nvSpPr>
          <p:spPr>
            <a:xfrm>
              <a:off x="4675424" y="4448251"/>
              <a:ext cx="48411" cy="48411"/>
            </a:xfrm>
            <a:custGeom>
              <a:avLst/>
              <a:gdLst>
                <a:gd name="connsiteX0" fmla="*/ 48411 w 48411"/>
                <a:gd name="connsiteY0" fmla="*/ 24206 h 48411"/>
                <a:gd name="connsiteX1" fmla="*/ 24206 w 48411"/>
                <a:gd name="connsiteY1" fmla="*/ 48411 h 48411"/>
                <a:gd name="connsiteX2" fmla="*/ 0 w 48411"/>
                <a:gd name="connsiteY2" fmla="*/ 24206 h 48411"/>
                <a:gd name="connsiteX3" fmla="*/ 24206 w 48411"/>
                <a:gd name="connsiteY3" fmla="*/ 0 h 48411"/>
                <a:gd name="connsiteX4" fmla="*/ 48411 w 48411"/>
                <a:gd name="connsiteY4" fmla="*/ 24206 h 4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11" h="48411">
                  <a:moveTo>
                    <a:pt x="48411" y="24206"/>
                  </a:moveTo>
                  <a:cubicBezTo>
                    <a:pt x="48411" y="37574"/>
                    <a:pt x="37574" y="48411"/>
                    <a:pt x="24206" y="48411"/>
                  </a:cubicBezTo>
                  <a:cubicBezTo>
                    <a:pt x="10837" y="48411"/>
                    <a:pt x="0" y="37574"/>
                    <a:pt x="0" y="24206"/>
                  </a:cubicBezTo>
                  <a:cubicBezTo>
                    <a:pt x="0" y="10837"/>
                    <a:pt x="10837" y="0"/>
                    <a:pt x="24206" y="0"/>
                  </a:cubicBezTo>
                  <a:cubicBezTo>
                    <a:pt x="37574" y="0"/>
                    <a:pt x="48411" y="10837"/>
                    <a:pt x="48411" y="24206"/>
                  </a:cubicBezTo>
                  <a:close/>
                </a:path>
              </a:pathLst>
            </a:custGeom>
            <a:solidFill>
              <a:srgbClr val="FDB797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3" name="Bentuk Bebas: Bentuk 182">
              <a:extLst>
                <a:ext uri="{FF2B5EF4-FFF2-40B4-BE49-F238E27FC236}">
                  <a16:creationId xmlns:a16="http://schemas.microsoft.com/office/drawing/2014/main" id="{7D65BD02-C1B8-4EDA-95F4-F202213A64A9}"/>
                </a:ext>
              </a:extLst>
            </p:cNvPr>
            <p:cNvSpPr/>
            <p:nvPr/>
          </p:nvSpPr>
          <p:spPr>
            <a:xfrm>
              <a:off x="4690853" y="4472456"/>
              <a:ext cx="225478" cy="325398"/>
            </a:xfrm>
            <a:custGeom>
              <a:avLst/>
              <a:gdLst>
                <a:gd name="connsiteX0" fmla="*/ 225479 w 225478"/>
                <a:gd name="connsiteY0" fmla="*/ 259550 h 325398"/>
                <a:gd name="connsiteX1" fmla="*/ 35161 w 225478"/>
                <a:gd name="connsiteY1" fmla="*/ 0 h 325398"/>
                <a:gd name="connsiteX2" fmla="*/ 0 w 225478"/>
                <a:gd name="connsiteY2" fmla="*/ 21969 h 325398"/>
                <a:gd name="connsiteX3" fmla="*/ 204486 w 225478"/>
                <a:gd name="connsiteY3" fmla="*/ 325399 h 32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478" h="325398">
                  <a:moveTo>
                    <a:pt x="225479" y="259550"/>
                  </a:moveTo>
                  <a:cubicBezTo>
                    <a:pt x="225479" y="259550"/>
                    <a:pt x="107721" y="193472"/>
                    <a:pt x="35161" y="0"/>
                  </a:cubicBezTo>
                  <a:lnTo>
                    <a:pt x="0" y="21969"/>
                  </a:lnTo>
                  <a:cubicBezTo>
                    <a:pt x="0" y="21969"/>
                    <a:pt x="58277" y="268613"/>
                    <a:pt x="204486" y="325399"/>
                  </a:cubicBezTo>
                  <a:close/>
                </a:path>
              </a:pathLst>
            </a:custGeom>
            <a:solidFill>
              <a:srgbClr val="6C63FF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4" name="Bentuk Bebas: Bentuk 183">
              <a:extLst>
                <a:ext uri="{FF2B5EF4-FFF2-40B4-BE49-F238E27FC236}">
                  <a16:creationId xmlns:a16="http://schemas.microsoft.com/office/drawing/2014/main" id="{47FB3B44-DECA-4E36-AA6F-B1B55FF8DB9E}"/>
                </a:ext>
              </a:extLst>
            </p:cNvPr>
            <p:cNvSpPr/>
            <p:nvPr/>
          </p:nvSpPr>
          <p:spPr>
            <a:xfrm>
              <a:off x="4873370" y="5499243"/>
              <a:ext cx="63725" cy="34988"/>
            </a:xfrm>
            <a:custGeom>
              <a:avLst/>
              <a:gdLst>
                <a:gd name="connsiteX0" fmla="*/ 31834 w 63725"/>
                <a:gd name="connsiteY0" fmla="*/ 0 h 34988"/>
                <a:gd name="connsiteX1" fmla="*/ 31834 w 63725"/>
                <a:gd name="connsiteY1" fmla="*/ 0 h 34988"/>
                <a:gd name="connsiteX2" fmla="*/ 63726 w 63725"/>
                <a:gd name="connsiteY2" fmla="*/ 31892 h 34988"/>
                <a:gd name="connsiteX3" fmla="*/ 63726 w 63725"/>
                <a:gd name="connsiteY3" fmla="*/ 34989 h 34988"/>
                <a:gd name="connsiteX4" fmla="*/ 63726 w 63725"/>
                <a:gd name="connsiteY4" fmla="*/ 34989 h 34988"/>
                <a:gd name="connsiteX5" fmla="*/ 0 w 63725"/>
                <a:gd name="connsiteY5" fmla="*/ 34989 h 34988"/>
                <a:gd name="connsiteX6" fmla="*/ 0 w 63725"/>
                <a:gd name="connsiteY6" fmla="*/ 34989 h 34988"/>
                <a:gd name="connsiteX7" fmla="*/ 0 w 63725"/>
                <a:gd name="connsiteY7" fmla="*/ 31719 h 34988"/>
                <a:gd name="connsiteX8" fmla="*/ 31834 w 63725"/>
                <a:gd name="connsiteY8" fmla="*/ 0 h 3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725" h="34988">
                  <a:moveTo>
                    <a:pt x="31834" y="0"/>
                  </a:moveTo>
                  <a:lnTo>
                    <a:pt x="31834" y="0"/>
                  </a:lnTo>
                  <a:cubicBezTo>
                    <a:pt x="49450" y="0"/>
                    <a:pt x="63726" y="14276"/>
                    <a:pt x="63726" y="31892"/>
                  </a:cubicBezTo>
                  <a:lnTo>
                    <a:pt x="63726" y="34989"/>
                  </a:lnTo>
                  <a:lnTo>
                    <a:pt x="63726" y="34989"/>
                  </a:lnTo>
                  <a:lnTo>
                    <a:pt x="0" y="34989"/>
                  </a:lnTo>
                  <a:lnTo>
                    <a:pt x="0" y="34989"/>
                  </a:lnTo>
                  <a:lnTo>
                    <a:pt x="0" y="31719"/>
                  </a:lnTo>
                  <a:cubicBezTo>
                    <a:pt x="92" y="14196"/>
                    <a:pt x="14311" y="29"/>
                    <a:pt x="31834" y="0"/>
                  </a:cubicBezTo>
                  <a:close/>
                </a:path>
              </a:pathLst>
            </a:custGeom>
            <a:solidFill>
              <a:srgbClr val="333333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5" name="Bentuk Bebas: Bentuk 184">
              <a:extLst>
                <a:ext uri="{FF2B5EF4-FFF2-40B4-BE49-F238E27FC236}">
                  <a16:creationId xmlns:a16="http://schemas.microsoft.com/office/drawing/2014/main" id="{1715A2D2-4CAB-41F9-ADB9-317001859AE5}"/>
                </a:ext>
              </a:extLst>
            </p:cNvPr>
            <p:cNvSpPr/>
            <p:nvPr/>
          </p:nvSpPr>
          <p:spPr>
            <a:xfrm>
              <a:off x="5003059" y="5499243"/>
              <a:ext cx="63783" cy="34988"/>
            </a:xfrm>
            <a:custGeom>
              <a:avLst/>
              <a:gdLst>
                <a:gd name="connsiteX0" fmla="*/ 31892 w 63783"/>
                <a:gd name="connsiteY0" fmla="*/ 0 h 34988"/>
                <a:gd name="connsiteX1" fmla="*/ 31892 w 63783"/>
                <a:gd name="connsiteY1" fmla="*/ 0 h 34988"/>
                <a:gd name="connsiteX2" fmla="*/ 63783 w 63783"/>
                <a:gd name="connsiteY2" fmla="*/ 31892 h 34988"/>
                <a:gd name="connsiteX3" fmla="*/ 63783 w 63783"/>
                <a:gd name="connsiteY3" fmla="*/ 34989 h 34988"/>
                <a:gd name="connsiteX4" fmla="*/ 63783 w 63783"/>
                <a:gd name="connsiteY4" fmla="*/ 34989 h 34988"/>
                <a:gd name="connsiteX5" fmla="*/ 0 w 63783"/>
                <a:gd name="connsiteY5" fmla="*/ 34989 h 34988"/>
                <a:gd name="connsiteX6" fmla="*/ 0 w 63783"/>
                <a:gd name="connsiteY6" fmla="*/ 34989 h 34988"/>
                <a:gd name="connsiteX7" fmla="*/ 0 w 63783"/>
                <a:gd name="connsiteY7" fmla="*/ 31719 h 34988"/>
                <a:gd name="connsiteX8" fmla="*/ 31892 w 63783"/>
                <a:gd name="connsiteY8" fmla="*/ 0 h 3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783" h="34988">
                  <a:moveTo>
                    <a:pt x="31892" y="0"/>
                  </a:moveTo>
                  <a:lnTo>
                    <a:pt x="31892" y="0"/>
                  </a:lnTo>
                  <a:cubicBezTo>
                    <a:pt x="49507" y="0"/>
                    <a:pt x="63783" y="14276"/>
                    <a:pt x="63783" y="31892"/>
                  </a:cubicBezTo>
                  <a:lnTo>
                    <a:pt x="63783" y="34989"/>
                  </a:lnTo>
                  <a:lnTo>
                    <a:pt x="63783" y="34989"/>
                  </a:lnTo>
                  <a:lnTo>
                    <a:pt x="0" y="34989"/>
                  </a:lnTo>
                  <a:lnTo>
                    <a:pt x="0" y="34989"/>
                  </a:lnTo>
                  <a:lnTo>
                    <a:pt x="0" y="31719"/>
                  </a:lnTo>
                  <a:cubicBezTo>
                    <a:pt x="92" y="14173"/>
                    <a:pt x="14346" y="0"/>
                    <a:pt x="31892" y="0"/>
                  </a:cubicBezTo>
                  <a:close/>
                </a:path>
              </a:pathLst>
            </a:custGeom>
            <a:solidFill>
              <a:srgbClr val="333333"/>
            </a:solidFill>
            <a:ln w="5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86" name="Kotak Teks 22">
            <a:extLst>
              <a:ext uri="{FF2B5EF4-FFF2-40B4-BE49-F238E27FC236}">
                <a16:creationId xmlns:a16="http://schemas.microsoft.com/office/drawing/2014/main" id="{D605BFF5-C72C-264D-8D29-2F18CE936B40}"/>
              </a:ext>
            </a:extLst>
          </p:cNvPr>
          <p:cNvSpPr txBox="1"/>
          <p:nvPr/>
        </p:nvSpPr>
        <p:spPr>
          <a:xfrm>
            <a:off x="5865070" y="4099550"/>
            <a:ext cx="5013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Team Member: Booker Sessoms</a:t>
            </a:r>
          </a:p>
          <a:p>
            <a:r>
              <a:rPr lang="en-ID" sz="12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	  Leon </a:t>
            </a:r>
            <a:r>
              <a:rPr lang="en-ID" sz="1200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Zubkov</a:t>
            </a:r>
            <a:endParaRPr lang="en-ID" sz="12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en-ID" sz="12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	  Richard Bertrand</a:t>
            </a:r>
          </a:p>
          <a:p>
            <a:r>
              <a:rPr lang="en-ID" sz="12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	  Song Zhao </a:t>
            </a:r>
          </a:p>
        </p:txBody>
      </p:sp>
      <p:sp>
        <p:nvSpPr>
          <p:cNvPr id="188" name="Kotak Teks 22">
            <a:extLst>
              <a:ext uri="{FF2B5EF4-FFF2-40B4-BE49-F238E27FC236}">
                <a16:creationId xmlns:a16="http://schemas.microsoft.com/office/drawing/2014/main" id="{422DC3B8-DEBF-9D47-8297-A75792FCD681}"/>
              </a:ext>
            </a:extLst>
          </p:cNvPr>
          <p:cNvSpPr txBox="1"/>
          <p:nvPr/>
        </p:nvSpPr>
        <p:spPr>
          <a:xfrm>
            <a:off x="5877616" y="4974314"/>
            <a:ext cx="5013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Faculty Advisors: Aaron, Adam, Jeff, Julia, </a:t>
            </a:r>
            <a:r>
              <a:rPr lang="en-ID" sz="1200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Yichao</a:t>
            </a:r>
            <a:r>
              <a:rPr lang="en-ID" sz="12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</a:t>
            </a:r>
          </a:p>
        </p:txBody>
      </p:sp>
      <p:pic>
        <p:nvPicPr>
          <p:cNvPr id="190" name="Picture Placeholder 3" descr="A picture containing toy, table, clock, air&#10;&#10;Description automatically generated">
            <a:extLst>
              <a:ext uri="{FF2B5EF4-FFF2-40B4-BE49-F238E27FC236}">
                <a16:creationId xmlns:a16="http://schemas.microsoft.com/office/drawing/2014/main" id="{E1CCC921-8352-4E4F-8268-D90505DA1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r="12380"/>
          <a:stretch>
            <a:fillRect/>
          </a:stretch>
        </p:blipFill>
        <p:spPr>
          <a:xfrm rot="20300302">
            <a:off x="1443962" y="2739672"/>
            <a:ext cx="2633451" cy="2636370"/>
          </a:xfrm>
          <a:custGeom>
            <a:avLst/>
            <a:gdLst>
              <a:gd name="connsiteX0" fmla="*/ 1352503 w 4272997"/>
              <a:gd name="connsiteY0" fmla="*/ 21 h 4277734"/>
              <a:gd name="connsiteX1" fmla="*/ 1415210 w 4272997"/>
              <a:gd name="connsiteY1" fmla="*/ 3701 h 4277734"/>
              <a:gd name="connsiteX2" fmla="*/ 2106137 w 4272997"/>
              <a:gd name="connsiteY2" fmla="*/ 639851 h 4277734"/>
              <a:gd name="connsiteX3" fmla="*/ 2714747 w 4272997"/>
              <a:gd name="connsiteY3" fmla="*/ 1129093 h 4277734"/>
              <a:gd name="connsiteX4" fmla="*/ 3428614 w 4272997"/>
              <a:gd name="connsiteY4" fmla="*/ 1106183 h 4277734"/>
              <a:gd name="connsiteX5" fmla="*/ 3998088 w 4272997"/>
              <a:gd name="connsiteY5" fmla="*/ 1145268 h 4277734"/>
              <a:gd name="connsiteX6" fmla="*/ 4271849 w 4272997"/>
              <a:gd name="connsiteY6" fmla="*/ 1531516 h 4277734"/>
              <a:gd name="connsiteX7" fmla="*/ 4272997 w 4272997"/>
              <a:gd name="connsiteY7" fmla="*/ 1537800 h 4277734"/>
              <a:gd name="connsiteX8" fmla="*/ 4272997 w 4272997"/>
              <a:gd name="connsiteY8" fmla="*/ 1877645 h 4277734"/>
              <a:gd name="connsiteX9" fmla="*/ 4259177 w 4272997"/>
              <a:gd name="connsiteY9" fmla="*/ 1935928 h 4277734"/>
              <a:gd name="connsiteX10" fmla="*/ 4087152 w 4272997"/>
              <a:gd name="connsiteY10" fmla="*/ 2245053 h 4277734"/>
              <a:gd name="connsiteX11" fmla="*/ 3632383 w 4272997"/>
              <a:gd name="connsiteY11" fmla="*/ 2541565 h 4277734"/>
              <a:gd name="connsiteX12" fmla="*/ 2981940 w 4272997"/>
              <a:gd name="connsiteY12" fmla="*/ 2987678 h 4277734"/>
              <a:gd name="connsiteX13" fmla="*/ 2683709 w 4272997"/>
              <a:gd name="connsiteY13" fmla="*/ 3929774 h 4277734"/>
              <a:gd name="connsiteX14" fmla="*/ 1921260 w 4272997"/>
              <a:gd name="connsiteY14" fmla="*/ 4277502 h 4277734"/>
              <a:gd name="connsiteX15" fmla="*/ 1085941 w 4272997"/>
              <a:gd name="connsiteY15" fmla="*/ 3805780 h 4277734"/>
              <a:gd name="connsiteX16" fmla="*/ 809301 w 4272997"/>
              <a:gd name="connsiteY16" fmla="*/ 2948592 h 4277734"/>
              <a:gd name="connsiteX17" fmla="*/ 96783 w 4272997"/>
              <a:gd name="connsiteY17" fmla="*/ 2568520 h 4277734"/>
              <a:gd name="connsiteX18" fmla="*/ 177751 w 4272997"/>
              <a:gd name="connsiteY18" fmla="*/ 1912153 h 4277734"/>
              <a:gd name="connsiteX19" fmla="*/ 637918 w 4272997"/>
              <a:gd name="connsiteY19" fmla="*/ 460596 h 4277734"/>
              <a:gd name="connsiteX20" fmla="*/ 849785 w 4272997"/>
              <a:gd name="connsiteY20" fmla="*/ 157346 h 4277734"/>
              <a:gd name="connsiteX21" fmla="*/ 1352503 w 4272997"/>
              <a:gd name="connsiteY21" fmla="*/ 21 h 4277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72997" h="4277734">
                <a:moveTo>
                  <a:pt x="1352503" y="21"/>
                </a:moveTo>
                <a:cubicBezTo>
                  <a:pt x="1375064" y="-174"/>
                  <a:pt x="1396149" y="1005"/>
                  <a:pt x="1415210" y="3701"/>
                </a:cubicBezTo>
                <a:cubicBezTo>
                  <a:pt x="1787664" y="57610"/>
                  <a:pt x="1901019" y="398600"/>
                  <a:pt x="2106137" y="639851"/>
                </a:cubicBezTo>
                <a:cubicBezTo>
                  <a:pt x="2311256" y="882451"/>
                  <a:pt x="2400321" y="1085966"/>
                  <a:pt x="2714747" y="1129093"/>
                </a:cubicBezTo>
                <a:cubicBezTo>
                  <a:pt x="2909069" y="1154702"/>
                  <a:pt x="3238338" y="1153354"/>
                  <a:pt x="3428614" y="1106183"/>
                </a:cubicBezTo>
                <a:cubicBezTo>
                  <a:pt x="3618888" y="1060357"/>
                  <a:pt x="3838852" y="1033402"/>
                  <a:pt x="3998088" y="1145268"/>
                </a:cubicBezTo>
                <a:cubicBezTo>
                  <a:pt x="4154542" y="1255196"/>
                  <a:pt x="4237064" y="1391842"/>
                  <a:pt x="4271849" y="1531516"/>
                </a:cubicBezTo>
                <a:lnTo>
                  <a:pt x="4272997" y="1537800"/>
                </a:lnTo>
                <a:lnTo>
                  <a:pt x="4272997" y="1877645"/>
                </a:lnTo>
                <a:lnTo>
                  <a:pt x="4259177" y="1935928"/>
                </a:lnTo>
                <a:cubicBezTo>
                  <a:pt x="4217776" y="2082372"/>
                  <a:pt x="4145348" y="2199060"/>
                  <a:pt x="4087152" y="2245053"/>
                </a:cubicBezTo>
                <a:cubicBezTo>
                  <a:pt x="3945458" y="2355571"/>
                  <a:pt x="3822657" y="2464741"/>
                  <a:pt x="3632383" y="2541565"/>
                </a:cubicBezTo>
                <a:cubicBezTo>
                  <a:pt x="3382732" y="2642648"/>
                  <a:pt x="3131732" y="2763948"/>
                  <a:pt x="2981940" y="2987678"/>
                </a:cubicBezTo>
                <a:cubicBezTo>
                  <a:pt x="2797064" y="3263973"/>
                  <a:pt x="2891526" y="3668306"/>
                  <a:pt x="2683709" y="3929774"/>
                </a:cubicBezTo>
                <a:cubicBezTo>
                  <a:pt x="2513676" y="4144071"/>
                  <a:pt x="2195203" y="4284240"/>
                  <a:pt x="1921260" y="4277502"/>
                </a:cubicBezTo>
                <a:cubicBezTo>
                  <a:pt x="1600088" y="4269415"/>
                  <a:pt x="1239781" y="4088813"/>
                  <a:pt x="1085941" y="3805780"/>
                </a:cubicBezTo>
                <a:cubicBezTo>
                  <a:pt x="940199" y="3537571"/>
                  <a:pt x="1036011" y="3153455"/>
                  <a:pt x="809301" y="2948592"/>
                </a:cubicBezTo>
                <a:cubicBezTo>
                  <a:pt x="604183" y="2763948"/>
                  <a:pt x="285709" y="2769338"/>
                  <a:pt x="96783" y="2568520"/>
                </a:cubicBezTo>
                <a:cubicBezTo>
                  <a:pt x="-85394" y="2373092"/>
                  <a:pt x="17164" y="1988975"/>
                  <a:pt x="177751" y="1912153"/>
                </a:cubicBezTo>
                <a:cubicBezTo>
                  <a:pt x="1068398" y="1482211"/>
                  <a:pt x="521865" y="1017228"/>
                  <a:pt x="637918" y="460596"/>
                </a:cubicBezTo>
                <a:cubicBezTo>
                  <a:pt x="656811" y="368947"/>
                  <a:pt x="756671" y="226084"/>
                  <a:pt x="849785" y="157346"/>
                </a:cubicBezTo>
                <a:cubicBezTo>
                  <a:pt x="964320" y="70077"/>
                  <a:pt x="1194574" y="1384"/>
                  <a:pt x="1352503" y="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3301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fik 5">
            <a:extLst>
              <a:ext uri="{FF2B5EF4-FFF2-40B4-BE49-F238E27FC236}">
                <a16:creationId xmlns:a16="http://schemas.microsoft.com/office/drawing/2014/main" id="{0F30FE69-CFE0-41D3-A82A-47C0268E93CD}"/>
              </a:ext>
            </a:extLst>
          </p:cNvPr>
          <p:cNvGrpSpPr/>
          <p:nvPr/>
        </p:nvGrpSpPr>
        <p:grpSpPr>
          <a:xfrm>
            <a:off x="6525621" y="894746"/>
            <a:ext cx="1348977" cy="717311"/>
            <a:chOff x="1590675" y="719137"/>
            <a:chExt cx="9010650" cy="5419725"/>
          </a:xfrm>
        </p:grpSpPr>
        <p:sp>
          <p:nvSpPr>
            <p:cNvPr id="8" name="Bentuk Bebas: Bentuk 7">
              <a:extLst>
                <a:ext uri="{FF2B5EF4-FFF2-40B4-BE49-F238E27FC236}">
                  <a16:creationId xmlns:a16="http://schemas.microsoft.com/office/drawing/2014/main" id="{DBEFD7CC-CF07-47FF-8AFD-5DC77CBF1416}"/>
                </a:ext>
              </a:extLst>
            </p:cNvPr>
            <p:cNvSpPr/>
            <p:nvPr/>
          </p:nvSpPr>
          <p:spPr>
            <a:xfrm>
              <a:off x="1603648" y="1015955"/>
              <a:ext cx="787707" cy="1016031"/>
            </a:xfrm>
            <a:custGeom>
              <a:avLst/>
              <a:gdLst>
                <a:gd name="connsiteX0" fmla="*/ 0 w 787707"/>
                <a:gd name="connsiteY0" fmla="*/ 0 h 1016031"/>
                <a:gd name="connsiteX1" fmla="*/ 787708 w 787707"/>
                <a:gd name="connsiteY1" fmla="*/ 1016032 h 1016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7707" h="1016031">
                  <a:moveTo>
                    <a:pt x="0" y="0"/>
                  </a:moveTo>
                  <a:cubicBezTo>
                    <a:pt x="0" y="561594"/>
                    <a:pt x="352311" y="1016032"/>
                    <a:pt x="787708" y="1016032"/>
                  </a:cubicBezTo>
                </a:path>
              </a:pathLst>
            </a:custGeom>
            <a:solidFill>
              <a:srgbClr val="4645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Bentuk Bebas: Bentuk 8">
              <a:extLst>
                <a:ext uri="{FF2B5EF4-FFF2-40B4-BE49-F238E27FC236}">
                  <a16:creationId xmlns:a16="http://schemas.microsoft.com/office/drawing/2014/main" id="{CCCF23D6-EF94-4673-913E-586B9C2308E0}"/>
                </a:ext>
              </a:extLst>
            </p:cNvPr>
            <p:cNvSpPr/>
            <p:nvPr/>
          </p:nvSpPr>
          <p:spPr>
            <a:xfrm>
              <a:off x="2391355" y="1004534"/>
              <a:ext cx="879043" cy="1027452"/>
            </a:xfrm>
            <a:custGeom>
              <a:avLst/>
              <a:gdLst>
                <a:gd name="connsiteX0" fmla="*/ 0 w 879043"/>
                <a:gd name="connsiteY0" fmla="*/ 1027452 h 1027452"/>
                <a:gd name="connsiteX1" fmla="*/ 879043 w 879043"/>
                <a:gd name="connsiteY1" fmla="*/ 0 h 102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043" h="1027452">
                  <a:moveTo>
                    <a:pt x="0" y="1027452"/>
                  </a:moveTo>
                  <a:cubicBezTo>
                    <a:pt x="0" y="459543"/>
                    <a:pt x="393164" y="0"/>
                    <a:pt x="879043" y="0"/>
                  </a:cubicBezTo>
                </a:path>
              </a:pathLst>
            </a:custGeom>
            <a:solidFill>
              <a:srgbClr val="FFB5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Bentuk Bebas: Bentuk 9">
              <a:extLst>
                <a:ext uri="{FF2B5EF4-FFF2-40B4-BE49-F238E27FC236}">
                  <a16:creationId xmlns:a16="http://schemas.microsoft.com/office/drawing/2014/main" id="{B8D6BF2C-67E4-46E8-B409-86606EDEE74D}"/>
                </a:ext>
              </a:extLst>
            </p:cNvPr>
            <p:cNvSpPr/>
            <p:nvPr/>
          </p:nvSpPr>
          <p:spPr>
            <a:xfrm>
              <a:off x="1889045" y="1066866"/>
              <a:ext cx="502310" cy="965120"/>
            </a:xfrm>
            <a:custGeom>
              <a:avLst/>
              <a:gdLst>
                <a:gd name="connsiteX0" fmla="*/ 0 w 502310"/>
                <a:gd name="connsiteY0" fmla="*/ 0 h 965120"/>
                <a:gd name="connsiteX1" fmla="*/ 502310 w 502310"/>
                <a:gd name="connsiteY1" fmla="*/ 965121 h 9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2310" h="965120">
                  <a:moveTo>
                    <a:pt x="0" y="0"/>
                  </a:moveTo>
                  <a:cubicBezTo>
                    <a:pt x="0" y="533457"/>
                    <a:pt x="224666" y="965121"/>
                    <a:pt x="502310" y="965121"/>
                  </a:cubicBezTo>
                </a:path>
              </a:pathLst>
            </a:custGeom>
            <a:solidFill>
              <a:srgbClr val="FFB5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Bentuk Bebas: Bentuk 10">
              <a:extLst>
                <a:ext uri="{FF2B5EF4-FFF2-40B4-BE49-F238E27FC236}">
                  <a16:creationId xmlns:a16="http://schemas.microsoft.com/office/drawing/2014/main" id="{A7B8BF59-78E2-4FC2-AB53-B69EFB4E8FC1}"/>
                </a:ext>
              </a:extLst>
            </p:cNvPr>
            <p:cNvSpPr/>
            <p:nvPr/>
          </p:nvSpPr>
          <p:spPr>
            <a:xfrm>
              <a:off x="2391355" y="719136"/>
              <a:ext cx="1016031" cy="1312849"/>
            </a:xfrm>
            <a:custGeom>
              <a:avLst/>
              <a:gdLst>
                <a:gd name="connsiteX0" fmla="*/ 0 w 1016031"/>
                <a:gd name="connsiteY0" fmla="*/ 1312850 h 1312849"/>
                <a:gd name="connsiteX1" fmla="*/ 1016032 w 1016031"/>
                <a:gd name="connsiteY1" fmla="*/ 0 h 1312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031" h="1312849">
                  <a:moveTo>
                    <a:pt x="0" y="1312850"/>
                  </a:moveTo>
                  <a:cubicBezTo>
                    <a:pt x="0" y="587197"/>
                    <a:pt x="454438" y="0"/>
                    <a:pt x="1016032" y="0"/>
                  </a:cubicBezTo>
                </a:path>
              </a:pathLst>
            </a:custGeom>
            <a:solidFill>
              <a:srgbClr val="4645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Bentuk Bebas: Bentuk 11">
              <a:extLst>
                <a:ext uri="{FF2B5EF4-FFF2-40B4-BE49-F238E27FC236}">
                  <a16:creationId xmlns:a16="http://schemas.microsoft.com/office/drawing/2014/main" id="{908D4624-ED83-4FB0-861F-A39454EEB9FD}"/>
                </a:ext>
              </a:extLst>
            </p:cNvPr>
            <p:cNvSpPr/>
            <p:nvPr/>
          </p:nvSpPr>
          <p:spPr>
            <a:xfrm>
              <a:off x="2012156" y="2237307"/>
              <a:ext cx="6858000" cy="3886200"/>
            </a:xfrm>
            <a:custGeom>
              <a:avLst/>
              <a:gdLst>
                <a:gd name="connsiteX0" fmla="*/ 6601955 w 6858000"/>
                <a:gd name="connsiteY0" fmla="*/ 0 h 3886200"/>
                <a:gd name="connsiteX1" fmla="*/ 6858000 w 6858000"/>
                <a:gd name="connsiteY1" fmla="*/ 0 h 3886200"/>
                <a:gd name="connsiteX2" fmla="*/ 6858000 w 6858000"/>
                <a:gd name="connsiteY2" fmla="*/ 3886200 h 3886200"/>
                <a:gd name="connsiteX3" fmla="*/ 6601955 w 6858000"/>
                <a:gd name="connsiteY3" fmla="*/ 3886200 h 3886200"/>
                <a:gd name="connsiteX4" fmla="*/ 256045 w 6858000"/>
                <a:gd name="connsiteY4" fmla="*/ 3886200 h 3886200"/>
                <a:gd name="connsiteX5" fmla="*/ 256045 w 6858000"/>
                <a:gd name="connsiteY5" fmla="*/ 0 h 3886200"/>
                <a:gd name="connsiteX6" fmla="*/ 0 w 6858000"/>
                <a:gd name="connsiteY6" fmla="*/ 0 h 3886200"/>
                <a:gd name="connsiteX7" fmla="*/ 256045 w 6858000"/>
                <a:gd name="connsiteY7" fmla="*/ 0 h 388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58000" h="3886200">
                  <a:moveTo>
                    <a:pt x="6601955" y="0"/>
                  </a:moveTo>
                  <a:cubicBezTo>
                    <a:pt x="6743365" y="0"/>
                    <a:pt x="6858000" y="0"/>
                    <a:pt x="6858000" y="0"/>
                  </a:cubicBezTo>
                  <a:lnTo>
                    <a:pt x="6858000" y="3886200"/>
                  </a:lnTo>
                  <a:cubicBezTo>
                    <a:pt x="6858000" y="3886200"/>
                    <a:pt x="6743365" y="3886200"/>
                    <a:pt x="6601955" y="3886200"/>
                  </a:cubicBezTo>
                  <a:lnTo>
                    <a:pt x="256045" y="3886200"/>
                  </a:lnTo>
                  <a:lnTo>
                    <a:pt x="256045" y="0"/>
                  </a:lnTo>
                  <a:cubicBezTo>
                    <a:pt x="114635" y="0"/>
                    <a:pt x="0" y="0"/>
                    <a:pt x="0" y="0"/>
                  </a:cubicBezTo>
                  <a:cubicBezTo>
                    <a:pt x="0" y="0"/>
                    <a:pt x="114635" y="0"/>
                    <a:pt x="256045" y="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Bentuk Bebas: Bentuk 12">
              <a:extLst>
                <a:ext uri="{FF2B5EF4-FFF2-40B4-BE49-F238E27FC236}">
                  <a16:creationId xmlns:a16="http://schemas.microsoft.com/office/drawing/2014/main" id="{7762D511-0494-463F-BB5C-00C7E52C4672}"/>
                </a:ext>
              </a:extLst>
            </p:cNvPr>
            <p:cNvSpPr/>
            <p:nvPr/>
          </p:nvSpPr>
          <p:spPr>
            <a:xfrm>
              <a:off x="1874043" y="2784995"/>
              <a:ext cx="6858000" cy="542925"/>
            </a:xfrm>
            <a:custGeom>
              <a:avLst/>
              <a:gdLst>
                <a:gd name="connsiteX0" fmla="*/ 0 w 6858000"/>
                <a:gd name="connsiteY0" fmla="*/ 0 h 542925"/>
                <a:gd name="connsiteX1" fmla="*/ 6858000 w 6858000"/>
                <a:gd name="connsiteY1" fmla="*/ 0 h 542925"/>
                <a:gd name="connsiteX2" fmla="*/ 6858000 w 6858000"/>
                <a:gd name="connsiteY2" fmla="*/ 542925 h 542925"/>
                <a:gd name="connsiteX3" fmla="*/ 0 w 6858000"/>
                <a:gd name="connsiteY3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542925">
                  <a:moveTo>
                    <a:pt x="0" y="0"/>
                  </a:moveTo>
                  <a:lnTo>
                    <a:pt x="6858000" y="0"/>
                  </a:lnTo>
                  <a:lnTo>
                    <a:pt x="6858000" y="542925"/>
                  </a:lnTo>
                  <a:lnTo>
                    <a:pt x="0" y="54292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Bentuk Bebas: Bentuk 13">
              <a:extLst>
                <a:ext uri="{FF2B5EF4-FFF2-40B4-BE49-F238E27FC236}">
                  <a16:creationId xmlns:a16="http://schemas.microsoft.com/office/drawing/2014/main" id="{11F7EB93-3E52-4337-858D-D2C9D9D9844E}"/>
                </a:ext>
              </a:extLst>
            </p:cNvPr>
            <p:cNvSpPr/>
            <p:nvPr/>
          </p:nvSpPr>
          <p:spPr>
            <a:xfrm>
              <a:off x="2826543" y="5118620"/>
              <a:ext cx="5219700" cy="266700"/>
            </a:xfrm>
            <a:custGeom>
              <a:avLst/>
              <a:gdLst>
                <a:gd name="connsiteX0" fmla="*/ 5170455 w 5219700"/>
                <a:gd name="connsiteY0" fmla="*/ 0 h 266700"/>
                <a:gd name="connsiteX1" fmla="*/ 5219700 w 5219700"/>
                <a:gd name="connsiteY1" fmla="*/ 0 h 266700"/>
                <a:gd name="connsiteX2" fmla="*/ 5219700 w 5219700"/>
                <a:gd name="connsiteY2" fmla="*/ 266700 h 266700"/>
                <a:gd name="connsiteX3" fmla="*/ 5170455 w 5219700"/>
                <a:gd name="connsiteY3" fmla="*/ 266700 h 266700"/>
                <a:gd name="connsiteX4" fmla="*/ 49245 w 5219700"/>
                <a:gd name="connsiteY4" fmla="*/ 266700 h 266700"/>
                <a:gd name="connsiteX5" fmla="*/ 49245 w 5219700"/>
                <a:gd name="connsiteY5" fmla="*/ 0 h 266700"/>
                <a:gd name="connsiteX6" fmla="*/ 0 w 5219700"/>
                <a:gd name="connsiteY6" fmla="*/ 0 h 266700"/>
                <a:gd name="connsiteX7" fmla="*/ 49245 w 5219700"/>
                <a:gd name="connsiteY7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19700" h="266700">
                  <a:moveTo>
                    <a:pt x="5170455" y="0"/>
                  </a:moveTo>
                  <a:cubicBezTo>
                    <a:pt x="5197652" y="0"/>
                    <a:pt x="5219700" y="0"/>
                    <a:pt x="5219700" y="0"/>
                  </a:cubicBezTo>
                  <a:lnTo>
                    <a:pt x="5219700" y="266700"/>
                  </a:lnTo>
                  <a:cubicBezTo>
                    <a:pt x="5219700" y="266700"/>
                    <a:pt x="5197652" y="266700"/>
                    <a:pt x="5170455" y="266700"/>
                  </a:cubicBezTo>
                  <a:lnTo>
                    <a:pt x="49245" y="266700"/>
                  </a:lnTo>
                  <a:lnTo>
                    <a:pt x="49245" y="0"/>
                  </a:lnTo>
                  <a:cubicBezTo>
                    <a:pt x="22048" y="0"/>
                    <a:pt x="0" y="0"/>
                    <a:pt x="0" y="0"/>
                  </a:cubicBezTo>
                  <a:cubicBezTo>
                    <a:pt x="0" y="0"/>
                    <a:pt x="22048" y="0"/>
                    <a:pt x="4924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" name="Bentuk Bebas: Bentuk 14">
              <a:extLst>
                <a:ext uri="{FF2B5EF4-FFF2-40B4-BE49-F238E27FC236}">
                  <a16:creationId xmlns:a16="http://schemas.microsoft.com/office/drawing/2014/main" id="{A7CC270C-74A9-4B5B-B2A7-E9CED74E5B59}"/>
                </a:ext>
              </a:extLst>
            </p:cNvPr>
            <p:cNvSpPr/>
            <p:nvPr/>
          </p:nvSpPr>
          <p:spPr>
            <a:xfrm>
              <a:off x="2164556" y="2027757"/>
              <a:ext cx="6858000" cy="3886200"/>
            </a:xfrm>
            <a:custGeom>
              <a:avLst/>
              <a:gdLst>
                <a:gd name="connsiteX0" fmla="*/ 6601955 w 6858000"/>
                <a:gd name="connsiteY0" fmla="*/ 0 h 3886200"/>
                <a:gd name="connsiteX1" fmla="*/ 6858000 w 6858000"/>
                <a:gd name="connsiteY1" fmla="*/ 0 h 3886200"/>
                <a:gd name="connsiteX2" fmla="*/ 6858000 w 6858000"/>
                <a:gd name="connsiteY2" fmla="*/ 3886200 h 3886200"/>
                <a:gd name="connsiteX3" fmla="*/ 6601955 w 6858000"/>
                <a:gd name="connsiteY3" fmla="*/ 3886200 h 3886200"/>
                <a:gd name="connsiteX4" fmla="*/ 256045 w 6858000"/>
                <a:gd name="connsiteY4" fmla="*/ 3886200 h 3886200"/>
                <a:gd name="connsiteX5" fmla="*/ 256045 w 6858000"/>
                <a:gd name="connsiteY5" fmla="*/ 0 h 3886200"/>
                <a:gd name="connsiteX6" fmla="*/ 0 w 6858000"/>
                <a:gd name="connsiteY6" fmla="*/ 0 h 3886200"/>
                <a:gd name="connsiteX7" fmla="*/ 256045 w 6858000"/>
                <a:gd name="connsiteY7" fmla="*/ 0 h 388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58000" h="3886200">
                  <a:moveTo>
                    <a:pt x="6601955" y="0"/>
                  </a:moveTo>
                  <a:cubicBezTo>
                    <a:pt x="6743365" y="0"/>
                    <a:pt x="6858000" y="0"/>
                    <a:pt x="6858000" y="0"/>
                  </a:cubicBezTo>
                  <a:lnTo>
                    <a:pt x="6858000" y="3886200"/>
                  </a:lnTo>
                  <a:cubicBezTo>
                    <a:pt x="6858000" y="3886200"/>
                    <a:pt x="6743365" y="3886200"/>
                    <a:pt x="6601955" y="3886200"/>
                  </a:cubicBezTo>
                  <a:lnTo>
                    <a:pt x="256045" y="3886200"/>
                  </a:lnTo>
                  <a:lnTo>
                    <a:pt x="256045" y="0"/>
                  </a:lnTo>
                  <a:cubicBezTo>
                    <a:pt x="114635" y="0"/>
                    <a:pt x="0" y="0"/>
                    <a:pt x="0" y="0"/>
                  </a:cubicBezTo>
                  <a:cubicBezTo>
                    <a:pt x="0" y="0"/>
                    <a:pt x="114635" y="0"/>
                    <a:pt x="256045" y="0"/>
                  </a:cubicBezTo>
                  <a:close/>
                </a:path>
              </a:pathLst>
            </a:custGeom>
            <a:noFill/>
            <a:ln w="9525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" name="Bentuk Bebas: Bentuk 15">
              <a:extLst>
                <a:ext uri="{FF2B5EF4-FFF2-40B4-BE49-F238E27FC236}">
                  <a16:creationId xmlns:a16="http://schemas.microsoft.com/office/drawing/2014/main" id="{A5B8AAF8-ABEE-44C9-934D-176FFC081BCA}"/>
                </a:ext>
              </a:extLst>
            </p:cNvPr>
            <p:cNvSpPr/>
            <p:nvPr/>
          </p:nvSpPr>
          <p:spPr>
            <a:xfrm>
              <a:off x="2159793" y="2613545"/>
              <a:ext cx="6858000" cy="542925"/>
            </a:xfrm>
            <a:custGeom>
              <a:avLst/>
              <a:gdLst>
                <a:gd name="connsiteX0" fmla="*/ 0 w 6858000"/>
                <a:gd name="connsiteY0" fmla="*/ 0 h 542925"/>
                <a:gd name="connsiteX1" fmla="*/ 6858000 w 6858000"/>
                <a:gd name="connsiteY1" fmla="*/ 0 h 542925"/>
                <a:gd name="connsiteX2" fmla="*/ 6858000 w 6858000"/>
                <a:gd name="connsiteY2" fmla="*/ 542925 h 542925"/>
                <a:gd name="connsiteX3" fmla="*/ 0 w 6858000"/>
                <a:gd name="connsiteY3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542925">
                  <a:moveTo>
                    <a:pt x="0" y="0"/>
                  </a:moveTo>
                  <a:lnTo>
                    <a:pt x="6858000" y="0"/>
                  </a:lnTo>
                  <a:lnTo>
                    <a:pt x="6858000" y="542925"/>
                  </a:lnTo>
                  <a:lnTo>
                    <a:pt x="0" y="542925"/>
                  </a:lnTo>
                  <a:close/>
                </a:path>
              </a:pathLst>
            </a:custGeom>
            <a:noFill/>
            <a:ln w="9525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Bentuk Bebas: Bentuk 16">
              <a:extLst>
                <a:ext uri="{FF2B5EF4-FFF2-40B4-BE49-F238E27FC236}">
                  <a16:creationId xmlns:a16="http://schemas.microsoft.com/office/drawing/2014/main" id="{B9190193-A34D-4947-A94E-1AEB38757B2C}"/>
                </a:ext>
              </a:extLst>
            </p:cNvPr>
            <p:cNvSpPr/>
            <p:nvPr/>
          </p:nvSpPr>
          <p:spPr>
            <a:xfrm>
              <a:off x="2397918" y="3985145"/>
              <a:ext cx="876300" cy="723900"/>
            </a:xfrm>
            <a:custGeom>
              <a:avLst/>
              <a:gdLst>
                <a:gd name="connsiteX0" fmla="*/ 792883 w 876300"/>
                <a:gd name="connsiteY0" fmla="*/ 0 h 723900"/>
                <a:gd name="connsiteX1" fmla="*/ 876300 w 876300"/>
                <a:gd name="connsiteY1" fmla="*/ 0 h 723900"/>
                <a:gd name="connsiteX2" fmla="*/ 876300 w 876300"/>
                <a:gd name="connsiteY2" fmla="*/ 723900 h 723900"/>
                <a:gd name="connsiteX3" fmla="*/ 792883 w 876300"/>
                <a:gd name="connsiteY3" fmla="*/ 723900 h 723900"/>
                <a:gd name="connsiteX4" fmla="*/ 83417 w 876300"/>
                <a:gd name="connsiteY4" fmla="*/ 723900 h 723900"/>
                <a:gd name="connsiteX5" fmla="*/ 83417 w 876300"/>
                <a:gd name="connsiteY5" fmla="*/ 0 h 723900"/>
                <a:gd name="connsiteX6" fmla="*/ 0 w 876300"/>
                <a:gd name="connsiteY6" fmla="*/ 0 h 723900"/>
                <a:gd name="connsiteX7" fmla="*/ 83417 w 876300"/>
                <a:gd name="connsiteY7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300" h="723900">
                  <a:moveTo>
                    <a:pt x="792883" y="0"/>
                  </a:moveTo>
                  <a:cubicBezTo>
                    <a:pt x="838953" y="0"/>
                    <a:pt x="876300" y="0"/>
                    <a:pt x="876300" y="0"/>
                  </a:cubicBezTo>
                  <a:lnTo>
                    <a:pt x="876300" y="723900"/>
                  </a:lnTo>
                  <a:cubicBezTo>
                    <a:pt x="876300" y="723900"/>
                    <a:pt x="838953" y="723900"/>
                    <a:pt x="792883" y="723900"/>
                  </a:cubicBezTo>
                  <a:lnTo>
                    <a:pt x="83417" y="723900"/>
                  </a:lnTo>
                  <a:lnTo>
                    <a:pt x="83417" y="0"/>
                  </a:lnTo>
                  <a:cubicBezTo>
                    <a:pt x="37347" y="0"/>
                    <a:pt x="0" y="0"/>
                    <a:pt x="0" y="0"/>
                  </a:cubicBezTo>
                  <a:cubicBezTo>
                    <a:pt x="0" y="0"/>
                    <a:pt x="37347" y="0"/>
                    <a:pt x="83417" y="0"/>
                  </a:cubicBezTo>
                  <a:close/>
                </a:path>
              </a:pathLst>
            </a:custGeom>
            <a:solidFill>
              <a:srgbClr val="FFB5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Bentuk Bebas: Bentuk 17">
              <a:extLst>
                <a:ext uri="{FF2B5EF4-FFF2-40B4-BE49-F238E27FC236}">
                  <a16:creationId xmlns:a16="http://schemas.microsoft.com/office/drawing/2014/main" id="{A8D2472F-7203-4B8B-85AB-2CA3ED275682}"/>
                </a:ext>
              </a:extLst>
            </p:cNvPr>
            <p:cNvSpPr/>
            <p:nvPr/>
          </p:nvSpPr>
          <p:spPr>
            <a:xfrm>
              <a:off x="2502693" y="3861320"/>
              <a:ext cx="876300" cy="723900"/>
            </a:xfrm>
            <a:custGeom>
              <a:avLst/>
              <a:gdLst>
                <a:gd name="connsiteX0" fmla="*/ 792883 w 876300"/>
                <a:gd name="connsiteY0" fmla="*/ 0 h 723900"/>
                <a:gd name="connsiteX1" fmla="*/ 876300 w 876300"/>
                <a:gd name="connsiteY1" fmla="*/ 0 h 723900"/>
                <a:gd name="connsiteX2" fmla="*/ 876300 w 876300"/>
                <a:gd name="connsiteY2" fmla="*/ 723900 h 723900"/>
                <a:gd name="connsiteX3" fmla="*/ 792883 w 876300"/>
                <a:gd name="connsiteY3" fmla="*/ 723900 h 723900"/>
                <a:gd name="connsiteX4" fmla="*/ 83417 w 876300"/>
                <a:gd name="connsiteY4" fmla="*/ 723900 h 723900"/>
                <a:gd name="connsiteX5" fmla="*/ 83417 w 876300"/>
                <a:gd name="connsiteY5" fmla="*/ 0 h 723900"/>
                <a:gd name="connsiteX6" fmla="*/ 0 w 876300"/>
                <a:gd name="connsiteY6" fmla="*/ 0 h 723900"/>
                <a:gd name="connsiteX7" fmla="*/ 83417 w 876300"/>
                <a:gd name="connsiteY7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300" h="723900">
                  <a:moveTo>
                    <a:pt x="792883" y="0"/>
                  </a:moveTo>
                  <a:cubicBezTo>
                    <a:pt x="838953" y="0"/>
                    <a:pt x="876300" y="0"/>
                    <a:pt x="876300" y="0"/>
                  </a:cubicBezTo>
                  <a:lnTo>
                    <a:pt x="876300" y="723900"/>
                  </a:lnTo>
                  <a:cubicBezTo>
                    <a:pt x="876300" y="723900"/>
                    <a:pt x="838953" y="723900"/>
                    <a:pt x="792883" y="723900"/>
                  </a:cubicBezTo>
                  <a:lnTo>
                    <a:pt x="83417" y="723900"/>
                  </a:lnTo>
                  <a:lnTo>
                    <a:pt x="83417" y="0"/>
                  </a:lnTo>
                  <a:cubicBezTo>
                    <a:pt x="37347" y="0"/>
                    <a:pt x="0" y="0"/>
                    <a:pt x="0" y="0"/>
                  </a:cubicBezTo>
                  <a:cubicBezTo>
                    <a:pt x="0" y="0"/>
                    <a:pt x="37347" y="0"/>
                    <a:pt x="83417" y="0"/>
                  </a:cubicBezTo>
                  <a:close/>
                </a:path>
              </a:pathLst>
            </a:custGeom>
            <a:noFill/>
            <a:ln w="9525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Bentuk Bebas: Bentuk 18">
              <a:extLst>
                <a:ext uri="{FF2B5EF4-FFF2-40B4-BE49-F238E27FC236}">
                  <a16:creationId xmlns:a16="http://schemas.microsoft.com/office/drawing/2014/main" id="{DC25D45A-03AC-4AF6-848B-19C22D45224E}"/>
                </a:ext>
              </a:extLst>
            </p:cNvPr>
            <p:cNvSpPr/>
            <p:nvPr/>
          </p:nvSpPr>
          <p:spPr>
            <a:xfrm>
              <a:off x="2978943" y="4985270"/>
              <a:ext cx="5219700" cy="266700"/>
            </a:xfrm>
            <a:custGeom>
              <a:avLst/>
              <a:gdLst>
                <a:gd name="connsiteX0" fmla="*/ 5170455 w 5219700"/>
                <a:gd name="connsiteY0" fmla="*/ 0 h 266700"/>
                <a:gd name="connsiteX1" fmla="*/ 5219700 w 5219700"/>
                <a:gd name="connsiteY1" fmla="*/ 0 h 266700"/>
                <a:gd name="connsiteX2" fmla="*/ 5219700 w 5219700"/>
                <a:gd name="connsiteY2" fmla="*/ 266700 h 266700"/>
                <a:gd name="connsiteX3" fmla="*/ 5170455 w 5219700"/>
                <a:gd name="connsiteY3" fmla="*/ 266700 h 266700"/>
                <a:gd name="connsiteX4" fmla="*/ 49245 w 5219700"/>
                <a:gd name="connsiteY4" fmla="*/ 266700 h 266700"/>
                <a:gd name="connsiteX5" fmla="*/ 49245 w 5219700"/>
                <a:gd name="connsiteY5" fmla="*/ 0 h 266700"/>
                <a:gd name="connsiteX6" fmla="*/ 0 w 5219700"/>
                <a:gd name="connsiteY6" fmla="*/ 0 h 266700"/>
                <a:gd name="connsiteX7" fmla="*/ 49245 w 5219700"/>
                <a:gd name="connsiteY7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19700" h="266700">
                  <a:moveTo>
                    <a:pt x="5170455" y="0"/>
                  </a:moveTo>
                  <a:cubicBezTo>
                    <a:pt x="5197652" y="0"/>
                    <a:pt x="5219700" y="0"/>
                    <a:pt x="5219700" y="0"/>
                  </a:cubicBezTo>
                  <a:lnTo>
                    <a:pt x="5219700" y="266700"/>
                  </a:lnTo>
                  <a:cubicBezTo>
                    <a:pt x="5219700" y="266700"/>
                    <a:pt x="5197652" y="266700"/>
                    <a:pt x="5170455" y="266700"/>
                  </a:cubicBezTo>
                  <a:lnTo>
                    <a:pt x="49245" y="266700"/>
                  </a:lnTo>
                  <a:lnTo>
                    <a:pt x="49245" y="0"/>
                  </a:lnTo>
                  <a:cubicBezTo>
                    <a:pt x="22048" y="0"/>
                    <a:pt x="0" y="0"/>
                    <a:pt x="0" y="0"/>
                  </a:cubicBezTo>
                  <a:cubicBezTo>
                    <a:pt x="0" y="0"/>
                    <a:pt x="22048" y="0"/>
                    <a:pt x="49245" y="0"/>
                  </a:cubicBezTo>
                  <a:close/>
                </a:path>
              </a:pathLst>
            </a:custGeom>
            <a:noFill/>
            <a:ln w="9525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Bentuk Bebas: Bentuk 19">
              <a:extLst>
                <a:ext uri="{FF2B5EF4-FFF2-40B4-BE49-F238E27FC236}">
                  <a16:creationId xmlns:a16="http://schemas.microsoft.com/office/drawing/2014/main" id="{93A51C02-0024-41F6-8A29-248DC5F35961}"/>
                </a:ext>
              </a:extLst>
            </p:cNvPr>
            <p:cNvSpPr/>
            <p:nvPr/>
          </p:nvSpPr>
          <p:spPr>
            <a:xfrm>
              <a:off x="1590675" y="6123507"/>
              <a:ext cx="8160477" cy="9525"/>
            </a:xfrm>
            <a:custGeom>
              <a:avLst/>
              <a:gdLst>
                <a:gd name="connsiteX0" fmla="*/ 0 w 8160477"/>
                <a:gd name="connsiteY0" fmla="*/ 0 h 9525"/>
                <a:gd name="connsiteX1" fmla="*/ 8160477 w 816047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60477" h="9525">
                  <a:moveTo>
                    <a:pt x="0" y="0"/>
                  </a:moveTo>
                  <a:lnTo>
                    <a:pt x="8160477" y="0"/>
                  </a:lnTo>
                </a:path>
              </a:pathLst>
            </a:custGeom>
            <a:ln w="9525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Bentuk Bebas: Bentuk 20">
              <a:extLst>
                <a:ext uri="{FF2B5EF4-FFF2-40B4-BE49-F238E27FC236}">
                  <a16:creationId xmlns:a16="http://schemas.microsoft.com/office/drawing/2014/main" id="{41B993A0-31C7-46F3-BDB2-6400295C7F42}"/>
                </a:ext>
              </a:extLst>
            </p:cNvPr>
            <p:cNvSpPr/>
            <p:nvPr/>
          </p:nvSpPr>
          <p:spPr>
            <a:xfrm>
              <a:off x="9678841" y="4293781"/>
              <a:ext cx="895783" cy="913315"/>
            </a:xfrm>
            <a:custGeom>
              <a:avLst/>
              <a:gdLst>
                <a:gd name="connsiteX0" fmla="*/ 882317 w 895783"/>
                <a:gd name="connsiteY0" fmla="*/ 681068 h 913315"/>
                <a:gd name="connsiteX1" fmla="*/ 652288 w 895783"/>
                <a:gd name="connsiteY1" fmla="*/ 901152 h 913315"/>
                <a:gd name="connsiteX2" fmla="*/ 594948 w 895783"/>
                <a:gd name="connsiteY2" fmla="*/ 903877 h 913315"/>
                <a:gd name="connsiteX3" fmla="*/ 8274 w 895783"/>
                <a:gd name="connsiteY3" fmla="*/ 290714 h 913315"/>
                <a:gd name="connsiteX4" fmla="*/ 13532 w 895783"/>
                <a:gd name="connsiteY4" fmla="*/ 233564 h 913315"/>
                <a:gd name="connsiteX5" fmla="*/ 244999 w 895783"/>
                <a:gd name="connsiteY5" fmla="*/ 12118 h 913315"/>
                <a:gd name="connsiteX6" fmla="*/ 306626 w 895783"/>
                <a:gd name="connsiteY6" fmla="*/ 13441 h 913315"/>
                <a:gd name="connsiteX7" fmla="*/ 310817 w 895783"/>
                <a:gd name="connsiteY7" fmla="*/ 18547 h 913315"/>
                <a:gd name="connsiteX8" fmla="*/ 877650 w 895783"/>
                <a:gd name="connsiteY8" fmla="*/ 614183 h 913315"/>
                <a:gd name="connsiteX9" fmla="*/ 887555 w 895783"/>
                <a:gd name="connsiteY9" fmla="*/ 675001 h 913315"/>
                <a:gd name="connsiteX10" fmla="*/ 882317 w 895783"/>
                <a:gd name="connsiteY10" fmla="*/ 681068 h 91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95783" h="913315">
                  <a:moveTo>
                    <a:pt x="882317" y="681068"/>
                  </a:moveTo>
                  <a:lnTo>
                    <a:pt x="652288" y="901152"/>
                  </a:lnTo>
                  <a:cubicBezTo>
                    <a:pt x="636476" y="916269"/>
                    <a:pt x="611998" y="917431"/>
                    <a:pt x="594948" y="903877"/>
                  </a:cubicBezTo>
                  <a:cubicBezTo>
                    <a:pt x="372825" y="726683"/>
                    <a:pt x="175485" y="520457"/>
                    <a:pt x="8274" y="290714"/>
                  </a:cubicBezTo>
                  <a:cubicBezTo>
                    <a:pt x="-4508" y="273036"/>
                    <a:pt x="-2270" y="248623"/>
                    <a:pt x="13532" y="233564"/>
                  </a:cubicBezTo>
                  <a:lnTo>
                    <a:pt x="244999" y="12118"/>
                  </a:lnTo>
                  <a:cubicBezTo>
                    <a:pt x="262430" y="-4542"/>
                    <a:pt x="289957" y="-3951"/>
                    <a:pt x="306626" y="13441"/>
                  </a:cubicBezTo>
                  <a:cubicBezTo>
                    <a:pt x="308150" y="15032"/>
                    <a:pt x="309578" y="16746"/>
                    <a:pt x="310817" y="18547"/>
                  </a:cubicBezTo>
                  <a:cubicBezTo>
                    <a:pt x="479791" y="259825"/>
                    <a:pt x="666862" y="462374"/>
                    <a:pt x="877650" y="614183"/>
                  </a:cubicBezTo>
                  <a:cubicBezTo>
                    <a:pt x="897176" y="628232"/>
                    <a:pt x="901652" y="655465"/>
                    <a:pt x="887555" y="675001"/>
                  </a:cubicBezTo>
                  <a:cubicBezTo>
                    <a:pt x="886032" y="677182"/>
                    <a:pt x="884222" y="679211"/>
                    <a:pt x="882317" y="68106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Bentuk Bebas: Bentuk 21">
              <a:extLst>
                <a:ext uri="{FF2B5EF4-FFF2-40B4-BE49-F238E27FC236}">
                  <a16:creationId xmlns:a16="http://schemas.microsoft.com/office/drawing/2014/main" id="{E943D154-2880-4A9D-8CFA-54F6D14B40E8}"/>
                </a:ext>
              </a:extLst>
            </p:cNvPr>
            <p:cNvSpPr/>
            <p:nvPr/>
          </p:nvSpPr>
          <p:spPr>
            <a:xfrm>
              <a:off x="9700675" y="4220154"/>
              <a:ext cx="895761" cy="913320"/>
            </a:xfrm>
            <a:custGeom>
              <a:avLst/>
              <a:gdLst>
                <a:gd name="connsiteX0" fmla="*/ 882294 w 895761"/>
                <a:gd name="connsiteY0" fmla="*/ 681067 h 913320"/>
                <a:gd name="connsiteX1" fmla="*/ 652267 w 895761"/>
                <a:gd name="connsiteY1" fmla="*/ 901161 h 913320"/>
                <a:gd name="connsiteX2" fmla="*/ 594926 w 895761"/>
                <a:gd name="connsiteY2" fmla="*/ 903885 h 913320"/>
                <a:gd name="connsiteX3" fmla="*/ 8271 w 895761"/>
                <a:gd name="connsiteY3" fmla="*/ 290722 h 913320"/>
                <a:gd name="connsiteX4" fmla="*/ 13529 w 895761"/>
                <a:gd name="connsiteY4" fmla="*/ 233572 h 913320"/>
                <a:gd name="connsiteX5" fmla="*/ 244977 w 895761"/>
                <a:gd name="connsiteY5" fmla="*/ 12116 h 913320"/>
                <a:gd name="connsiteX6" fmla="*/ 306699 w 895761"/>
                <a:gd name="connsiteY6" fmla="*/ 13450 h 913320"/>
                <a:gd name="connsiteX7" fmla="*/ 310890 w 895761"/>
                <a:gd name="connsiteY7" fmla="*/ 18555 h 913320"/>
                <a:gd name="connsiteX8" fmla="*/ 877627 w 895761"/>
                <a:gd name="connsiteY8" fmla="*/ 614192 h 913320"/>
                <a:gd name="connsiteX9" fmla="*/ 887534 w 895761"/>
                <a:gd name="connsiteY9" fmla="*/ 675009 h 913320"/>
                <a:gd name="connsiteX10" fmla="*/ 882294 w 895761"/>
                <a:gd name="connsiteY10" fmla="*/ 681067 h 91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95761" h="913320">
                  <a:moveTo>
                    <a:pt x="882294" y="681067"/>
                  </a:moveTo>
                  <a:lnTo>
                    <a:pt x="652267" y="901161"/>
                  </a:lnTo>
                  <a:cubicBezTo>
                    <a:pt x="636550" y="916267"/>
                    <a:pt x="612070" y="917439"/>
                    <a:pt x="594926" y="903885"/>
                  </a:cubicBezTo>
                  <a:cubicBezTo>
                    <a:pt x="372803" y="726692"/>
                    <a:pt x="175483" y="520456"/>
                    <a:pt x="8271" y="290722"/>
                  </a:cubicBezTo>
                  <a:cubicBezTo>
                    <a:pt x="-4511" y="273035"/>
                    <a:pt x="-2263" y="248632"/>
                    <a:pt x="13529" y="233572"/>
                  </a:cubicBezTo>
                  <a:lnTo>
                    <a:pt x="244977" y="12116"/>
                  </a:lnTo>
                  <a:cubicBezTo>
                    <a:pt x="262408" y="-4543"/>
                    <a:pt x="290030" y="-3952"/>
                    <a:pt x="306699" y="13450"/>
                  </a:cubicBezTo>
                  <a:cubicBezTo>
                    <a:pt x="308223" y="15040"/>
                    <a:pt x="309557" y="16746"/>
                    <a:pt x="310890" y="18555"/>
                  </a:cubicBezTo>
                  <a:cubicBezTo>
                    <a:pt x="479768" y="259824"/>
                    <a:pt x="666839" y="462382"/>
                    <a:pt x="877627" y="614192"/>
                  </a:cubicBezTo>
                  <a:cubicBezTo>
                    <a:pt x="897154" y="628241"/>
                    <a:pt x="901630" y="655464"/>
                    <a:pt x="887534" y="675009"/>
                  </a:cubicBezTo>
                  <a:cubicBezTo>
                    <a:pt x="886009" y="677180"/>
                    <a:pt x="884200" y="679219"/>
                    <a:pt x="882294" y="681067"/>
                  </a:cubicBezTo>
                  <a:close/>
                </a:path>
              </a:pathLst>
            </a:custGeom>
            <a:noFill/>
            <a:ln w="9525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Bentuk Bebas: Bentuk 22">
              <a:extLst>
                <a:ext uri="{FF2B5EF4-FFF2-40B4-BE49-F238E27FC236}">
                  <a16:creationId xmlns:a16="http://schemas.microsoft.com/office/drawing/2014/main" id="{AF834E0F-8F52-4E04-B165-46D6D36CC25A}"/>
                </a:ext>
              </a:extLst>
            </p:cNvPr>
            <p:cNvSpPr/>
            <p:nvPr/>
          </p:nvSpPr>
          <p:spPr>
            <a:xfrm rot="-2624054">
              <a:off x="10076533" y="4589962"/>
              <a:ext cx="152399" cy="285749"/>
            </a:xfrm>
            <a:custGeom>
              <a:avLst/>
              <a:gdLst>
                <a:gd name="connsiteX0" fmla="*/ 152273 w 152399"/>
                <a:gd name="connsiteY0" fmla="*/ 142710 h 285749"/>
                <a:gd name="connsiteX1" fmla="*/ 76073 w 152399"/>
                <a:gd name="connsiteY1" fmla="*/ 285584 h 285749"/>
                <a:gd name="connsiteX2" fmla="*/ -127 w 152399"/>
                <a:gd name="connsiteY2" fmla="*/ 142710 h 285749"/>
                <a:gd name="connsiteX3" fmla="*/ 76073 w 152399"/>
                <a:gd name="connsiteY3" fmla="*/ -165 h 285749"/>
                <a:gd name="connsiteX4" fmla="*/ 152273 w 152399"/>
                <a:gd name="connsiteY4" fmla="*/ 142710 h 28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399" h="285749">
                  <a:moveTo>
                    <a:pt x="152273" y="142710"/>
                  </a:moveTo>
                  <a:cubicBezTo>
                    <a:pt x="152273" y="221617"/>
                    <a:pt x="118158" y="285584"/>
                    <a:pt x="76073" y="285584"/>
                  </a:cubicBezTo>
                  <a:cubicBezTo>
                    <a:pt x="33989" y="285584"/>
                    <a:pt x="-127" y="221617"/>
                    <a:pt x="-127" y="142710"/>
                  </a:cubicBezTo>
                  <a:cubicBezTo>
                    <a:pt x="-127" y="63802"/>
                    <a:pt x="33989" y="-165"/>
                    <a:pt x="76073" y="-165"/>
                  </a:cubicBezTo>
                  <a:cubicBezTo>
                    <a:pt x="118158" y="-165"/>
                    <a:pt x="152273" y="63802"/>
                    <a:pt x="152273" y="142710"/>
                  </a:cubicBezTo>
                  <a:close/>
                </a:path>
              </a:pathLst>
            </a:custGeom>
            <a:solidFill>
              <a:srgbClr val="FFB5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Bentuk Bebas: Bentuk 23">
              <a:extLst>
                <a:ext uri="{FF2B5EF4-FFF2-40B4-BE49-F238E27FC236}">
                  <a16:creationId xmlns:a16="http://schemas.microsoft.com/office/drawing/2014/main" id="{C1A65516-EA16-427E-8CCB-2B6804236722}"/>
                </a:ext>
              </a:extLst>
            </p:cNvPr>
            <p:cNvSpPr/>
            <p:nvPr/>
          </p:nvSpPr>
          <p:spPr>
            <a:xfrm rot="-2624054">
              <a:off x="10070819" y="4542693"/>
              <a:ext cx="152399" cy="285749"/>
            </a:xfrm>
            <a:custGeom>
              <a:avLst/>
              <a:gdLst>
                <a:gd name="connsiteX0" fmla="*/ 152273 w 152399"/>
                <a:gd name="connsiteY0" fmla="*/ 142709 h 285749"/>
                <a:gd name="connsiteX1" fmla="*/ 76073 w 152399"/>
                <a:gd name="connsiteY1" fmla="*/ 285584 h 285749"/>
                <a:gd name="connsiteX2" fmla="*/ -127 w 152399"/>
                <a:gd name="connsiteY2" fmla="*/ 142709 h 285749"/>
                <a:gd name="connsiteX3" fmla="*/ 76073 w 152399"/>
                <a:gd name="connsiteY3" fmla="*/ -166 h 285749"/>
                <a:gd name="connsiteX4" fmla="*/ 152273 w 152399"/>
                <a:gd name="connsiteY4" fmla="*/ 142709 h 28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399" h="285749">
                  <a:moveTo>
                    <a:pt x="152273" y="142709"/>
                  </a:moveTo>
                  <a:cubicBezTo>
                    <a:pt x="152273" y="221617"/>
                    <a:pt x="118158" y="285584"/>
                    <a:pt x="76073" y="285584"/>
                  </a:cubicBezTo>
                  <a:cubicBezTo>
                    <a:pt x="33989" y="285584"/>
                    <a:pt x="-127" y="221617"/>
                    <a:pt x="-127" y="142709"/>
                  </a:cubicBezTo>
                  <a:cubicBezTo>
                    <a:pt x="-127" y="63801"/>
                    <a:pt x="33989" y="-166"/>
                    <a:pt x="76073" y="-166"/>
                  </a:cubicBezTo>
                  <a:cubicBezTo>
                    <a:pt x="118158" y="-166"/>
                    <a:pt x="152273" y="63801"/>
                    <a:pt x="152273" y="142709"/>
                  </a:cubicBezTo>
                  <a:close/>
                </a:path>
              </a:pathLst>
            </a:custGeom>
            <a:noFill/>
            <a:ln w="9525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Bentuk Bebas: Bentuk 24">
              <a:extLst>
                <a:ext uri="{FF2B5EF4-FFF2-40B4-BE49-F238E27FC236}">
                  <a16:creationId xmlns:a16="http://schemas.microsoft.com/office/drawing/2014/main" id="{F13BD2D6-0B26-4623-A4E3-11316206BA70}"/>
                </a:ext>
              </a:extLst>
            </p:cNvPr>
            <p:cNvSpPr/>
            <p:nvPr/>
          </p:nvSpPr>
          <p:spPr>
            <a:xfrm>
              <a:off x="9453075" y="4022469"/>
              <a:ext cx="962660" cy="531266"/>
            </a:xfrm>
            <a:custGeom>
              <a:avLst/>
              <a:gdLst>
                <a:gd name="connsiteX0" fmla="*/ 962159 w 962660"/>
                <a:gd name="connsiteY0" fmla="*/ 179541 h 531266"/>
                <a:gd name="connsiteX1" fmla="*/ 913677 w 962660"/>
                <a:gd name="connsiteY1" fmla="*/ 494200 h 531266"/>
                <a:gd name="connsiteX2" fmla="*/ 869863 w 962660"/>
                <a:gd name="connsiteY2" fmla="*/ 531261 h 531266"/>
                <a:gd name="connsiteX3" fmla="*/ 31157 w 962660"/>
                <a:gd name="connsiteY3" fmla="*/ 402150 h 531266"/>
                <a:gd name="connsiteX4" fmla="*/ 525 w 962660"/>
                <a:gd name="connsiteY4" fmla="*/ 353620 h 531266"/>
                <a:gd name="connsiteX5" fmla="*/ 49264 w 962660"/>
                <a:gd name="connsiteY5" fmla="*/ 37009 h 531266"/>
                <a:gd name="connsiteX6" fmla="*/ 98985 w 962660"/>
                <a:gd name="connsiteY6" fmla="*/ 509 h 531266"/>
                <a:gd name="connsiteX7" fmla="*/ 105424 w 962660"/>
                <a:gd name="connsiteY7" fmla="*/ 2005 h 531266"/>
                <a:gd name="connsiteX8" fmla="*/ 917678 w 962660"/>
                <a:gd name="connsiteY8" fmla="*/ 129335 h 531266"/>
                <a:gd name="connsiteX9" fmla="*/ 962636 w 962660"/>
                <a:gd name="connsiteY9" fmla="*/ 171521 h 531266"/>
                <a:gd name="connsiteX10" fmla="*/ 962159 w 962660"/>
                <a:gd name="connsiteY10" fmla="*/ 179541 h 531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660" h="531266">
                  <a:moveTo>
                    <a:pt x="962159" y="179541"/>
                  </a:moveTo>
                  <a:lnTo>
                    <a:pt x="913677" y="494200"/>
                  </a:lnTo>
                  <a:cubicBezTo>
                    <a:pt x="910439" y="515764"/>
                    <a:pt x="891674" y="531604"/>
                    <a:pt x="869863" y="531261"/>
                  </a:cubicBezTo>
                  <a:cubicBezTo>
                    <a:pt x="585827" y="525984"/>
                    <a:pt x="303687" y="482550"/>
                    <a:pt x="31157" y="402150"/>
                  </a:cubicBezTo>
                  <a:cubicBezTo>
                    <a:pt x="10250" y="395902"/>
                    <a:pt x="-2837" y="375175"/>
                    <a:pt x="525" y="353620"/>
                  </a:cubicBezTo>
                  <a:lnTo>
                    <a:pt x="49264" y="37009"/>
                  </a:lnTo>
                  <a:cubicBezTo>
                    <a:pt x="52922" y="13196"/>
                    <a:pt x="75182" y="-3139"/>
                    <a:pt x="98985" y="509"/>
                  </a:cubicBezTo>
                  <a:cubicBezTo>
                    <a:pt x="101167" y="843"/>
                    <a:pt x="103319" y="1348"/>
                    <a:pt x="105424" y="2005"/>
                  </a:cubicBezTo>
                  <a:cubicBezTo>
                    <a:pt x="386345" y="90511"/>
                    <a:pt x="658026" y="137279"/>
                    <a:pt x="917678" y="129335"/>
                  </a:cubicBezTo>
                  <a:cubicBezTo>
                    <a:pt x="941776" y="128582"/>
                    <a:pt x="961873" y="147461"/>
                    <a:pt x="962636" y="171521"/>
                  </a:cubicBezTo>
                  <a:cubicBezTo>
                    <a:pt x="962731" y="174198"/>
                    <a:pt x="962541" y="176884"/>
                    <a:pt x="962159" y="17954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Bentuk Bebas: Bentuk 25">
              <a:extLst>
                <a:ext uri="{FF2B5EF4-FFF2-40B4-BE49-F238E27FC236}">
                  <a16:creationId xmlns:a16="http://schemas.microsoft.com/office/drawing/2014/main" id="{96ADB4B9-C7B2-4C1C-9FF0-1BF7D2EC15F5}"/>
                </a:ext>
              </a:extLst>
            </p:cNvPr>
            <p:cNvSpPr/>
            <p:nvPr/>
          </p:nvSpPr>
          <p:spPr>
            <a:xfrm>
              <a:off x="9425567" y="3950774"/>
              <a:ext cx="962641" cy="531267"/>
            </a:xfrm>
            <a:custGeom>
              <a:avLst/>
              <a:gdLst>
                <a:gd name="connsiteX0" fmla="*/ 962140 w 962641"/>
                <a:gd name="connsiteY0" fmla="*/ 179541 h 531267"/>
                <a:gd name="connsiteX1" fmla="*/ 913658 w 962641"/>
                <a:gd name="connsiteY1" fmla="*/ 494190 h 531267"/>
                <a:gd name="connsiteX2" fmla="*/ 869844 w 962641"/>
                <a:gd name="connsiteY2" fmla="*/ 531262 h 531267"/>
                <a:gd name="connsiteX3" fmla="*/ 31158 w 962641"/>
                <a:gd name="connsiteY3" fmla="*/ 402150 h 531267"/>
                <a:gd name="connsiteX4" fmla="*/ 525 w 962641"/>
                <a:gd name="connsiteY4" fmla="*/ 353620 h 531267"/>
                <a:gd name="connsiteX5" fmla="*/ 49265 w 962641"/>
                <a:gd name="connsiteY5" fmla="*/ 37009 h 531267"/>
                <a:gd name="connsiteX6" fmla="*/ 98986 w 962641"/>
                <a:gd name="connsiteY6" fmla="*/ 509 h 531267"/>
                <a:gd name="connsiteX7" fmla="*/ 105424 w 962641"/>
                <a:gd name="connsiteY7" fmla="*/ 2005 h 531267"/>
                <a:gd name="connsiteX8" fmla="*/ 917659 w 962641"/>
                <a:gd name="connsiteY8" fmla="*/ 129335 h 531267"/>
                <a:gd name="connsiteX9" fmla="*/ 962617 w 962641"/>
                <a:gd name="connsiteY9" fmla="*/ 171511 h 531267"/>
                <a:gd name="connsiteX10" fmla="*/ 962140 w 962641"/>
                <a:gd name="connsiteY10" fmla="*/ 179541 h 53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641" h="531267">
                  <a:moveTo>
                    <a:pt x="962140" y="179541"/>
                  </a:moveTo>
                  <a:lnTo>
                    <a:pt x="913658" y="494190"/>
                  </a:lnTo>
                  <a:cubicBezTo>
                    <a:pt x="910420" y="515764"/>
                    <a:pt x="891656" y="531605"/>
                    <a:pt x="869844" y="531262"/>
                  </a:cubicBezTo>
                  <a:cubicBezTo>
                    <a:pt x="585808" y="525985"/>
                    <a:pt x="303687" y="482551"/>
                    <a:pt x="31158" y="402150"/>
                  </a:cubicBezTo>
                  <a:cubicBezTo>
                    <a:pt x="10241" y="395902"/>
                    <a:pt x="-2837" y="375175"/>
                    <a:pt x="525" y="353620"/>
                  </a:cubicBezTo>
                  <a:lnTo>
                    <a:pt x="49265" y="37009"/>
                  </a:lnTo>
                  <a:cubicBezTo>
                    <a:pt x="52913" y="13197"/>
                    <a:pt x="75173" y="-3139"/>
                    <a:pt x="98986" y="509"/>
                  </a:cubicBezTo>
                  <a:cubicBezTo>
                    <a:pt x="101167" y="843"/>
                    <a:pt x="103319" y="1347"/>
                    <a:pt x="105424" y="2005"/>
                  </a:cubicBezTo>
                  <a:cubicBezTo>
                    <a:pt x="386345" y="90511"/>
                    <a:pt x="658008" y="137279"/>
                    <a:pt x="917659" y="129335"/>
                  </a:cubicBezTo>
                  <a:cubicBezTo>
                    <a:pt x="941757" y="128573"/>
                    <a:pt x="961856" y="147461"/>
                    <a:pt x="962617" y="171511"/>
                  </a:cubicBezTo>
                  <a:cubicBezTo>
                    <a:pt x="962712" y="174198"/>
                    <a:pt x="962522" y="176884"/>
                    <a:pt x="962140" y="179541"/>
                  </a:cubicBezTo>
                  <a:close/>
                </a:path>
              </a:pathLst>
            </a:custGeom>
            <a:noFill/>
            <a:ln w="9525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Bentuk Bebas: Bentuk 26">
              <a:extLst>
                <a:ext uri="{FF2B5EF4-FFF2-40B4-BE49-F238E27FC236}">
                  <a16:creationId xmlns:a16="http://schemas.microsoft.com/office/drawing/2014/main" id="{351BEFF6-33E1-486B-92FC-9189C4A64AD0}"/>
                </a:ext>
              </a:extLst>
            </p:cNvPr>
            <p:cNvSpPr/>
            <p:nvPr/>
          </p:nvSpPr>
          <p:spPr>
            <a:xfrm rot="-4874894">
              <a:off x="9867684" y="4115882"/>
              <a:ext cx="152400" cy="285750"/>
            </a:xfrm>
            <a:custGeom>
              <a:avLst/>
              <a:gdLst>
                <a:gd name="connsiteX0" fmla="*/ 152273 w 152400"/>
                <a:gd name="connsiteY0" fmla="*/ 142710 h 285750"/>
                <a:gd name="connsiteX1" fmla="*/ 76073 w 152400"/>
                <a:gd name="connsiteY1" fmla="*/ 285585 h 285750"/>
                <a:gd name="connsiteX2" fmla="*/ -127 w 152400"/>
                <a:gd name="connsiteY2" fmla="*/ 142710 h 285750"/>
                <a:gd name="connsiteX3" fmla="*/ 76073 w 152400"/>
                <a:gd name="connsiteY3" fmla="*/ -165 h 285750"/>
                <a:gd name="connsiteX4" fmla="*/ 152273 w 152400"/>
                <a:gd name="connsiteY4" fmla="*/ 14271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285750">
                  <a:moveTo>
                    <a:pt x="152273" y="142710"/>
                  </a:moveTo>
                  <a:cubicBezTo>
                    <a:pt x="152273" y="221618"/>
                    <a:pt x="118157" y="285585"/>
                    <a:pt x="76073" y="285585"/>
                  </a:cubicBezTo>
                  <a:cubicBezTo>
                    <a:pt x="33989" y="285585"/>
                    <a:pt x="-127" y="221618"/>
                    <a:pt x="-127" y="142710"/>
                  </a:cubicBezTo>
                  <a:cubicBezTo>
                    <a:pt x="-127" y="63802"/>
                    <a:pt x="33989" y="-165"/>
                    <a:pt x="76073" y="-165"/>
                  </a:cubicBezTo>
                  <a:cubicBezTo>
                    <a:pt x="118157" y="-165"/>
                    <a:pt x="152273" y="63802"/>
                    <a:pt x="152273" y="142710"/>
                  </a:cubicBezTo>
                  <a:close/>
                </a:path>
              </a:pathLst>
            </a:custGeom>
            <a:solidFill>
              <a:srgbClr val="FFB5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Bentuk Bebas: Bentuk 27">
              <a:extLst>
                <a:ext uri="{FF2B5EF4-FFF2-40B4-BE49-F238E27FC236}">
                  <a16:creationId xmlns:a16="http://schemas.microsoft.com/office/drawing/2014/main" id="{51BADB76-0246-4105-961E-EFCE1F608535}"/>
                </a:ext>
              </a:extLst>
            </p:cNvPr>
            <p:cNvSpPr/>
            <p:nvPr/>
          </p:nvSpPr>
          <p:spPr>
            <a:xfrm rot="-4874894">
              <a:off x="9834391" y="4081836"/>
              <a:ext cx="152400" cy="285750"/>
            </a:xfrm>
            <a:custGeom>
              <a:avLst/>
              <a:gdLst>
                <a:gd name="connsiteX0" fmla="*/ 152273 w 152400"/>
                <a:gd name="connsiteY0" fmla="*/ 142709 h 285750"/>
                <a:gd name="connsiteX1" fmla="*/ 76073 w 152400"/>
                <a:gd name="connsiteY1" fmla="*/ 285584 h 285750"/>
                <a:gd name="connsiteX2" fmla="*/ -127 w 152400"/>
                <a:gd name="connsiteY2" fmla="*/ 142709 h 285750"/>
                <a:gd name="connsiteX3" fmla="*/ 76073 w 152400"/>
                <a:gd name="connsiteY3" fmla="*/ -166 h 285750"/>
                <a:gd name="connsiteX4" fmla="*/ 152273 w 152400"/>
                <a:gd name="connsiteY4" fmla="*/ 142709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285750">
                  <a:moveTo>
                    <a:pt x="152273" y="142709"/>
                  </a:moveTo>
                  <a:cubicBezTo>
                    <a:pt x="152273" y="221617"/>
                    <a:pt x="118157" y="285584"/>
                    <a:pt x="76073" y="285584"/>
                  </a:cubicBezTo>
                  <a:cubicBezTo>
                    <a:pt x="33989" y="285584"/>
                    <a:pt x="-127" y="221617"/>
                    <a:pt x="-127" y="142709"/>
                  </a:cubicBezTo>
                  <a:cubicBezTo>
                    <a:pt x="-127" y="63801"/>
                    <a:pt x="33989" y="-166"/>
                    <a:pt x="76073" y="-166"/>
                  </a:cubicBezTo>
                  <a:cubicBezTo>
                    <a:pt x="118157" y="-166"/>
                    <a:pt x="152273" y="63801"/>
                    <a:pt x="152273" y="142709"/>
                  </a:cubicBezTo>
                  <a:close/>
                </a:path>
              </a:pathLst>
            </a:custGeom>
            <a:noFill/>
            <a:ln w="9525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Bentuk Bebas: Bentuk 28">
              <a:extLst>
                <a:ext uri="{FF2B5EF4-FFF2-40B4-BE49-F238E27FC236}">
                  <a16:creationId xmlns:a16="http://schemas.microsoft.com/office/drawing/2014/main" id="{5C7DEFD7-42E0-4CB9-9C52-D9C39A0D121F}"/>
                </a:ext>
              </a:extLst>
            </p:cNvPr>
            <p:cNvSpPr/>
            <p:nvPr/>
          </p:nvSpPr>
          <p:spPr>
            <a:xfrm>
              <a:off x="8880866" y="1303108"/>
              <a:ext cx="327214" cy="327214"/>
            </a:xfrm>
            <a:custGeom>
              <a:avLst/>
              <a:gdLst>
                <a:gd name="connsiteX0" fmla="*/ 327214 w 327214"/>
                <a:gd name="connsiteY0" fmla="*/ 163607 h 327214"/>
                <a:gd name="connsiteX1" fmla="*/ 163607 w 327214"/>
                <a:gd name="connsiteY1" fmla="*/ 327214 h 327214"/>
                <a:gd name="connsiteX2" fmla="*/ 0 w 327214"/>
                <a:gd name="connsiteY2" fmla="*/ 163607 h 327214"/>
                <a:gd name="connsiteX3" fmla="*/ 163607 w 327214"/>
                <a:gd name="connsiteY3" fmla="*/ 0 h 327214"/>
                <a:gd name="connsiteX4" fmla="*/ 327214 w 327214"/>
                <a:gd name="connsiteY4" fmla="*/ 163607 h 32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214" h="327214">
                  <a:moveTo>
                    <a:pt x="327214" y="163607"/>
                  </a:moveTo>
                  <a:cubicBezTo>
                    <a:pt x="327214" y="253965"/>
                    <a:pt x="253965" y="327214"/>
                    <a:pt x="163607" y="327214"/>
                  </a:cubicBezTo>
                  <a:cubicBezTo>
                    <a:pt x="73250" y="327214"/>
                    <a:pt x="0" y="253965"/>
                    <a:pt x="0" y="163607"/>
                  </a:cubicBezTo>
                  <a:cubicBezTo>
                    <a:pt x="0" y="73249"/>
                    <a:pt x="73250" y="0"/>
                    <a:pt x="163607" y="0"/>
                  </a:cubicBezTo>
                  <a:cubicBezTo>
                    <a:pt x="253965" y="0"/>
                    <a:pt x="327214" y="73249"/>
                    <a:pt x="327214" y="163607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Bentuk Bebas: Bentuk 29">
              <a:extLst>
                <a:ext uri="{FF2B5EF4-FFF2-40B4-BE49-F238E27FC236}">
                  <a16:creationId xmlns:a16="http://schemas.microsoft.com/office/drawing/2014/main" id="{C767E0C0-99BD-4A4D-BBE2-C6CB18075515}"/>
                </a:ext>
              </a:extLst>
            </p:cNvPr>
            <p:cNvSpPr/>
            <p:nvPr/>
          </p:nvSpPr>
          <p:spPr>
            <a:xfrm>
              <a:off x="8973340" y="1332251"/>
              <a:ext cx="270007" cy="304362"/>
            </a:xfrm>
            <a:custGeom>
              <a:avLst/>
              <a:gdLst>
                <a:gd name="connsiteX0" fmla="*/ 216322 w 270007"/>
                <a:gd name="connsiteY0" fmla="*/ 219456 h 304362"/>
                <a:gd name="connsiteX1" fmla="*/ 189728 w 270007"/>
                <a:gd name="connsiteY1" fmla="*/ 0 h 304362"/>
                <a:gd name="connsiteX2" fmla="*/ 201673 w 270007"/>
                <a:gd name="connsiteY2" fmla="*/ 7753 h 304362"/>
                <a:gd name="connsiteX3" fmla="*/ 239382 w 270007"/>
                <a:gd name="connsiteY3" fmla="*/ 236029 h 304362"/>
                <a:gd name="connsiteX4" fmla="*/ 11192 w 270007"/>
                <a:gd name="connsiteY4" fmla="*/ 273796 h 304362"/>
                <a:gd name="connsiteX5" fmla="*/ 0 w 270007"/>
                <a:gd name="connsiteY5" fmla="*/ 264985 h 304362"/>
                <a:gd name="connsiteX6" fmla="*/ 216322 w 270007"/>
                <a:gd name="connsiteY6" fmla="*/ 219456 h 30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007" h="304362">
                  <a:moveTo>
                    <a:pt x="216322" y="219456"/>
                  </a:moveTo>
                  <a:cubicBezTo>
                    <a:pt x="265699" y="150476"/>
                    <a:pt x="254155" y="55188"/>
                    <a:pt x="189728" y="0"/>
                  </a:cubicBezTo>
                  <a:cubicBezTo>
                    <a:pt x="193777" y="2400"/>
                    <a:pt x="197777" y="4953"/>
                    <a:pt x="201673" y="7753"/>
                  </a:cubicBezTo>
                  <a:cubicBezTo>
                    <a:pt x="275129" y="60379"/>
                    <a:pt x="292008" y="162582"/>
                    <a:pt x="239382" y="236029"/>
                  </a:cubicBezTo>
                  <a:cubicBezTo>
                    <a:pt x="186785" y="309448"/>
                    <a:pt x="84639" y="326355"/>
                    <a:pt x="11192" y="273796"/>
                  </a:cubicBezTo>
                  <a:cubicBezTo>
                    <a:pt x="7286" y="271005"/>
                    <a:pt x="3581" y="268043"/>
                    <a:pt x="0" y="264985"/>
                  </a:cubicBezTo>
                  <a:cubicBezTo>
                    <a:pt x="73009" y="308191"/>
                    <a:pt x="166925" y="288426"/>
                    <a:pt x="216322" y="219456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Bentuk Bebas: Bentuk 30">
              <a:extLst>
                <a:ext uri="{FF2B5EF4-FFF2-40B4-BE49-F238E27FC236}">
                  <a16:creationId xmlns:a16="http://schemas.microsoft.com/office/drawing/2014/main" id="{699DF090-4308-4C0F-8D85-3C7569A6307D}"/>
                </a:ext>
              </a:extLst>
            </p:cNvPr>
            <p:cNvSpPr/>
            <p:nvPr/>
          </p:nvSpPr>
          <p:spPr>
            <a:xfrm>
              <a:off x="8724376" y="1516512"/>
              <a:ext cx="597522" cy="597522"/>
            </a:xfrm>
            <a:custGeom>
              <a:avLst/>
              <a:gdLst>
                <a:gd name="connsiteX0" fmla="*/ 597522 w 597522"/>
                <a:gd name="connsiteY0" fmla="*/ 298761 h 597522"/>
                <a:gd name="connsiteX1" fmla="*/ 298761 w 597522"/>
                <a:gd name="connsiteY1" fmla="*/ 597522 h 597522"/>
                <a:gd name="connsiteX2" fmla="*/ -1 w 597522"/>
                <a:gd name="connsiteY2" fmla="*/ 298761 h 597522"/>
                <a:gd name="connsiteX3" fmla="*/ 298761 w 597522"/>
                <a:gd name="connsiteY3" fmla="*/ 0 h 597522"/>
                <a:gd name="connsiteX4" fmla="*/ 597522 w 597522"/>
                <a:gd name="connsiteY4" fmla="*/ 298761 h 59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522" h="597522">
                  <a:moveTo>
                    <a:pt x="597522" y="298761"/>
                  </a:moveTo>
                  <a:cubicBezTo>
                    <a:pt x="597522" y="463762"/>
                    <a:pt x="463762" y="597522"/>
                    <a:pt x="298761" y="597522"/>
                  </a:cubicBezTo>
                  <a:cubicBezTo>
                    <a:pt x="133760" y="597522"/>
                    <a:pt x="-1" y="463762"/>
                    <a:pt x="-1" y="298761"/>
                  </a:cubicBezTo>
                  <a:cubicBezTo>
                    <a:pt x="-1" y="133760"/>
                    <a:pt x="133759" y="0"/>
                    <a:pt x="298761" y="0"/>
                  </a:cubicBezTo>
                  <a:cubicBezTo>
                    <a:pt x="463762" y="0"/>
                    <a:pt x="597522" y="133760"/>
                    <a:pt x="597522" y="29876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Bentuk Bebas: Bentuk 31">
              <a:extLst>
                <a:ext uri="{FF2B5EF4-FFF2-40B4-BE49-F238E27FC236}">
                  <a16:creationId xmlns:a16="http://schemas.microsoft.com/office/drawing/2014/main" id="{14A09850-B191-4745-A8C5-D21394DEF783}"/>
                </a:ext>
              </a:extLst>
            </p:cNvPr>
            <p:cNvSpPr/>
            <p:nvPr/>
          </p:nvSpPr>
          <p:spPr>
            <a:xfrm>
              <a:off x="8649438" y="2171536"/>
              <a:ext cx="430600" cy="219913"/>
            </a:xfrm>
            <a:custGeom>
              <a:avLst/>
              <a:gdLst>
                <a:gd name="connsiteX0" fmla="*/ 430601 w 430600"/>
                <a:gd name="connsiteY0" fmla="*/ 98984 h 219913"/>
                <a:gd name="connsiteX1" fmla="*/ 373689 w 430600"/>
                <a:gd name="connsiteY1" fmla="*/ 42082 h 219913"/>
                <a:gd name="connsiteX2" fmla="*/ 32256 w 430600"/>
                <a:gd name="connsiteY2" fmla="*/ 20736 h 219913"/>
                <a:gd name="connsiteX3" fmla="*/ 10910 w 430600"/>
                <a:gd name="connsiteY3" fmla="*/ 141666 h 219913"/>
                <a:gd name="connsiteX4" fmla="*/ 274105 w 430600"/>
                <a:gd name="connsiteY4" fmla="*/ 219914 h 2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600" h="219913">
                  <a:moveTo>
                    <a:pt x="430601" y="98984"/>
                  </a:moveTo>
                  <a:cubicBezTo>
                    <a:pt x="430601" y="91879"/>
                    <a:pt x="373689" y="42082"/>
                    <a:pt x="373689" y="42082"/>
                  </a:cubicBezTo>
                  <a:cubicBezTo>
                    <a:pt x="373689" y="42082"/>
                    <a:pt x="89158" y="-36166"/>
                    <a:pt x="32256" y="20736"/>
                  </a:cubicBezTo>
                  <a:cubicBezTo>
                    <a:pt x="-767" y="51921"/>
                    <a:pt x="-9435" y="101061"/>
                    <a:pt x="10910" y="141666"/>
                  </a:cubicBezTo>
                  <a:lnTo>
                    <a:pt x="274105" y="219914"/>
                  </a:ln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Bentuk Bebas: Bentuk 32">
              <a:extLst>
                <a:ext uri="{FF2B5EF4-FFF2-40B4-BE49-F238E27FC236}">
                  <a16:creationId xmlns:a16="http://schemas.microsoft.com/office/drawing/2014/main" id="{5B4C9C67-B437-4BF9-BF17-719217364061}"/>
                </a:ext>
              </a:extLst>
            </p:cNvPr>
            <p:cNvSpPr/>
            <p:nvPr/>
          </p:nvSpPr>
          <p:spPr>
            <a:xfrm>
              <a:off x="8635450" y="1968207"/>
              <a:ext cx="412324" cy="391229"/>
            </a:xfrm>
            <a:custGeom>
              <a:avLst/>
              <a:gdLst>
                <a:gd name="connsiteX0" fmla="*/ 405469 w 412324"/>
                <a:gd name="connsiteY0" fmla="*/ 120929 h 391229"/>
                <a:gd name="connsiteX1" fmla="*/ 405469 w 412324"/>
                <a:gd name="connsiteY1" fmla="*/ 312991 h 391229"/>
                <a:gd name="connsiteX2" fmla="*/ 64027 w 412324"/>
                <a:gd name="connsiteY2" fmla="*/ 391230 h 391229"/>
                <a:gd name="connsiteX3" fmla="*/ 0 w 412324"/>
                <a:gd name="connsiteY3" fmla="*/ 270310 h 391229"/>
                <a:gd name="connsiteX4" fmla="*/ 192062 w 412324"/>
                <a:gd name="connsiteY4" fmla="*/ 0 h 39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324" h="391229">
                  <a:moveTo>
                    <a:pt x="405469" y="120929"/>
                  </a:moveTo>
                  <a:cubicBezTo>
                    <a:pt x="405469" y="120929"/>
                    <a:pt x="341443" y="298761"/>
                    <a:pt x="405469" y="312991"/>
                  </a:cubicBezTo>
                  <a:cubicBezTo>
                    <a:pt x="469487" y="327212"/>
                    <a:pt x="64027" y="391230"/>
                    <a:pt x="64027" y="391230"/>
                  </a:cubicBezTo>
                  <a:lnTo>
                    <a:pt x="0" y="270310"/>
                  </a:lnTo>
                  <a:cubicBezTo>
                    <a:pt x="0" y="270310"/>
                    <a:pt x="220513" y="156496"/>
                    <a:pt x="192062" y="0"/>
                  </a:cubicBezTo>
                  <a:close/>
                </a:path>
              </a:pathLst>
            </a:custGeom>
            <a:solidFill>
              <a:srgbClr val="FBBE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Bentuk Bebas: Bentuk 33">
              <a:extLst>
                <a:ext uri="{FF2B5EF4-FFF2-40B4-BE49-F238E27FC236}">
                  <a16:creationId xmlns:a16="http://schemas.microsoft.com/office/drawing/2014/main" id="{D79EF404-CD51-4257-B05D-6E7BF42B0FEB}"/>
                </a:ext>
              </a:extLst>
            </p:cNvPr>
            <p:cNvSpPr/>
            <p:nvPr/>
          </p:nvSpPr>
          <p:spPr>
            <a:xfrm>
              <a:off x="8635450" y="1968207"/>
              <a:ext cx="412324" cy="391229"/>
            </a:xfrm>
            <a:custGeom>
              <a:avLst/>
              <a:gdLst>
                <a:gd name="connsiteX0" fmla="*/ 405469 w 412324"/>
                <a:gd name="connsiteY0" fmla="*/ 120929 h 391229"/>
                <a:gd name="connsiteX1" fmla="*/ 405469 w 412324"/>
                <a:gd name="connsiteY1" fmla="*/ 312991 h 391229"/>
                <a:gd name="connsiteX2" fmla="*/ 64027 w 412324"/>
                <a:gd name="connsiteY2" fmla="*/ 391230 h 391229"/>
                <a:gd name="connsiteX3" fmla="*/ 0 w 412324"/>
                <a:gd name="connsiteY3" fmla="*/ 270310 h 391229"/>
                <a:gd name="connsiteX4" fmla="*/ 192062 w 412324"/>
                <a:gd name="connsiteY4" fmla="*/ 0 h 39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324" h="391229">
                  <a:moveTo>
                    <a:pt x="405469" y="120929"/>
                  </a:moveTo>
                  <a:cubicBezTo>
                    <a:pt x="405469" y="120929"/>
                    <a:pt x="341443" y="298761"/>
                    <a:pt x="405469" y="312991"/>
                  </a:cubicBezTo>
                  <a:cubicBezTo>
                    <a:pt x="469487" y="327212"/>
                    <a:pt x="64027" y="391230"/>
                    <a:pt x="64027" y="391230"/>
                  </a:cubicBezTo>
                  <a:lnTo>
                    <a:pt x="0" y="270310"/>
                  </a:lnTo>
                  <a:cubicBezTo>
                    <a:pt x="0" y="270310"/>
                    <a:pt x="220513" y="156496"/>
                    <a:pt x="192062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Bentuk Bebas: Bentuk 34">
              <a:extLst>
                <a:ext uri="{FF2B5EF4-FFF2-40B4-BE49-F238E27FC236}">
                  <a16:creationId xmlns:a16="http://schemas.microsoft.com/office/drawing/2014/main" id="{43410D58-5428-410A-A964-211D660DA0A7}"/>
                </a:ext>
              </a:extLst>
            </p:cNvPr>
            <p:cNvSpPr/>
            <p:nvPr/>
          </p:nvSpPr>
          <p:spPr>
            <a:xfrm>
              <a:off x="8314715" y="2644101"/>
              <a:ext cx="260884" cy="1451451"/>
            </a:xfrm>
            <a:custGeom>
              <a:avLst/>
              <a:gdLst>
                <a:gd name="connsiteX0" fmla="*/ 0 w 260884"/>
                <a:gd name="connsiteY0" fmla="*/ 0 h 1451451"/>
                <a:gd name="connsiteX1" fmla="*/ 33414 w 260884"/>
                <a:gd name="connsiteY1" fmla="*/ 447799 h 1451451"/>
                <a:gd name="connsiteX2" fmla="*/ 86192 w 260884"/>
                <a:gd name="connsiteY2" fmla="*/ 1086812 h 1451451"/>
                <a:gd name="connsiteX3" fmla="*/ 201426 w 260884"/>
                <a:gd name="connsiteY3" fmla="*/ 1451439 h 1451451"/>
                <a:gd name="connsiteX4" fmla="*/ 220266 w 260884"/>
                <a:gd name="connsiteY4" fmla="*/ 1017927 h 1451451"/>
                <a:gd name="connsiteX5" fmla="*/ 199816 w 260884"/>
                <a:gd name="connsiteY5" fmla="*/ 94355 h 14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884" h="1451451">
                  <a:moveTo>
                    <a:pt x="0" y="0"/>
                  </a:moveTo>
                  <a:lnTo>
                    <a:pt x="33414" y="447799"/>
                  </a:lnTo>
                  <a:cubicBezTo>
                    <a:pt x="33414" y="447799"/>
                    <a:pt x="14983" y="780707"/>
                    <a:pt x="86192" y="1086812"/>
                  </a:cubicBezTo>
                  <a:cubicBezTo>
                    <a:pt x="86192" y="1086812"/>
                    <a:pt x="79686" y="1453972"/>
                    <a:pt x="201426" y="1451439"/>
                  </a:cubicBezTo>
                  <a:cubicBezTo>
                    <a:pt x="323155" y="1448905"/>
                    <a:pt x="220266" y="1017927"/>
                    <a:pt x="220266" y="1017927"/>
                  </a:cubicBezTo>
                  <a:lnTo>
                    <a:pt x="199816" y="94355"/>
                  </a:lnTo>
                  <a:close/>
                </a:path>
              </a:pathLst>
            </a:custGeom>
            <a:solidFill>
              <a:srgbClr val="FBBE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Bentuk Bebas: Bentuk 35">
              <a:extLst>
                <a:ext uri="{FF2B5EF4-FFF2-40B4-BE49-F238E27FC236}">
                  <a16:creationId xmlns:a16="http://schemas.microsoft.com/office/drawing/2014/main" id="{738BEA05-1672-410B-AE0F-39D9962BF6A3}"/>
                </a:ext>
              </a:extLst>
            </p:cNvPr>
            <p:cNvSpPr/>
            <p:nvPr/>
          </p:nvSpPr>
          <p:spPr>
            <a:xfrm>
              <a:off x="9289884" y="2636862"/>
              <a:ext cx="262344" cy="1465691"/>
            </a:xfrm>
            <a:custGeom>
              <a:avLst/>
              <a:gdLst>
                <a:gd name="connsiteX0" fmla="*/ 184947 w 262344"/>
                <a:gd name="connsiteY0" fmla="*/ 0 h 1465691"/>
                <a:gd name="connsiteX1" fmla="*/ 213398 w 262344"/>
                <a:gd name="connsiteY1" fmla="*/ 448142 h 1465691"/>
                <a:gd name="connsiteX2" fmla="*/ 248964 w 262344"/>
                <a:gd name="connsiteY2" fmla="*/ 1088346 h 1465691"/>
                <a:gd name="connsiteX3" fmla="*/ 184947 w 262344"/>
                <a:gd name="connsiteY3" fmla="*/ 1465355 h 1465691"/>
                <a:gd name="connsiteX4" fmla="*/ 106699 w 262344"/>
                <a:gd name="connsiteY4" fmla="*/ 1038549 h 1465691"/>
                <a:gd name="connsiteX5" fmla="*/ 0 w 262344"/>
                <a:gd name="connsiteY5" fmla="*/ 120930 h 1465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344" h="1465691">
                  <a:moveTo>
                    <a:pt x="184947" y="0"/>
                  </a:moveTo>
                  <a:lnTo>
                    <a:pt x="213398" y="448142"/>
                  </a:lnTo>
                  <a:cubicBezTo>
                    <a:pt x="213398" y="448142"/>
                    <a:pt x="277416" y="775354"/>
                    <a:pt x="248964" y="1088346"/>
                  </a:cubicBezTo>
                  <a:cubicBezTo>
                    <a:pt x="248964" y="1088346"/>
                    <a:pt x="305876" y="1451125"/>
                    <a:pt x="184947" y="1465355"/>
                  </a:cubicBezTo>
                  <a:cubicBezTo>
                    <a:pt x="64018" y="1479576"/>
                    <a:pt x="106699" y="1038549"/>
                    <a:pt x="106699" y="1038549"/>
                  </a:cubicBezTo>
                  <a:lnTo>
                    <a:pt x="0" y="120930"/>
                  </a:lnTo>
                  <a:close/>
                </a:path>
              </a:pathLst>
            </a:custGeom>
            <a:solidFill>
              <a:srgbClr val="FBBE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" name="Bentuk Bebas: Bentuk 36">
              <a:extLst>
                <a:ext uri="{FF2B5EF4-FFF2-40B4-BE49-F238E27FC236}">
                  <a16:creationId xmlns:a16="http://schemas.microsoft.com/office/drawing/2014/main" id="{2B2163CF-F513-4113-B735-BA0C2CBECD48}"/>
                </a:ext>
              </a:extLst>
            </p:cNvPr>
            <p:cNvSpPr/>
            <p:nvPr/>
          </p:nvSpPr>
          <p:spPr>
            <a:xfrm>
              <a:off x="8535866" y="3981287"/>
              <a:ext cx="417466" cy="1885035"/>
            </a:xfrm>
            <a:custGeom>
              <a:avLst/>
              <a:gdLst>
                <a:gd name="connsiteX0" fmla="*/ 362778 w 417466"/>
                <a:gd name="connsiteY0" fmla="*/ 0 h 1885035"/>
                <a:gd name="connsiteX1" fmla="*/ 405460 w 417466"/>
                <a:gd name="connsiteY1" fmla="*/ 782469 h 1885035"/>
                <a:gd name="connsiteX2" fmla="*/ 405460 w 417466"/>
                <a:gd name="connsiteY2" fmla="*/ 1593389 h 1885035"/>
                <a:gd name="connsiteX3" fmla="*/ 412575 w 417466"/>
                <a:gd name="connsiteY3" fmla="*/ 1885036 h 1885035"/>
                <a:gd name="connsiteX4" fmla="*/ 277425 w 417466"/>
                <a:gd name="connsiteY4" fmla="*/ 1842354 h 1885035"/>
                <a:gd name="connsiteX5" fmla="*/ 163611 w 417466"/>
                <a:gd name="connsiteY5" fmla="*/ 1408443 h 1885035"/>
                <a:gd name="connsiteX6" fmla="*/ 142265 w 417466"/>
                <a:gd name="connsiteY6" fmla="*/ 825151 h 1885035"/>
                <a:gd name="connsiteX7" fmla="*/ 0 w 417466"/>
                <a:gd name="connsiteY7" fmla="*/ 56902 h 188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466" h="1885035">
                  <a:moveTo>
                    <a:pt x="362778" y="0"/>
                  </a:moveTo>
                  <a:cubicBezTo>
                    <a:pt x="362778" y="0"/>
                    <a:pt x="426805" y="739788"/>
                    <a:pt x="405460" y="782469"/>
                  </a:cubicBezTo>
                  <a:cubicBezTo>
                    <a:pt x="384124" y="825151"/>
                    <a:pt x="405460" y="1593389"/>
                    <a:pt x="405460" y="1593389"/>
                  </a:cubicBezTo>
                  <a:cubicBezTo>
                    <a:pt x="405460" y="1593389"/>
                    <a:pt x="426805" y="1885036"/>
                    <a:pt x="412575" y="1885036"/>
                  </a:cubicBezTo>
                  <a:cubicBezTo>
                    <a:pt x="398345" y="1885036"/>
                    <a:pt x="277425" y="1842354"/>
                    <a:pt x="277425" y="1842354"/>
                  </a:cubicBezTo>
                  <a:cubicBezTo>
                    <a:pt x="277425" y="1842354"/>
                    <a:pt x="184947" y="1479575"/>
                    <a:pt x="163611" y="1408443"/>
                  </a:cubicBezTo>
                  <a:cubicBezTo>
                    <a:pt x="142265" y="1337310"/>
                    <a:pt x="142265" y="974531"/>
                    <a:pt x="142265" y="825151"/>
                  </a:cubicBezTo>
                  <a:cubicBezTo>
                    <a:pt x="142265" y="675770"/>
                    <a:pt x="0" y="56902"/>
                    <a:pt x="0" y="56902"/>
                  </a:cubicBezTo>
                  <a:close/>
                </a:path>
              </a:pathLst>
            </a:custGeom>
            <a:solidFill>
              <a:srgbClr val="FBBE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" name="Bentuk Bebas: Bentuk 37">
              <a:extLst>
                <a:ext uri="{FF2B5EF4-FFF2-40B4-BE49-F238E27FC236}">
                  <a16:creationId xmlns:a16="http://schemas.microsoft.com/office/drawing/2014/main" id="{15818FFC-E640-40BF-909A-DD401C380E0E}"/>
                </a:ext>
              </a:extLst>
            </p:cNvPr>
            <p:cNvSpPr/>
            <p:nvPr/>
          </p:nvSpPr>
          <p:spPr>
            <a:xfrm>
              <a:off x="8535866" y="3981287"/>
              <a:ext cx="417466" cy="1885035"/>
            </a:xfrm>
            <a:custGeom>
              <a:avLst/>
              <a:gdLst>
                <a:gd name="connsiteX0" fmla="*/ 362778 w 417466"/>
                <a:gd name="connsiteY0" fmla="*/ 0 h 1885035"/>
                <a:gd name="connsiteX1" fmla="*/ 405460 w 417466"/>
                <a:gd name="connsiteY1" fmla="*/ 782469 h 1885035"/>
                <a:gd name="connsiteX2" fmla="*/ 405460 w 417466"/>
                <a:gd name="connsiteY2" fmla="*/ 1593389 h 1885035"/>
                <a:gd name="connsiteX3" fmla="*/ 412575 w 417466"/>
                <a:gd name="connsiteY3" fmla="*/ 1885036 h 1885035"/>
                <a:gd name="connsiteX4" fmla="*/ 277425 w 417466"/>
                <a:gd name="connsiteY4" fmla="*/ 1842354 h 1885035"/>
                <a:gd name="connsiteX5" fmla="*/ 163611 w 417466"/>
                <a:gd name="connsiteY5" fmla="*/ 1408443 h 1885035"/>
                <a:gd name="connsiteX6" fmla="*/ 142265 w 417466"/>
                <a:gd name="connsiteY6" fmla="*/ 825151 h 1885035"/>
                <a:gd name="connsiteX7" fmla="*/ 0 w 417466"/>
                <a:gd name="connsiteY7" fmla="*/ 56902 h 188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466" h="1885035">
                  <a:moveTo>
                    <a:pt x="362778" y="0"/>
                  </a:moveTo>
                  <a:cubicBezTo>
                    <a:pt x="362778" y="0"/>
                    <a:pt x="426805" y="739788"/>
                    <a:pt x="405460" y="782469"/>
                  </a:cubicBezTo>
                  <a:cubicBezTo>
                    <a:pt x="384124" y="825151"/>
                    <a:pt x="405460" y="1593389"/>
                    <a:pt x="405460" y="1593389"/>
                  </a:cubicBezTo>
                  <a:cubicBezTo>
                    <a:pt x="405460" y="1593389"/>
                    <a:pt x="426805" y="1885036"/>
                    <a:pt x="412575" y="1885036"/>
                  </a:cubicBezTo>
                  <a:cubicBezTo>
                    <a:pt x="398345" y="1885036"/>
                    <a:pt x="277425" y="1842354"/>
                    <a:pt x="277425" y="1842354"/>
                  </a:cubicBezTo>
                  <a:cubicBezTo>
                    <a:pt x="277425" y="1842354"/>
                    <a:pt x="184947" y="1479575"/>
                    <a:pt x="163611" y="1408443"/>
                  </a:cubicBezTo>
                  <a:cubicBezTo>
                    <a:pt x="142265" y="1337310"/>
                    <a:pt x="142265" y="974531"/>
                    <a:pt x="142265" y="825151"/>
                  </a:cubicBezTo>
                  <a:cubicBezTo>
                    <a:pt x="142265" y="675770"/>
                    <a:pt x="0" y="56902"/>
                    <a:pt x="0" y="5690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" name="Bentuk Bebas: Bentuk 38">
              <a:extLst>
                <a:ext uri="{FF2B5EF4-FFF2-40B4-BE49-F238E27FC236}">
                  <a16:creationId xmlns:a16="http://schemas.microsoft.com/office/drawing/2014/main" id="{FA571C8B-CEEE-4AB5-B215-F596E40DDE22}"/>
                </a:ext>
              </a:extLst>
            </p:cNvPr>
            <p:cNvSpPr/>
            <p:nvPr/>
          </p:nvSpPr>
          <p:spPr>
            <a:xfrm>
              <a:off x="8660748" y="5788667"/>
              <a:ext cx="323260" cy="349224"/>
            </a:xfrm>
            <a:custGeom>
              <a:avLst/>
              <a:gdLst>
                <a:gd name="connsiteX0" fmla="*/ 109863 w 323260"/>
                <a:gd name="connsiteY0" fmla="*/ 42089 h 349224"/>
                <a:gd name="connsiteX1" fmla="*/ 252128 w 323260"/>
                <a:gd name="connsiteY1" fmla="*/ 13638 h 349224"/>
                <a:gd name="connsiteX2" fmla="*/ 309030 w 323260"/>
                <a:gd name="connsiteY2" fmla="*/ 77656 h 349224"/>
                <a:gd name="connsiteX3" fmla="*/ 323261 w 323260"/>
                <a:gd name="connsiteY3" fmla="*/ 315057 h 349224"/>
                <a:gd name="connsiteX4" fmla="*/ 226077 w 323260"/>
                <a:gd name="connsiteY4" fmla="*/ 325316 h 349224"/>
                <a:gd name="connsiteX5" fmla="*/ 31615 w 323260"/>
                <a:gd name="connsiteY5" fmla="*/ 333735 h 349224"/>
                <a:gd name="connsiteX6" fmla="*/ 31615 w 323260"/>
                <a:gd name="connsiteY6" fmla="*/ 170134 h 34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260" h="349224">
                  <a:moveTo>
                    <a:pt x="109863" y="42089"/>
                  </a:moveTo>
                  <a:cubicBezTo>
                    <a:pt x="109863" y="42089"/>
                    <a:pt x="223677" y="-29043"/>
                    <a:pt x="252128" y="13638"/>
                  </a:cubicBezTo>
                  <a:cubicBezTo>
                    <a:pt x="267682" y="37784"/>
                    <a:pt x="286885" y="59377"/>
                    <a:pt x="309030" y="77656"/>
                  </a:cubicBezTo>
                  <a:lnTo>
                    <a:pt x="323261" y="315057"/>
                  </a:lnTo>
                  <a:cubicBezTo>
                    <a:pt x="323261" y="315057"/>
                    <a:pt x="240298" y="303979"/>
                    <a:pt x="226077" y="325316"/>
                  </a:cubicBezTo>
                  <a:cubicBezTo>
                    <a:pt x="211847" y="346661"/>
                    <a:pt x="102747" y="362196"/>
                    <a:pt x="31615" y="333735"/>
                  </a:cubicBezTo>
                  <a:cubicBezTo>
                    <a:pt x="-39518" y="305284"/>
                    <a:pt x="31615" y="170134"/>
                    <a:pt x="31615" y="170134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" name="Bentuk Bebas: Bentuk 39">
              <a:extLst>
                <a:ext uri="{FF2B5EF4-FFF2-40B4-BE49-F238E27FC236}">
                  <a16:creationId xmlns:a16="http://schemas.microsoft.com/office/drawing/2014/main" id="{AE0AF9B3-E691-4271-AD22-BD20D4AE4042}"/>
                </a:ext>
              </a:extLst>
            </p:cNvPr>
            <p:cNvSpPr/>
            <p:nvPr/>
          </p:nvSpPr>
          <p:spPr>
            <a:xfrm>
              <a:off x="8804261" y="3884437"/>
              <a:ext cx="585778" cy="1861690"/>
            </a:xfrm>
            <a:custGeom>
              <a:avLst/>
              <a:gdLst>
                <a:gd name="connsiteX0" fmla="*/ 585779 w 585778"/>
                <a:gd name="connsiteY0" fmla="*/ 0 h 1861690"/>
                <a:gd name="connsiteX1" fmla="*/ 485623 w 585778"/>
                <a:gd name="connsiteY1" fmla="*/ 402726 h 1861690"/>
                <a:gd name="connsiteX2" fmla="*/ 300676 w 585778"/>
                <a:gd name="connsiteY2" fmla="*/ 829523 h 1861690"/>
                <a:gd name="connsiteX3" fmla="*/ 350463 w 585778"/>
                <a:gd name="connsiteY3" fmla="*/ 1448390 h 1861690"/>
                <a:gd name="connsiteX4" fmla="*/ 350463 w 585778"/>
                <a:gd name="connsiteY4" fmla="*/ 1782718 h 1861690"/>
                <a:gd name="connsiteX5" fmla="*/ 179747 w 585778"/>
                <a:gd name="connsiteY5" fmla="*/ 1853851 h 1861690"/>
                <a:gd name="connsiteX6" fmla="*/ 115729 w 585778"/>
                <a:gd name="connsiteY6" fmla="*/ 1320346 h 1861690"/>
                <a:gd name="connsiteX7" fmla="*/ 9030 w 585778"/>
                <a:gd name="connsiteY7" fmla="*/ 651691 h 1861690"/>
                <a:gd name="connsiteX8" fmla="*/ 179747 w 585778"/>
                <a:gd name="connsiteY8" fmla="*/ 11487 h 1861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778" h="1861690">
                  <a:moveTo>
                    <a:pt x="585779" y="0"/>
                  </a:moveTo>
                  <a:cubicBezTo>
                    <a:pt x="585779" y="0"/>
                    <a:pt x="578092" y="239115"/>
                    <a:pt x="485623" y="402726"/>
                  </a:cubicBezTo>
                  <a:cubicBezTo>
                    <a:pt x="393145" y="566328"/>
                    <a:pt x="286446" y="701488"/>
                    <a:pt x="300676" y="829523"/>
                  </a:cubicBezTo>
                  <a:cubicBezTo>
                    <a:pt x="314897" y="957567"/>
                    <a:pt x="407375" y="907770"/>
                    <a:pt x="350463" y="1448390"/>
                  </a:cubicBezTo>
                  <a:cubicBezTo>
                    <a:pt x="350463" y="1448390"/>
                    <a:pt x="314897" y="1668904"/>
                    <a:pt x="350463" y="1782718"/>
                  </a:cubicBezTo>
                  <a:cubicBezTo>
                    <a:pt x="386030" y="1896532"/>
                    <a:pt x="179747" y="1853851"/>
                    <a:pt x="179747" y="1853851"/>
                  </a:cubicBezTo>
                  <a:cubicBezTo>
                    <a:pt x="179747" y="1853851"/>
                    <a:pt x="144181" y="1384364"/>
                    <a:pt x="115729" y="1320346"/>
                  </a:cubicBezTo>
                  <a:cubicBezTo>
                    <a:pt x="87268" y="1256328"/>
                    <a:pt x="-33651" y="829523"/>
                    <a:pt x="9030" y="651691"/>
                  </a:cubicBezTo>
                  <a:cubicBezTo>
                    <a:pt x="51702" y="473859"/>
                    <a:pt x="179747" y="11487"/>
                    <a:pt x="179747" y="11487"/>
                  </a:cubicBezTo>
                  <a:close/>
                </a:path>
              </a:pathLst>
            </a:custGeom>
            <a:solidFill>
              <a:srgbClr val="FBBE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Bentuk Bebas: Bentuk 40">
              <a:extLst>
                <a:ext uri="{FF2B5EF4-FFF2-40B4-BE49-F238E27FC236}">
                  <a16:creationId xmlns:a16="http://schemas.microsoft.com/office/drawing/2014/main" id="{DA8D2B44-C1EA-41CA-8878-95C6D6D64FA2}"/>
                </a:ext>
              </a:extLst>
            </p:cNvPr>
            <p:cNvSpPr/>
            <p:nvPr/>
          </p:nvSpPr>
          <p:spPr>
            <a:xfrm>
              <a:off x="8955557" y="5631589"/>
              <a:ext cx="275642" cy="462362"/>
            </a:xfrm>
            <a:custGeom>
              <a:avLst/>
              <a:gdLst>
                <a:gd name="connsiteX0" fmla="*/ 42681 w 275642"/>
                <a:gd name="connsiteY0" fmla="*/ 0 h 462362"/>
                <a:gd name="connsiteX1" fmla="*/ 170716 w 275642"/>
                <a:gd name="connsiteY1" fmla="*/ 14221 h 462362"/>
                <a:gd name="connsiteX2" fmla="*/ 213398 w 275642"/>
                <a:gd name="connsiteY2" fmla="*/ 0 h 462362"/>
                <a:gd name="connsiteX3" fmla="*/ 270310 w 275642"/>
                <a:gd name="connsiteY3" fmla="*/ 270300 h 462362"/>
                <a:gd name="connsiteX4" fmla="*/ 142265 w 275642"/>
                <a:gd name="connsiteY4" fmla="*/ 462362 h 462362"/>
                <a:gd name="connsiteX5" fmla="*/ 7115 w 275642"/>
                <a:gd name="connsiteY5" fmla="*/ 377000 h 462362"/>
                <a:gd name="connsiteX6" fmla="*/ 7115 w 275642"/>
                <a:gd name="connsiteY6" fmla="*/ 99584 h 462362"/>
                <a:gd name="connsiteX7" fmla="*/ 0 w 275642"/>
                <a:gd name="connsiteY7" fmla="*/ 35566 h 462362"/>
                <a:gd name="connsiteX8" fmla="*/ 42681 w 275642"/>
                <a:gd name="connsiteY8" fmla="*/ 0 h 46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642" h="462362">
                  <a:moveTo>
                    <a:pt x="42681" y="0"/>
                  </a:moveTo>
                  <a:cubicBezTo>
                    <a:pt x="42681" y="0"/>
                    <a:pt x="142265" y="7105"/>
                    <a:pt x="170716" y="14221"/>
                  </a:cubicBezTo>
                  <a:cubicBezTo>
                    <a:pt x="186518" y="18802"/>
                    <a:pt x="203511" y="13145"/>
                    <a:pt x="213398" y="0"/>
                  </a:cubicBezTo>
                  <a:cubicBezTo>
                    <a:pt x="213398" y="0"/>
                    <a:pt x="248964" y="220513"/>
                    <a:pt x="270310" y="270300"/>
                  </a:cubicBezTo>
                  <a:cubicBezTo>
                    <a:pt x="291646" y="320097"/>
                    <a:pt x="248964" y="462362"/>
                    <a:pt x="142265" y="462362"/>
                  </a:cubicBezTo>
                  <a:cubicBezTo>
                    <a:pt x="35566" y="462362"/>
                    <a:pt x="7115" y="398345"/>
                    <a:pt x="7115" y="377000"/>
                  </a:cubicBezTo>
                  <a:lnTo>
                    <a:pt x="7115" y="99584"/>
                  </a:lnTo>
                  <a:lnTo>
                    <a:pt x="0" y="35566"/>
                  </a:lnTo>
                  <a:cubicBezTo>
                    <a:pt x="0" y="35566"/>
                    <a:pt x="42681" y="21336"/>
                    <a:pt x="42681" y="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Bentuk Bebas: Bentuk 41">
              <a:extLst>
                <a:ext uri="{FF2B5EF4-FFF2-40B4-BE49-F238E27FC236}">
                  <a16:creationId xmlns:a16="http://schemas.microsoft.com/office/drawing/2014/main" id="{8A8D2230-9A8C-4760-9863-0CEE1C6B72AD}"/>
                </a:ext>
              </a:extLst>
            </p:cNvPr>
            <p:cNvSpPr/>
            <p:nvPr/>
          </p:nvSpPr>
          <p:spPr>
            <a:xfrm>
              <a:off x="8752826" y="1637431"/>
              <a:ext cx="512161" cy="512161"/>
            </a:xfrm>
            <a:custGeom>
              <a:avLst/>
              <a:gdLst>
                <a:gd name="connsiteX0" fmla="*/ 512161 w 512161"/>
                <a:gd name="connsiteY0" fmla="*/ 256081 h 512161"/>
                <a:gd name="connsiteX1" fmla="*/ 256081 w 512161"/>
                <a:gd name="connsiteY1" fmla="*/ 512161 h 512161"/>
                <a:gd name="connsiteX2" fmla="*/ 0 w 512161"/>
                <a:gd name="connsiteY2" fmla="*/ 256081 h 512161"/>
                <a:gd name="connsiteX3" fmla="*/ 256081 w 512161"/>
                <a:gd name="connsiteY3" fmla="*/ 0 h 512161"/>
                <a:gd name="connsiteX4" fmla="*/ 512161 w 512161"/>
                <a:gd name="connsiteY4" fmla="*/ 256081 h 512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161" h="512161">
                  <a:moveTo>
                    <a:pt x="512161" y="256081"/>
                  </a:moveTo>
                  <a:cubicBezTo>
                    <a:pt x="512161" y="397510"/>
                    <a:pt x="397510" y="512161"/>
                    <a:pt x="256081" y="512161"/>
                  </a:cubicBezTo>
                  <a:cubicBezTo>
                    <a:pt x="114652" y="512161"/>
                    <a:pt x="0" y="397510"/>
                    <a:pt x="0" y="256081"/>
                  </a:cubicBezTo>
                  <a:cubicBezTo>
                    <a:pt x="0" y="114651"/>
                    <a:pt x="114652" y="0"/>
                    <a:pt x="256081" y="0"/>
                  </a:cubicBezTo>
                  <a:cubicBezTo>
                    <a:pt x="397510" y="0"/>
                    <a:pt x="512161" y="114651"/>
                    <a:pt x="512161" y="256081"/>
                  </a:cubicBezTo>
                  <a:close/>
                </a:path>
              </a:pathLst>
            </a:custGeom>
            <a:solidFill>
              <a:srgbClr val="FBBE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Bentuk Bebas: Bentuk 42">
              <a:extLst>
                <a:ext uri="{FF2B5EF4-FFF2-40B4-BE49-F238E27FC236}">
                  <a16:creationId xmlns:a16="http://schemas.microsoft.com/office/drawing/2014/main" id="{9F94F7DF-8D1F-4464-8587-D7ECD56DEDA5}"/>
                </a:ext>
              </a:extLst>
            </p:cNvPr>
            <p:cNvSpPr/>
            <p:nvPr/>
          </p:nvSpPr>
          <p:spPr>
            <a:xfrm>
              <a:off x="8341805" y="2195835"/>
              <a:ext cx="1054778" cy="1203102"/>
            </a:xfrm>
            <a:custGeom>
              <a:avLst/>
              <a:gdLst>
                <a:gd name="connsiteX0" fmla="*/ 681322 w 1054778"/>
                <a:gd name="connsiteY0" fmla="*/ 17783 h 1203102"/>
                <a:gd name="connsiteX1" fmla="*/ 542619 w 1054778"/>
                <a:gd name="connsiteY1" fmla="*/ 85363 h 1203102"/>
                <a:gd name="connsiteX2" fmla="*/ 336326 w 1054778"/>
                <a:gd name="connsiteY2" fmla="*/ 0 h 1203102"/>
                <a:gd name="connsiteX3" fmla="*/ 1999 w 1054778"/>
                <a:gd name="connsiteY3" fmla="*/ 177832 h 1203102"/>
                <a:gd name="connsiteX4" fmla="*/ 137159 w 1054778"/>
                <a:gd name="connsiteY4" fmla="*/ 483708 h 1203102"/>
                <a:gd name="connsiteX5" fmla="*/ 158495 w 1054778"/>
                <a:gd name="connsiteY5" fmla="*/ 661540 h 1203102"/>
                <a:gd name="connsiteX6" fmla="*/ 137159 w 1054778"/>
                <a:gd name="connsiteY6" fmla="*/ 1116797 h 1203102"/>
                <a:gd name="connsiteX7" fmla="*/ 421690 w 1054778"/>
                <a:gd name="connsiteY7" fmla="*/ 1173699 h 1203102"/>
                <a:gd name="connsiteX8" fmla="*/ 791583 w 1054778"/>
                <a:gd name="connsiteY8" fmla="*/ 1173699 h 1203102"/>
                <a:gd name="connsiteX9" fmla="*/ 962300 w 1054778"/>
                <a:gd name="connsiteY9" fmla="*/ 1116797 h 1203102"/>
                <a:gd name="connsiteX10" fmla="*/ 1012097 w 1054778"/>
                <a:gd name="connsiteY10" fmla="*/ 1002983 h 1203102"/>
                <a:gd name="connsiteX11" fmla="*/ 940964 w 1054778"/>
                <a:gd name="connsiteY11" fmla="*/ 839372 h 1203102"/>
                <a:gd name="connsiteX12" fmla="*/ 962300 w 1054778"/>
                <a:gd name="connsiteY12" fmla="*/ 618858 h 1203102"/>
                <a:gd name="connsiteX13" fmla="*/ 1054778 w 1054778"/>
                <a:gd name="connsiteY13" fmla="*/ 128035 h 1203102"/>
                <a:gd name="connsiteX14" fmla="*/ 898282 w 1054778"/>
                <a:gd name="connsiteY14" fmla="*/ 42682 h 1203102"/>
                <a:gd name="connsiteX15" fmla="*/ 681322 w 1054778"/>
                <a:gd name="connsiteY15" fmla="*/ 17783 h 120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4778" h="1203102">
                  <a:moveTo>
                    <a:pt x="681322" y="17783"/>
                  </a:moveTo>
                  <a:cubicBezTo>
                    <a:pt x="681322" y="17783"/>
                    <a:pt x="684884" y="106699"/>
                    <a:pt x="542619" y="85363"/>
                  </a:cubicBezTo>
                  <a:cubicBezTo>
                    <a:pt x="400344" y="64018"/>
                    <a:pt x="336326" y="0"/>
                    <a:pt x="336326" y="0"/>
                  </a:cubicBezTo>
                  <a:cubicBezTo>
                    <a:pt x="336326" y="0"/>
                    <a:pt x="23344" y="56902"/>
                    <a:pt x="1999" y="177832"/>
                  </a:cubicBezTo>
                  <a:cubicBezTo>
                    <a:pt x="-19337" y="298761"/>
                    <a:pt x="137159" y="483708"/>
                    <a:pt x="137159" y="483708"/>
                  </a:cubicBezTo>
                  <a:cubicBezTo>
                    <a:pt x="137159" y="483708"/>
                    <a:pt x="137159" y="611743"/>
                    <a:pt x="158495" y="661540"/>
                  </a:cubicBezTo>
                  <a:cubicBezTo>
                    <a:pt x="179831" y="711337"/>
                    <a:pt x="58911" y="1095451"/>
                    <a:pt x="137159" y="1116797"/>
                  </a:cubicBezTo>
                  <a:cubicBezTo>
                    <a:pt x="215397" y="1138133"/>
                    <a:pt x="265194" y="1138133"/>
                    <a:pt x="421690" y="1173699"/>
                  </a:cubicBezTo>
                  <a:cubicBezTo>
                    <a:pt x="578185" y="1209265"/>
                    <a:pt x="741786" y="1216381"/>
                    <a:pt x="791583" y="1173699"/>
                  </a:cubicBezTo>
                  <a:cubicBezTo>
                    <a:pt x="841380" y="1131018"/>
                    <a:pt x="912513" y="1116797"/>
                    <a:pt x="962300" y="1116797"/>
                  </a:cubicBezTo>
                  <a:cubicBezTo>
                    <a:pt x="1012097" y="1116797"/>
                    <a:pt x="1047663" y="1038549"/>
                    <a:pt x="1012097" y="1002983"/>
                  </a:cubicBezTo>
                  <a:cubicBezTo>
                    <a:pt x="976530" y="967416"/>
                    <a:pt x="940964" y="874938"/>
                    <a:pt x="940964" y="839372"/>
                  </a:cubicBezTo>
                  <a:cubicBezTo>
                    <a:pt x="940964" y="803805"/>
                    <a:pt x="990761" y="668655"/>
                    <a:pt x="962300" y="618858"/>
                  </a:cubicBezTo>
                  <a:lnTo>
                    <a:pt x="1054778" y="128035"/>
                  </a:lnTo>
                  <a:cubicBezTo>
                    <a:pt x="1054778" y="128035"/>
                    <a:pt x="955194" y="49787"/>
                    <a:pt x="898282" y="42682"/>
                  </a:cubicBezTo>
                  <a:cubicBezTo>
                    <a:pt x="841380" y="35566"/>
                    <a:pt x="681322" y="17783"/>
                    <a:pt x="681322" y="17783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Bentuk Bebas: Bentuk 43">
              <a:extLst>
                <a:ext uri="{FF2B5EF4-FFF2-40B4-BE49-F238E27FC236}">
                  <a16:creationId xmlns:a16="http://schemas.microsoft.com/office/drawing/2014/main" id="{5EB618B0-95D6-4755-A035-5772EA4CB8BF}"/>
                </a:ext>
              </a:extLst>
            </p:cNvPr>
            <p:cNvSpPr/>
            <p:nvPr/>
          </p:nvSpPr>
          <p:spPr>
            <a:xfrm>
              <a:off x="9258434" y="2316765"/>
              <a:ext cx="257328" cy="498291"/>
            </a:xfrm>
            <a:custGeom>
              <a:avLst/>
              <a:gdLst>
                <a:gd name="connsiteX0" fmla="*/ 81238 w 257328"/>
                <a:gd name="connsiteY0" fmla="*/ 0 h 498291"/>
                <a:gd name="connsiteX1" fmla="*/ 134597 w 257328"/>
                <a:gd name="connsiteY1" fmla="*/ 3553 h 498291"/>
                <a:gd name="connsiteX2" fmla="*/ 251964 w 257328"/>
                <a:gd name="connsiteY2" fmla="*/ 384115 h 498291"/>
                <a:gd name="connsiteX3" fmla="*/ 2999 w 257328"/>
                <a:gd name="connsiteY3" fmla="*/ 497929 h 498291"/>
                <a:gd name="connsiteX4" fmla="*/ 81238 w 257328"/>
                <a:gd name="connsiteY4" fmla="*/ 0 h 49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328" h="498291">
                  <a:moveTo>
                    <a:pt x="81238" y="0"/>
                  </a:moveTo>
                  <a:lnTo>
                    <a:pt x="134597" y="3553"/>
                  </a:lnTo>
                  <a:cubicBezTo>
                    <a:pt x="134597" y="3553"/>
                    <a:pt x="287530" y="362779"/>
                    <a:pt x="251964" y="384115"/>
                  </a:cubicBezTo>
                  <a:cubicBezTo>
                    <a:pt x="216397" y="405460"/>
                    <a:pt x="24335" y="505044"/>
                    <a:pt x="2999" y="497929"/>
                  </a:cubicBezTo>
                  <a:cubicBezTo>
                    <a:pt x="-18346" y="490814"/>
                    <a:pt x="81238" y="0"/>
                    <a:pt x="81238" y="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Bentuk Bebas: Bentuk 44">
              <a:extLst>
                <a:ext uri="{FF2B5EF4-FFF2-40B4-BE49-F238E27FC236}">
                  <a16:creationId xmlns:a16="http://schemas.microsoft.com/office/drawing/2014/main" id="{0B88E749-9525-4EEA-9905-308FD9A820BA}"/>
                </a:ext>
              </a:extLst>
            </p:cNvPr>
            <p:cNvSpPr/>
            <p:nvPr/>
          </p:nvSpPr>
          <p:spPr>
            <a:xfrm>
              <a:off x="8286748" y="2345216"/>
              <a:ext cx="258319" cy="470863"/>
            </a:xfrm>
            <a:custGeom>
              <a:avLst/>
              <a:gdLst>
                <a:gd name="connsiteX0" fmla="*/ 128189 w 258319"/>
                <a:gd name="connsiteY0" fmla="*/ 0 h 470863"/>
                <a:gd name="connsiteX1" fmla="*/ 67724 w 258319"/>
                <a:gd name="connsiteY1" fmla="*/ 3553 h 470863"/>
                <a:gd name="connsiteX2" fmla="*/ 154 w 258319"/>
                <a:gd name="connsiteY2" fmla="*/ 362779 h 470863"/>
                <a:gd name="connsiteX3" fmla="*/ 256234 w 258319"/>
                <a:gd name="connsiteY3" fmla="*/ 469478 h 470863"/>
                <a:gd name="connsiteX4" fmla="*/ 128189 w 258319"/>
                <a:gd name="connsiteY4" fmla="*/ 0 h 47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319" h="470863">
                  <a:moveTo>
                    <a:pt x="128189" y="0"/>
                  </a:moveTo>
                  <a:lnTo>
                    <a:pt x="67724" y="3553"/>
                  </a:lnTo>
                  <a:cubicBezTo>
                    <a:pt x="67724" y="3553"/>
                    <a:pt x="7269" y="341443"/>
                    <a:pt x="154" y="362779"/>
                  </a:cubicBezTo>
                  <a:cubicBezTo>
                    <a:pt x="-6961" y="384115"/>
                    <a:pt x="234888" y="483708"/>
                    <a:pt x="256234" y="469478"/>
                  </a:cubicBezTo>
                  <a:cubicBezTo>
                    <a:pt x="277570" y="455257"/>
                    <a:pt x="128189" y="0"/>
                    <a:pt x="128189" y="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Bentuk Bebas: Bentuk 45">
              <a:extLst>
                <a:ext uri="{FF2B5EF4-FFF2-40B4-BE49-F238E27FC236}">
                  <a16:creationId xmlns:a16="http://schemas.microsoft.com/office/drawing/2014/main" id="{5F71BA49-D3C7-4FE2-BD3F-B466B517E32D}"/>
                </a:ext>
              </a:extLst>
            </p:cNvPr>
            <p:cNvSpPr/>
            <p:nvPr/>
          </p:nvSpPr>
          <p:spPr>
            <a:xfrm>
              <a:off x="8475680" y="3262835"/>
              <a:ext cx="936852" cy="806164"/>
            </a:xfrm>
            <a:custGeom>
              <a:avLst/>
              <a:gdLst>
                <a:gd name="connsiteX0" fmla="*/ 814205 w 936852"/>
                <a:gd name="connsiteY0" fmla="*/ 0 h 806164"/>
                <a:gd name="connsiteX1" fmla="*/ 891176 w 936852"/>
                <a:gd name="connsiteY1" fmla="*/ 156944 h 806164"/>
                <a:gd name="connsiteX2" fmla="*/ 918208 w 936852"/>
                <a:gd name="connsiteY2" fmla="*/ 683562 h 806164"/>
                <a:gd name="connsiteX3" fmla="*/ 501213 w 936852"/>
                <a:gd name="connsiteY3" fmla="*/ 704222 h 806164"/>
                <a:gd name="connsiteX4" fmla="*/ 437196 w 936852"/>
                <a:gd name="connsiteY4" fmla="*/ 761134 h 806164"/>
                <a:gd name="connsiteX5" fmla="*/ 17505 w 936852"/>
                <a:gd name="connsiteY5" fmla="*/ 789585 h 806164"/>
                <a:gd name="connsiteX6" fmla="*/ 67302 w 936852"/>
                <a:gd name="connsiteY6" fmla="*/ 42682 h 806164"/>
                <a:gd name="connsiteX7" fmla="*/ 465647 w 936852"/>
                <a:gd name="connsiteY7" fmla="*/ 92478 h 806164"/>
                <a:gd name="connsiteX8" fmla="*/ 814205 w 936852"/>
                <a:gd name="connsiteY8" fmla="*/ 0 h 80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6852" h="806164">
                  <a:moveTo>
                    <a:pt x="814205" y="0"/>
                  </a:moveTo>
                  <a:lnTo>
                    <a:pt x="891176" y="156944"/>
                  </a:lnTo>
                  <a:cubicBezTo>
                    <a:pt x="891176" y="156944"/>
                    <a:pt x="972415" y="677133"/>
                    <a:pt x="918208" y="683562"/>
                  </a:cubicBezTo>
                  <a:cubicBezTo>
                    <a:pt x="863992" y="690001"/>
                    <a:pt x="536780" y="654434"/>
                    <a:pt x="501213" y="704222"/>
                  </a:cubicBezTo>
                  <a:cubicBezTo>
                    <a:pt x="465647" y="754018"/>
                    <a:pt x="437196" y="761134"/>
                    <a:pt x="437196" y="761134"/>
                  </a:cubicBezTo>
                  <a:cubicBezTo>
                    <a:pt x="437196" y="761134"/>
                    <a:pt x="60187" y="839381"/>
                    <a:pt x="17505" y="789585"/>
                  </a:cubicBezTo>
                  <a:cubicBezTo>
                    <a:pt x="-25177" y="739788"/>
                    <a:pt x="17505" y="92478"/>
                    <a:pt x="67302" y="42682"/>
                  </a:cubicBezTo>
                  <a:cubicBezTo>
                    <a:pt x="67302" y="42682"/>
                    <a:pt x="415860" y="128045"/>
                    <a:pt x="465647" y="92478"/>
                  </a:cubicBezTo>
                  <a:cubicBezTo>
                    <a:pt x="515443" y="56912"/>
                    <a:pt x="814205" y="0"/>
                    <a:pt x="814205" y="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Bentuk Bebas: Bentuk 46">
              <a:extLst>
                <a:ext uri="{FF2B5EF4-FFF2-40B4-BE49-F238E27FC236}">
                  <a16:creationId xmlns:a16="http://schemas.microsoft.com/office/drawing/2014/main" id="{E4CC9587-145B-4FB0-AE6B-2CA4860D5DD4}"/>
                </a:ext>
              </a:extLst>
            </p:cNvPr>
            <p:cNvSpPr/>
            <p:nvPr/>
          </p:nvSpPr>
          <p:spPr>
            <a:xfrm>
              <a:off x="8711318" y="1632729"/>
              <a:ext cx="464695" cy="561572"/>
            </a:xfrm>
            <a:custGeom>
              <a:avLst/>
              <a:gdLst>
                <a:gd name="connsiteX0" fmla="*/ 452694 w 464695"/>
                <a:gd name="connsiteY0" fmla="*/ 42727 h 561572"/>
                <a:gd name="connsiteX1" fmla="*/ 464695 w 464695"/>
                <a:gd name="connsiteY1" fmla="*/ 50376 h 561572"/>
                <a:gd name="connsiteX2" fmla="*/ 59950 w 464695"/>
                <a:gd name="connsiteY2" fmla="*/ 171486 h 561572"/>
                <a:gd name="connsiteX3" fmla="*/ 156714 w 464695"/>
                <a:gd name="connsiteY3" fmla="*/ 561573 h 561572"/>
                <a:gd name="connsiteX4" fmla="*/ 144351 w 464695"/>
                <a:gd name="connsiteY4" fmla="*/ 554543 h 561572"/>
                <a:gd name="connsiteX5" fmla="*/ 43072 w 464695"/>
                <a:gd name="connsiteY5" fmla="*/ 144349 h 561572"/>
                <a:gd name="connsiteX6" fmla="*/ 452694 w 464695"/>
                <a:gd name="connsiteY6" fmla="*/ 42727 h 561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4695" h="561572">
                  <a:moveTo>
                    <a:pt x="452694" y="42727"/>
                  </a:moveTo>
                  <a:cubicBezTo>
                    <a:pt x="456780" y="45194"/>
                    <a:pt x="460771" y="47756"/>
                    <a:pt x="464695" y="50376"/>
                  </a:cubicBezTo>
                  <a:cubicBezTo>
                    <a:pt x="319487" y="-27948"/>
                    <a:pt x="138274" y="26277"/>
                    <a:pt x="59950" y="171486"/>
                  </a:cubicBezTo>
                  <a:cubicBezTo>
                    <a:pt x="-13165" y="307027"/>
                    <a:pt x="28736" y="475924"/>
                    <a:pt x="156714" y="561573"/>
                  </a:cubicBezTo>
                  <a:cubicBezTo>
                    <a:pt x="152561" y="559334"/>
                    <a:pt x="148437" y="557010"/>
                    <a:pt x="144351" y="554543"/>
                  </a:cubicBezTo>
                  <a:cubicBezTo>
                    <a:pt x="3104" y="469237"/>
                    <a:pt x="-42235" y="285586"/>
                    <a:pt x="43072" y="144349"/>
                  </a:cubicBezTo>
                  <a:cubicBezTo>
                    <a:pt x="128244" y="3332"/>
                    <a:pt x="311486" y="-42131"/>
                    <a:pt x="452694" y="42727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Bentuk Bebas: Bentuk 47">
              <a:extLst>
                <a:ext uri="{FF2B5EF4-FFF2-40B4-BE49-F238E27FC236}">
                  <a16:creationId xmlns:a16="http://schemas.microsoft.com/office/drawing/2014/main" id="{D04823B3-60E9-47E3-95D7-5E8808413F55}"/>
                </a:ext>
              </a:extLst>
            </p:cNvPr>
            <p:cNvSpPr/>
            <p:nvPr/>
          </p:nvSpPr>
          <p:spPr>
            <a:xfrm>
              <a:off x="8848905" y="1632729"/>
              <a:ext cx="464702" cy="561572"/>
            </a:xfrm>
            <a:custGeom>
              <a:avLst/>
              <a:gdLst>
                <a:gd name="connsiteX0" fmla="*/ 12002 w 464702"/>
                <a:gd name="connsiteY0" fmla="*/ 42727 h 561572"/>
                <a:gd name="connsiteX1" fmla="*/ 0 w 464702"/>
                <a:gd name="connsiteY1" fmla="*/ 50376 h 561572"/>
                <a:gd name="connsiteX2" fmla="*/ 404756 w 464702"/>
                <a:gd name="connsiteY2" fmla="*/ 171486 h 561572"/>
                <a:gd name="connsiteX3" fmla="*/ 307981 w 464702"/>
                <a:gd name="connsiteY3" fmla="*/ 561573 h 561572"/>
                <a:gd name="connsiteX4" fmla="*/ 320354 w 464702"/>
                <a:gd name="connsiteY4" fmla="*/ 554543 h 561572"/>
                <a:gd name="connsiteX5" fmla="*/ 421634 w 464702"/>
                <a:gd name="connsiteY5" fmla="*/ 144349 h 561572"/>
                <a:gd name="connsiteX6" fmla="*/ 12002 w 464702"/>
                <a:gd name="connsiteY6" fmla="*/ 42727 h 561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4702" h="561572">
                  <a:moveTo>
                    <a:pt x="12002" y="42727"/>
                  </a:moveTo>
                  <a:cubicBezTo>
                    <a:pt x="7915" y="45194"/>
                    <a:pt x="3934" y="47756"/>
                    <a:pt x="0" y="50376"/>
                  </a:cubicBezTo>
                  <a:cubicBezTo>
                    <a:pt x="145218" y="-27948"/>
                    <a:pt x="326431" y="26277"/>
                    <a:pt x="404756" y="171486"/>
                  </a:cubicBezTo>
                  <a:cubicBezTo>
                    <a:pt x="477860" y="307027"/>
                    <a:pt x="435959" y="475924"/>
                    <a:pt x="307981" y="561573"/>
                  </a:cubicBezTo>
                  <a:cubicBezTo>
                    <a:pt x="312134" y="559334"/>
                    <a:pt x="316268" y="557010"/>
                    <a:pt x="320354" y="554543"/>
                  </a:cubicBezTo>
                  <a:cubicBezTo>
                    <a:pt x="461591" y="469237"/>
                    <a:pt x="506939" y="285586"/>
                    <a:pt x="421634" y="144349"/>
                  </a:cubicBezTo>
                  <a:cubicBezTo>
                    <a:pt x="336461" y="3332"/>
                    <a:pt x="153210" y="-42131"/>
                    <a:pt x="12002" y="42727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Bentuk Bebas: Bentuk 48">
              <a:extLst>
                <a:ext uri="{FF2B5EF4-FFF2-40B4-BE49-F238E27FC236}">
                  <a16:creationId xmlns:a16="http://schemas.microsoft.com/office/drawing/2014/main" id="{06045D07-F32D-45E9-BCFF-D85D3CA96703}"/>
                </a:ext>
              </a:extLst>
            </p:cNvPr>
            <p:cNvSpPr/>
            <p:nvPr/>
          </p:nvSpPr>
          <p:spPr>
            <a:xfrm>
              <a:off x="8752830" y="1573411"/>
              <a:ext cx="540614" cy="341440"/>
            </a:xfrm>
            <a:custGeom>
              <a:avLst/>
              <a:gdLst>
                <a:gd name="connsiteX0" fmla="*/ 540614 w 540614"/>
                <a:gd name="connsiteY0" fmla="*/ 170720 h 341440"/>
                <a:gd name="connsiteX1" fmla="*/ 270307 w 540614"/>
                <a:gd name="connsiteY1" fmla="*/ 341441 h 341440"/>
                <a:gd name="connsiteX2" fmla="*/ 0 w 540614"/>
                <a:gd name="connsiteY2" fmla="*/ 170720 h 341440"/>
                <a:gd name="connsiteX3" fmla="*/ 270307 w 540614"/>
                <a:gd name="connsiteY3" fmla="*/ 0 h 341440"/>
                <a:gd name="connsiteX4" fmla="*/ 540614 w 540614"/>
                <a:gd name="connsiteY4" fmla="*/ 170720 h 34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614" h="341440">
                  <a:moveTo>
                    <a:pt x="540614" y="170720"/>
                  </a:moveTo>
                  <a:cubicBezTo>
                    <a:pt x="540614" y="265007"/>
                    <a:pt x="419594" y="341441"/>
                    <a:pt x="270307" y="341441"/>
                  </a:cubicBezTo>
                  <a:cubicBezTo>
                    <a:pt x="121021" y="341441"/>
                    <a:pt x="0" y="265007"/>
                    <a:pt x="0" y="170720"/>
                  </a:cubicBezTo>
                  <a:cubicBezTo>
                    <a:pt x="0" y="76434"/>
                    <a:pt x="121020" y="0"/>
                    <a:pt x="270307" y="0"/>
                  </a:cubicBezTo>
                  <a:cubicBezTo>
                    <a:pt x="419593" y="0"/>
                    <a:pt x="540614" y="76434"/>
                    <a:pt x="540614" y="17072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50" name="Kotak Teks 49">
            <a:extLst>
              <a:ext uri="{FF2B5EF4-FFF2-40B4-BE49-F238E27FC236}">
                <a16:creationId xmlns:a16="http://schemas.microsoft.com/office/drawing/2014/main" id="{CD915377-83FB-4FE7-A858-E16A61A9FDF2}"/>
              </a:ext>
            </a:extLst>
          </p:cNvPr>
          <p:cNvSpPr txBox="1"/>
          <p:nvPr/>
        </p:nvSpPr>
        <p:spPr>
          <a:xfrm>
            <a:off x="8172603" y="1327877"/>
            <a:ext cx="258504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RESEARCH</a:t>
            </a:r>
            <a:r>
              <a:rPr lang="zh-CN" altLang="en-US" sz="15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 </a:t>
            </a:r>
            <a:r>
              <a:rPr lang="en-US" altLang="zh-CN" sz="15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STUDY</a:t>
            </a:r>
            <a:r>
              <a:rPr lang="zh-CN" altLang="en-US" sz="15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 </a:t>
            </a:r>
            <a:endParaRPr lang="en-US" sz="1500" spc="100" dirty="0">
              <a:solidFill>
                <a:srgbClr val="262668"/>
              </a:solidFill>
              <a:latin typeface="Poppins SemiBold" panose="00000700000000000000" pitchFamily="50" charset="0"/>
              <a:ea typeface="Roboto" panose="02000000000000000000" pitchFamily="2" charset="0"/>
              <a:cs typeface="Poppins SemiBold" panose="00000700000000000000" pitchFamily="50" charset="0"/>
            </a:endParaRPr>
          </a:p>
        </p:txBody>
      </p:sp>
      <p:sp>
        <p:nvSpPr>
          <p:cNvPr id="53" name="Kotak Teks 3">
            <a:extLst>
              <a:ext uri="{FF2B5EF4-FFF2-40B4-BE49-F238E27FC236}">
                <a16:creationId xmlns:a16="http://schemas.microsoft.com/office/drawing/2014/main" id="{3B314A11-B917-4D24-B2EA-D6BF3D0E29D3}"/>
              </a:ext>
            </a:extLst>
          </p:cNvPr>
          <p:cNvSpPr txBox="1"/>
          <p:nvPr/>
        </p:nvSpPr>
        <p:spPr>
          <a:xfrm>
            <a:off x="8129651" y="682159"/>
            <a:ext cx="695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100" dirty="0">
                <a:solidFill>
                  <a:srgbClr val="FFB506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01</a:t>
            </a:r>
            <a:endParaRPr lang="en-ID" sz="3000" spc="100" dirty="0">
              <a:solidFill>
                <a:srgbClr val="FFB506"/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02" name="Grafik 100">
            <a:extLst>
              <a:ext uri="{FF2B5EF4-FFF2-40B4-BE49-F238E27FC236}">
                <a16:creationId xmlns:a16="http://schemas.microsoft.com/office/drawing/2014/main" id="{DCBADC5E-3008-4595-95DA-3A930CB4234F}"/>
              </a:ext>
            </a:extLst>
          </p:cNvPr>
          <p:cNvGrpSpPr/>
          <p:nvPr/>
        </p:nvGrpSpPr>
        <p:grpSpPr>
          <a:xfrm>
            <a:off x="9850541" y="3211867"/>
            <a:ext cx="1349779" cy="1028154"/>
            <a:chOff x="1303764" y="4308586"/>
            <a:chExt cx="3562960" cy="2549413"/>
          </a:xfrm>
        </p:grpSpPr>
        <p:sp>
          <p:nvSpPr>
            <p:cNvPr id="103" name="Bentuk Bebas: Bentuk 102">
              <a:extLst>
                <a:ext uri="{FF2B5EF4-FFF2-40B4-BE49-F238E27FC236}">
                  <a16:creationId xmlns:a16="http://schemas.microsoft.com/office/drawing/2014/main" id="{3B2FB7D9-642C-4308-95DF-946430664A94}"/>
                </a:ext>
              </a:extLst>
            </p:cNvPr>
            <p:cNvSpPr/>
            <p:nvPr/>
          </p:nvSpPr>
          <p:spPr>
            <a:xfrm>
              <a:off x="1531407" y="4308595"/>
              <a:ext cx="3334001" cy="2201386"/>
            </a:xfrm>
            <a:custGeom>
              <a:avLst/>
              <a:gdLst>
                <a:gd name="connsiteX0" fmla="*/ 3277581 w 3334001"/>
                <a:gd name="connsiteY0" fmla="*/ 1713756 h 2201386"/>
                <a:gd name="connsiteX1" fmla="*/ 2853415 w 3334001"/>
                <a:gd name="connsiteY1" fmla="*/ 2073254 h 2201386"/>
                <a:gd name="connsiteX2" fmla="*/ 2107525 w 3334001"/>
                <a:gd name="connsiteY2" fmla="*/ 2197616 h 2201386"/>
                <a:gd name="connsiteX3" fmla="*/ 1974303 w 3334001"/>
                <a:gd name="connsiteY3" fmla="*/ 2183407 h 2201386"/>
                <a:gd name="connsiteX4" fmla="*/ 1528871 w 3334001"/>
                <a:gd name="connsiteY4" fmla="*/ 2053698 h 2201386"/>
                <a:gd name="connsiteX5" fmla="*/ 1408613 w 3334001"/>
                <a:gd name="connsiteY5" fmla="*/ 1993352 h 2201386"/>
                <a:gd name="connsiteX6" fmla="*/ 1220640 w 3334001"/>
                <a:gd name="connsiteY6" fmla="*/ 1870420 h 2201386"/>
                <a:gd name="connsiteX7" fmla="*/ 1176305 w 3334001"/>
                <a:gd name="connsiteY7" fmla="*/ 1835226 h 2201386"/>
                <a:gd name="connsiteX8" fmla="*/ 1146023 w 3334001"/>
                <a:gd name="connsiteY8" fmla="*/ 1810105 h 2201386"/>
                <a:gd name="connsiteX9" fmla="*/ 1077873 w 3334001"/>
                <a:gd name="connsiteY9" fmla="*/ 1763687 h 2201386"/>
                <a:gd name="connsiteX10" fmla="*/ 1055053 w 3334001"/>
                <a:gd name="connsiteY10" fmla="*/ 1753614 h 2201386"/>
                <a:gd name="connsiteX11" fmla="*/ 805988 w 3334001"/>
                <a:gd name="connsiteY11" fmla="*/ 1758277 h 2201386"/>
                <a:gd name="connsiteX12" fmla="*/ 622368 w 3334001"/>
                <a:gd name="connsiteY12" fmla="*/ 1817163 h 2201386"/>
                <a:gd name="connsiteX13" fmla="*/ 538703 w 3334001"/>
                <a:gd name="connsiteY13" fmla="*/ 1834946 h 2201386"/>
                <a:gd name="connsiteX14" fmla="*/ 350731 w 3334001"/>
                <a:gd name="connsiteY14" fmla="*/ 1818437 h 2201386"/>
                <a:gd name="connsiteX15" fmla="*/ 345539 w 3334001"/>
                <a:gd name="connsiteY15" fmla="*/ 1816820 h 2201386"/>
                <a:gd name="connsiteX16" fmla="*/ 319640 w 3334001"/>
                <a:gd name="connsiteY16" fmla="*/ 1807835 h 2201386"/>
                <a:gd name="connsiteX17" fmla="*/ 314448 w 3334001"/>
                <a:gd name="connsiteY17" fmla="*/ 1805846 h 2201386"/>
                <a:gd name="connsiteX18" fmla="*/ 290105 w 3334001"/>
                <a:gd name="connsiteY18" fmla="*/ 1795555 h 2201386"/>
                <a:gd name="connsiteX19" fmla="*/ 284912 w 3334001"/>
                <a:gd name="connsiteY19" fmla="*/ 1793192 h 2201386"/>
                <a:gd name="connsiteX20" fmla="*/ 260569 w 3334001"/>
                <a:gd name="connsiteY20" fmla="*/ 1780973 h 2201386"/>
                <a:gd name="connsiteX21" fmla="*/ 252081 w 3334001"/>
                <a:gd name="connsiteY21" fmla="*/ 1776341 h 2201386"/>
                <a:gd name="connsiteX22" fmla="*/ 130331 w 3334001"/>
                <a:gd name="connsiteY22" fmla="*/ 1681546 h 2201386"/>
                <a:gd name="connsiteX23" fmla="*/ 127222 w 3334001"/>
                <a:gd name="connsiteY23" fmla="*/ 1678437 h 2201386"/>
                <a:gd name="connsiteX24" fmla="*/ 112734 w 3334001"/>
                <a:gd name="connsiteY24" fmla="*/ 1662084 h 2201386"/>
                <a:gd name="connsiteX25" fmla="*/ 107542 w 3334001"/>
                <a:gd name="connsiteY25" fmla="*/ 1655865 h 2201386"/>
                <a:gd name="connsiteX26" fmla="*/ 91406 w 3334001"/>
                <a:gd name="connsiteY26" fmla="*/ 1635004 h 2201386"/>
                <a:gd name="connsiteX27" fmla="*/ 89136 w 3334001"/>
                <a:gd name="connsiteY27" fmla="*/ 1631895 h 2201386"/>
                <a:gd name="connsiteX28" fmla="*/ 36718 w 3334001"/>
                <a:gd name="connsiteY28" fmla="*/ 1537100 h 2201386"/>
                <a:gd name="connsiteX29" fmla="*/ 35505 w 3334001"/>
                <a:gd name="connsiteY29" fmla="*/ 1533991 h 2201386"/>
                <a:gd name="connsiteX30" fmla="*/ 24157 w 3334001"/>
                <a:gd name="connsiteY30" fmla="*/ 1501439 h 2201386"/>
                <a:gd name="connsiteX31" fmla="*/ 20240 w 3334001"/>
                <a:gd name="connsiteY31" fmla="*/ 1487511 h 2201386"/>
                <a:gd name="connsiteX32" fmla="*/ 19121 w 3334001"/>
                <a:gd name="connsiteY32" fmla="*/ 1483376 h 2201386"/>
                <a:gd name="connsiteX33" fmla="*/ 0 w 3334001"/>
                <a:gd name="connsiteY33" fmla="*/ 1275754 h 2201386"/>
                <a:gd name="connsiteX34" fmla="*/ 0 w 3334001"/>
                <a:gd name="connsiteY34" fmla="*/ 1251348 h 2201386"/>
                <a:gd name="connsiteX35" fmla="*/ 18903 w 3334001"/>
                <a:gd name="connsiteY35" fmla="*/ 912121 h 2201386"/>
                <a:gd name="connsiteX36" fmla="*/ 19245 w 3334001"/>
                <a:gd name="connsiteY36" fmla="*/ 909820 h 2201386"/>
                <a:gd name="connsiteX37" fmla="*/ 41972 w 3334001"/>
                <a:gd name="connsiteY37" fmla="*/ 798454 h 2201386"/>
                <a:gd name="connsiteX38" fmla="*/ 80244 w 3334001"/>
                <a:gd name="connsiteY38" fmla="*/ 685596 h 2201386"/>
                <a:gd name="connsiteX39" fmla="*/ 236225 w 3334001"/>
                <a:gd name="connsiteY39" fmla="*/ 437339 h 2201386"/>
                <a:gd name="connsiteX40" fmla="*/ 835959 w 3334001"/>
                <a:gd name="connsiteY40" fmla="*/ 25205 h 2201386"/>
                <a:gd name="connsiteX41" fmla="*/ 1588502 w 3334001"/>
                <a:gd name="connsiteY41" fmla="*/ 188119 h 2201386"/>
                <a:gd name="connsiteX42" fmla="*/ 1780143 w 3334001"/>
                <a:gd name="connsiteY42" fmla="*/ 337104 h 2201386"/>
                <a:gd name="connsiteX43" fmla="*/ 1981702 w 3334001"/>
                <a:gd name="connsiteY43" fmla="*/ 358245 h 2201386"/>
                <a:gd name="connsiteX44" fmla="*/ 2134356 w 3334001"/>
                <a:gd name="connsiteY44" fmla="*/ 328772 h 2201386"/>
                <a:gd name="connsiteX45" fmla="*/ 2508560 w 3334001"/>
                <a:gd name="connsiteY45" fmla="*/ 407150 h 2201386"/>
                <a:gd name="connsiteX46" fmla="*/ 2523079 w 3334001"/>
                <a:gd name="connsiteY46" fmla="*/ 412591 h 2201386"/>
                <a:gd name="connsiteX47" fmla="*/ 3245247 w 3334001"/>
                <a:gd name="connsiteY47" fmla="*/ 1076216 h 2201386"/>
                <a:gd name="connsiteX48" fmla="*/ 3256036 w 3334001"/>
                <a:gd name="connsiteY48" fmla="*/ 1100653 h 2201386"/>
                <a:gd name="connsiteX49" fmla="*/ 3277581 w 3334001"/>
                <a:gd name="connsiteY49" fmla="*/ 1713756 h 220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334001" h="2201386">
                  <a:moveTo>
                    <a:pt x="3277581" y="1713756"/>
                  </a:moveTo>
                  <a:cubicBezTo>
                    <a:pt x="3194974" y="1884162"/>
                    <a:pt x="3027241" y="1998108"/>
                    <a:pt x="2853415" y="2073254"/>
                  </a:cubicBezTo>
                  <a:cubicBezTo>
                    <a:pt x="2619398" y="2174453"/>
                    <a:pt x="2361689" y="2214591"/>
                    <a:pt x="2107525" y="2197616"/>
                  </a:cubicBezTo>
                  <a:cubicBezTo>
                    <a:pt x="2062982" y="2194653"/>
                    <a:pt x="2018575" y="2189915"/>
                    <a:pt x="1974303" y="2183407"/>
                  </a:cubicBezTo>
                  <a:cubicBezTo>
                    <a:pt x="1820542" y="2160976"/>
                    <a:pt x="1670637" y="2117325"/>
                    <a:pt x="1528871" y="2053698"/>
                  </a:cubicBezTo>
                  <a:cubicBezTo>
                    <a:pt x="1487956" y="2035271"/>
                    <a:pt x="1447871" y="2015155"/>
                    <a:pt x="1408613" y="1993352"/>
                  </a:cubicBezTo>
                  <a:cubicBezTo>
                    <a:pt x="1343043" y="1957010"/>
                    <a:pt x="1280219" y="1915921"/>
                    <a:pt x="1220640" y="1870420"/>
                  </a:cubicBezTo>
                  <a:cubicBezTo>
                    <a:pt x="1205655" y="1858979"/>
                    <a:pt x="1190877" y="1847249"/>
                    <a:pt x="1176305" y="1835226"/>
                  </a:cubicBezTo>
                  <a:cubicBezTo>
                    <a:pt x="1166201" y="1826894"/>
                    <a:pt x="1156190" y="1818375"/>
                    <a:pt x="1146023" y="1810105"/>
                  </a:cubicBezTo>
                  <a:cubicBezTo>
                    <a:pt x="1124571" y="1792663"/>
                    <a:pt x="1102497" y="1776092"/>
                    <a:pt x="1077873" y="1763687"/>
                  </a:cubicBezTo>
                  <a:cubicBezTo>
                    <a:pt x="1070443" y="1759941"/>
                    <a:pt x="1062825" y="1756580"/>
                    <a:pt x="1055053" y="1753614"/>
                  </a:cubicBezTo>
                  <a:cubicBezTo>
                    <a:pt x="977078" y="1723953"/>
                    <a:pt x="887165" y="1735146"/>
                    <a:pt x="805988" y="1758277"/>
                  </a:cubicBezTo>
                  <a:cubicBezTo>
                    <a:pt x="744242" y="1775874"/>
                    <a:pt x="684051" y="1799969"/>
                    <a:pt x="622368" y="1817163"/>
                  </a:cubicBezTo>
                  <a:cubicBezTo>
                    <a:pt x="594930" y="1825044"/>
                    <a:pt x="566974" y="1830985"/>
                    <a:pt x="538703" y="1834946"/>
                  </a:cubicBezTo>
                  <a:cubicBezTo>
                    <a:pt x="475587" y="1842936"/>
                    <a:pt x="411488" y="1837306"/>
                    <a:pt x="350731" y="1818437"/>
                  </a:cubicBezTo>
                  <a:lnTo>
                    <a:pt x="345539" y="1816820"/>
                  </a:lnTo>
                  <a:cubicBezTo>
                    <a:pt x="336833" y="1814085"/>
                    <a:pt x="328200" y="1811091"/>
                    <a:pt x="319640" y="1807835"/>
                  </a:cubicBezTo>
                  <a:lnTo>
                    <a:pt x="314448" y="1805846"/>
                  </a:lnTo>
                  <a:cubicBezTo>
                    <a:pt x="306157" y="1802653"/>
                    <a:pt x="298042" y="1799223"/>
                    <a:pt x="290105" y="1795555"/>
                  </a:cubicBezTo>
                  <a:lnTo>
                    <a:pt x="284912" y="1793192"/>
                  </a:lnTo>
                  <a:cubicBezTo>
                    <a:pt x="276621" y="1789337"/>
                    <a:pt x="268506" y="1785264"/>
                    <a:pt x="260569" y="1780973"/>
                  </a:cubicBezTo>
                  <a:cubicBezTo>
                    <a:pt x="257708" y="1779481"/>
                    <a:pt x="254879" y="1777864"/>
                    <a:pt x="252081" y="1776341"/>
                  </a:cubicBezTo>
                  <a:cubicBezTo>
                    <a:pt x="206916" y="1751114"/>
                    <a:pt x="165861" y="1719150"/>
                    <a:pt x="130331" y="1681546"/>
                  </a:cubicBezTo>
                  <a:cubicBezTo>
                    <a:pt x="129305" y="1680520"/>
                    <a:pt x="128341" y="1679463"/>
                    <a:pt x="127222" y="1678437"/>
                  </a:cubicBezTo>
                  <a:cubicBezTo>
                    <a:pt x="122279" y="1673089"/>
                    <a:pt x="117428" y="1667649"/>
                    <a:pt x="112734" y="1662084"/>
                  </a:cubicBezTo>
                  <a:cubicBezTo>
                    <a:pt x="110993" y="1660031"/>
                    <a:pt x="109252" y="1657980"/>
                    <a:pt x="107542" y="1655865"/>
                  </a:cubicBezTo>
                  <a:cubicBezTo>
                    <a:pt x="101967" y="1649066"/>
                    <a:pt x="96589" y="1642114"/>
                    <a:pt x="91406" y="1635004"/>
                  </a:cubicBezTo>
                  <a:cubicBezTo>
                    <a:pt x="90629" y="1633978"/>
                    <a:pt x="89882" y="1632921"/>
                    <a:pt x="89136" y="1631895"/>
                  </a:cubicBezTo>
                  <a:cubicBezTo>
                    <a:pt x="67908" y="1602524"/>
                    <a:pt x="50304" y="1570696"/>
                    <a:pt x="36718" y="1537100"/>
                  </a:cubicBezTo>
                  <a:cubicBezTo>
                    <a:pt x="36282" y="1536074"/>
                    <a:pt x="35878" y="1535017"/>
                    <a:pt x="35505" y="1533991"/>
                  </a:cubicBezTo>
                  <a:cubicBezTo>
                    <a:pt x="31361" y="1523318"/>
                    <a:pt x="27577" y="1512467"/>
                    <a:pt x="24157" y="1501439"/>
                  </a:cubicBezTo>
                  <a:cubicBezTo>
                    <a:pt x="22758" y="1496838"/>
                    <a:pt x="21421" y="1492112"/>
                    <a:pt x="20240" y="1487511"/>
                  </a:cubicBezTo>
                  <a:cubicBezTo>
                    <a:pt x="19836" y="1486143"/>
                    <a:pt x="19463" y="1484744"/>
                    <a:pt x="19121" y="1483376"/>
                  </a:cubicBezTo>
                  <a:cubicBezTo>
                    <a:pt x="1959" y="1415816"/>
                    <a:pt x="0" y="1345583"/>
                    <a:pt x="0" y="1275754"/>
                  </a:cubicBezTo>
                  <a:cubicBezTo>
                    <a:pt x="0" y="1267609"/>
                    <a:pt x="0" y="1259472"/>
                    <a:pt x="0" y="1251348"/>
                  </a:cubicBezTo>
                  <a:cubicBezTo>
                    <a:pt x="497" y="1138397"/>
                    <a:pt x="2239" y="1023518"/>
                    <a:pt x="18903" y="912121"/>
                  </a:cubicBezTo>
                  <a:cubicBezTo>
                    <a:pt x="18903" y="911344"/>
                    <a:pt x="19121" y="910566"/>
                    <a:pt x="19245" y="909820"/>
                  </a:cubicBezTo>
                  <a:cubicBezTo>
                    <a:pt x="24823" y="872319"/>
                    <a:pt x="32409" y="835144"/>
                    <a:pt x="41972" y="798454"/>
                  </a:cubicBezTo>
                  <a:cubicBezTo>
                    <a:pt x="51980" y="759958"/>
                    <a:pt x="64771" y="722239"/>
                    <a:pt x="80244" y="685596"/>
                  </a:cubicBezTo>
                  <a:cubicBezTo>
                    <a:pt x="118579" y="595434"/>
                    <a:pt x="174324" y="513386"/>
                    <a:pt x="236225" y="437339"/>
                  </a:cubicBezTo>
                  <a:cubicBezTo>
                    <a:pt x="392143" y="245978"/>
                    <a:pt x="596625" y="85334"/>
                    <a:pt x="835959" y="25205"/>
                  </a:cubicBezTo>
                  <a:cubicBezTo>
                    <a:pt x="1093854" y="-39556"/>
                    <a:pt x="1380476" y="22500"/>
                    <a:pt x="1588502" y="188119"/>
                  </a:cubicBezTo>
                  <a:cubicBezTo>
                    <a:pt x="1651926" y="238609"/>
                    <a:pt x="1708915" y="298396"/>
                    <a:pt x="1780143" y="337104"/>
                  </a:cubicBezTo>
                  <a:cubicBezTo>
                    <a:pt x="1842324" y="370806"/>
                    <a:pt x="1915107" y="384765"/>
                    <a:pt x="1981702" y="358245"/>
                  </a:cubicBezTo>
                  <a:cubicBezTo>
                    <a:pt x="2036732" y="336327"/>
                    <a:pt x="2072548" y="325445"/>
                    <a:pt x="2134356" y="328772"/>
                  </a:cubicBezTo>
                  <a:cubicBezTo>
                    <a:pt x="2262312" y="336009"/>
                    <a:pt x="2388455" y="362430"/>
                    <a:pt x="2508560" y="407150"/>
                  </a:cubicBezTo>
                  <a:cubicBezTo>
                    <a:pt x="2513410" y="408923"/>
                    <a:pt x="2518260" y="410757"/>
                    <a:pt x="2523079" y="412591"/>
                  </a:cubicBezTo>
                  <a:cubicBezTo>
                    <a:pt x="2836191" y="532383"/>
                    <a:pt x="3105340" y="770380"/>
                    <a:pt x="3245247" y="1076216"/>
                  </a:cubicBezTo>
                  <a:cubicBezTo>
                    <a:pt x="3248947" y="1084299"/>
                    <a:pt x="3252553" y="1092445"/>
                    <a:pt x="3256036" y="1100653"/>
                  </a:cubicBezTo>
                  <a:cubicBezTo>
                    <a:pt x="3339451" y="1295497"/>
                    <a:pt x="3369609" y="1523856"/>
                    <a:pt x="3277581" y="1713756"/>
                  </a:cubicBezTo>
                  <a:close/>
                </a:path>
              </a:pathLst>
            </a:custGeom>
            <a:solidFill>
              <a:srgbClr val="FFB506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4" name="Bentuk Bebas: Bentuk 103">
              <a:extLst>
                <a:ext uri="{FF2B5EF4-FFF2-40B4-BE49-F238E27FC236}">
                  <a16:creationId xmlns:a16="http://schemas.microsoft.com/office/drawing/2014/main" id="{E4F73B74-00C5-44AC-A95E-238FF8065CA5}"/>
                </a:ext>
              </a:extLst>
            </p:cNvPr>
            <p:cNvSpPr/>
            <p:nvPr/>
          </p:nvSpPr>
          <p:spPr>
            <a:xfrm>
              <a:off x="1403315" y="6530399"/>
              <a:ext cx="548932" cy="88172"/>
            </a:xfrm>
            <a:custGeom>
              <a:avLst/>
              <a:gdLst>
                <a:gd name="connsiteX0" fmla="*/ 548932 w 548932"/>
                <a:gd name="connsiteY0" fmla="*/ 44086 h 88172"/>
                <a:gd name="connsiteX1" fmla="*/ 274466 w 548932"/>
                <a:gd name="connsiteY1" fmla="*/ 88172 h 88172"/>
                <a:gd name="connsiteX2" fmla="*/ 0 w 548932"/>
                <a:gd name="connsiteY2" fmla="*/ 44086 h 88172"/>
                <a:gd name="connsiteX3" fmla="*/ 274466 w 548932"/>
                <a:gd name="connsiteY3" fmla="*/ 0 h 88172"/>
                <a:gd name="connsiteX4" fmla="*/ 548932 w 548932"/>
                <a:gd name="connsiteY4" fmla="*/ 44086 h 8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932" h="88172">
                  <a:moveTo>
                    <a:pt x="548932" y="44086"/>
                  </a:moveTo>
                  <a:cubicBezTo>
                    <a:pt x="548932" y="68434"/>
                    <a:pt x="426049" y="88172"/>
                    <a:pt x="274466" y="88172"/>
                  </a:cubicBezTo>
                  <a:cubicBezTo>
                    <a:pt x="122883" y="88172"/>
                    <a:pt x="0" y="68434"/>
                    <a:pt x="0" y="44086"/>
                  </a:cubicBezTo>
                  <a:cubicBezTo>
                    <a:pt x="0" y="19738"/>
                    <a:pt x="122883" y="0"/>
                    <a:pt x="274466" y="0"/>
                  </a:cubicBezTo>
                  <a:cubicBezTo>
                    <a:pt x="426049" y="0"/>
                    <a:pt x="548932" y="19738"/>
                    <a:pt x="548932" y="44086"/>
                  </a:cubicBezTo>
                  <a:close/>
                </a:path>
              </a:pathLst>
            </a:custGeom>
            <a:solidFill>
              <a:srgbClr val="FFB506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5" name="Bentuk Bebas: Bentuk 104">
              <a:extLst>
                <a:ext uri="{FF2B5EF4-FFF2-40B4-BE49-F238E27FC236}">
                  <a16:creationId xmlns:a16="http://schemas.microsoft.com/office/drawing/2014/main" id="{91B87160-F8D0-412D-B48C-6BAC99822E5C}"/>
                </a:ext>
              </a:extLst>
            </p:cNvPr>
            <p:cNvSpPr/>
            <p:nvPr/>
          </p:nvSpPr>
          <p:spPr>
            <a:xfrm>
              <a:off x="3653358" y="6763204"/>
              <a:ext cx="973316" cy="94514"/>
            </a:xfrm>
            <a:custGeom>
              <a:avLst/>
              <a:gdLst>
                <a:gd name="connsiteX0" fmla="*/ 973316 w 973316"/>
                <a:gd name="connsiteY0" fmla="*/ 47257 h 94514"/>
                <a:gd name="connsiteX1" fmla="*/ 486658 w 973316"/>
                <a:gd name="connsiteY1" fmla="*/ 94515 h 94514"/>
                <a:gd name="connsiteX2" fmla="*/ 0 w 973316"/>
                <a:gd name="connsiteY2" fmla="*/ 47257 h 94514"/>
                <a:gd name="connsiteX3" fmla="*/ 486658 w 973316"/>
                <a:gd name="connsiteY3" fmla="*/ 0 h 94514"/>
                <a:gd name="connsiteX4" fmla="*/ 973316 w 973316"/>
                <a:gd name="connsiteY4" fmla="*/ 47257 h 9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316" h="94514">
                  <a:moveTo>
                    <a:pt x="973316" y="47257"/>
                  </a:moveTo>
                  <a:cubicBezTo>
                    <a:pt x="973316" y="73357"/>
                    <a:pt x="755432" y="94515"/>
                    <a:pt x="486658" y="94515"/>
                  </a:cubicBezTo>
                  <a:cubicBezTo>
                    <a:pt x="217884" y="94515"/>
                    <a:pt x="0" y="73357"/>
                    <a:pt x="0" y="47257"/>
                  </a:cubicBezTo>
                  <a:cubicBezTo>
                    <a:pt x="0" y="21158"/>
                    <a:pt x="217884" y="0"/>
                    <a:pt x="486658" y="0"/>
                  </a:cubicBezTo>
                  <a:cubicBezTo>
                    <a:pt x="755432" y="0"/>
                    <a:pt x="973316" y="21158"/>
                    <a:pt x="973316" y="47257"/>
                  </a:cubicBezTo>
                  <a:close/>
                </a:path>
              </a:pathLst>
            </a:custGeom>
            <a:solidFill>
              <a:srgbClr val="FFB506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6" name="Bentuk Bebas: Bentuk 105">
              <a:extLst>
                <a:ext uri="{FF2B5EF4-FFF2-40B4-BE49-F238E27FC236}">
                  <a16:creationId xmlns:a16="http://schemas.microsoft.com/office/drawing/2014/main" id="{A64CCC0A-CD59-45A2-ADCF-011D0C737F60}"/>
                </a:ext>
              </a:extLst>
            </p:cNvPr>
            <p:cNvSpPr/>
            <p:nvPr/>
          </p:nvSpPr>
          <p:spPr>
            <a:xfrm>
              <a:off x="1664847" y="4643585"/>
              <a:ext cx="2954614" cy="1673689"/>
            </a:xfrm>
            <a:custGeom>
              <a:avLst/>
              <a:gdLst>
                <a:gd name="connsiteX0" fmla="*/ 2915782 w 2954614"/>
                <a:gd name="connsiteY0" fmla="*/ 0 h 1673689"/>
                <a:gd name="connsiteX1" fmla="*/ 2954614 w 2954614"/>
                <a:gd name="connsiteY1" fmla="*/ 38832 h 1673689"/>
                <a:gd name="connsiteX2" fmla="*/ 2954614 w 2954614"/>
                <a:gd name="connsiteY2" fmla="*/ 1634858 h 1673689"/>
                <a:gd name="connsiteX3" fmla="*/ 2915782 w 2954614"/>
                <a:gd name="connsiteY3" fmla="*/ 1673690 h 1673689"/>
                <a:gd name="connsiteX4" fmla="*/ 38832 w 2954614"/>
                <a:gd name="connsiteY4" fmla="*/ 1673690 h 1673689"/>
                <a:gd name="connsiteX5" fmla="*/ 0 w 2954614"/>
                <a:gd name="connsiteY5" fmla="*/ 1634858 h 1673689"/>
                <a:gd name="connsiteX6" fmla="*/ 0 w 2954614"/>
                <a:gd name="connsiteY6" fmla="*/ 38832 h 1673689"/>
                <a:gd name="connsiteX7" fmla="*/ 38832 w 2954614"/>
                <a:gd name="connsiteY7" fmla="*/ 0 h 1673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4614" h="1673689">
                  <a:moveTo>
                    <a:pt x="2915782" y="0"/>
                  </a:moveTo>
                  <a:cubicBezTo>
                    <a:pt x="2937229" y="0"/>
                    <a:pt x="2954614" y="17386"/>
                    <a:pt x="2954614" y="38832"/>
                  </a:cubicBezTo>
                  <a:lnTo>
                    <a:pt x="2954614" y="1634858"/>
                  </a:lnTo>
                  <a:cubicBezTo>
                    <a:pt x="2954614" y="1656304"/>
                    <a:pt x="2937229" y="1673690"/>
                    <a:pt x="2915782" y="1673690"/>
                  </a:cubicBezTo>
                  <a:lnTo>
                    <a:pt x="38832" y="1673690"/>
                  </a:lnTo>
                  <a:cubicBezTo>
                    <a:pt x="17386" y="1673690"/>
                    <a:pt x="0" y="1656304"/>
                    <a:pt x="0" y="1634858"/>
                  </a:cubicBezTo>
                  <a:lnTo>
                    <a:pt x="0" y="38832"/>
                  </a:lnTo>
                  <a:cubicBezTo>
                    <a:pt x="0" y="17386"/>
                    <a:pt x="17386" y="0"/>
                    <a:pt x="38832" y="0"/>
                  </a:cubicBezTo>
                  <a:close/>
                </a:path>
              </a:pathLst>
            </a:custGeom>
            <a:solidFill>
              <a:srgbClr val="808080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7" name="Bentuk Bebas: Bentuk 106">
              <a:extLst>
                <a:ext uri="{FF2B5EF4-FFF2-40B4-BE49-F238E27FC236}">
                  <a16:creationId xmlns:a16="http://schemas.microsoft.com/office/drawing/2014/main" id="{73FF9969-64EC-42D5-AFF7-025EBC49410E}"/>
                </a:ext>
              </a:extLst>
            </p:cNvPr>
            <p:cNvSpPr/>
            <p:nvPr/>
          </p:nvSpPr>
          <p:spPr>
            <a:xfrm>
              <a:off x="1669542" y="4667120"/>
              <a:ext cx="2945566" cy="1644589"/>
            </a:xfrm>
            <a:custGeom>
              <a:avLst/>
              <a:gdLst>
                <a:gd name="connsiteX0" fmla="*/ 2906735 w 2945566"/>
                <a:gd name="connsiteY0" fmla="*/ 0 h 1644589"/>
                <a:gd name="connsiteX1" fmla="*/ 2945567 w 2945566"/>
                <a:gd name="connsiteY1" fmla="*/ 38832 h 1644589"/>
                <a:gd name="connsiteX2" fmla="*/ 2945567 w 2945566"/>
                <a:gd name="connsiteY2" fmla="*/ 1605757 h 1644589"/>
                <a:gd name="connsiteX3" fmla="*/ 2906735 w 2945566"/>
                <a:gd name="connsiteY3" fmla="*/ 1644589 h 1644589"/>
                <a:gd name="connsiteX4" fmla="*/ 38832 w 2945566"/>
                <a:gd name="connsiteY4" fmla="*/ 1644589 h 1644589"/>
                <a:gd name="connsiteX5" fmla="*/ 0 w 2945566"/>
                <a:gd name="connsiteY5" fmla="*/ 1605757 h 1644589"/>
                <a:gd name="connsiteX6" fmla="*/ 0 w 2945566"/>
                <a:gd name="connsiteY6" fmla="*/ 38832 h 1644589"/>
                <a:gd name="connsiteX7" fmla="*/ 38832 w 2945566"/>
                <a:gd name="connsiteY7" fmla="*/ 0 h 1644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45566" h="1644589">
                  <a:moveTo>
                    <a:pt x="2906735" y="0"/>
                  </a:moveTo>
                  <a:cubicBezTo>
                    <a:pt x="2928181" y="0"/>
                    <a:pt x="2945567" y="17386"/>
                    <a:pt x="2945567" y="38832"/>
                  </a:cubicBezTo>
                  <a:lnTo>
                    <a:pt x="2945567" y="1605757"/>
                  </a:lnTo>
                  <a:cubicBezTo>
                    <a:pt x="2945567" y="1627203"/>
                    <a:pt x="2928181" y="1644589"/>
                    <a:pt x="2906735" y="1644589"/>
                  </a:cubicBezTo>
                  <a:lnTo>
                    <a:pt x="38832" y="1644589"/>
                  </a:lnTo>
                  <a:cubicBezTo>
                    <a:pt x="17386" y="1644589"/>
                    <a:pt x="0" y="1627203"/>
                    <a:pt x="0" y="1605757"/>
                  </a:cubicBezTo>
                  <a:lnTo>
                    <a:pt x="0" y="38832"/>
                  </a:lnTo>
                  <a:cubicBezTo>
                    <a:pt x="0" y="17386"/>
                    <a:pt x="17386" y="0"/>
                    <a:pt x="38832" y="0"/>
                  </a:cubicBezTo>
                  <a:close/>
                </a:path>
              </a:pathLst>
            </a:custGeom>
            <a:solidFill>
              <a:srgbClr val="FFFFFF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8" name="Bentuk Bebas: Bentuk 107">
              <a:extLst>
                <a:ext uri="{FF2B5EF4-FFF2-40B4-BE49-F238E27FC236}">
                  <a16:creationId xmlns:a16="http://schemas.microsoft.com/office/drawing/2014/main" id="{7BD6ADC2-55FF-445C-8A8B-655A1B036958}"/>
                </a:ext>
              </a:extLst>
            </p:cNvPr>
            <p:cNvSpPr/>
            <p:nvPr/>
          </p:nvSpPr>
          <p:spPr>
            <a:xfrm>
              <a:off x="1669542" y="4667120"/>
              <a:ext cx="2945566" cy="1644589"/>
            </a:xfrm>
            <a:custGeom>
              <a:avLst/>
              <a:gdLst>
                <a:gd name="connsiteX0" fmla="*/ 2906735 w 2945566"/>
                <a:gd name="connsiteY0" fmla="*/ 0 h 1644589"/>
                <a:gd name="connsiteX1" fmla="*/ 2945567 w 2945566"/>
                <a:gd name="connsiteY1" fmla="*/ 38832 h 1644589"/>
                <a:gd name="connsiteX2" fmla="*/ 2945567 w 2945566"/>
                <a:gd name="connsiteY2" fmla="*/ 1605757 h 1644589"/>
                <a:gd name="connsiteX3" fmla="*/ 2906735 w 2945566"/>
                <a:gd name="connsiteY3" fmla="*/ 1644589 h 1644589"/>
                <a:gd name="connsiteX4" fmla="*/ 38832 w 2945566"/>
                <a:gd name="connsiteY4" fmla="*/ 1644589 h 1644589"/>
                <a:gd name="connsiteX5" fmla="*/ 0 w 2945566"/>
                <a:gd name="connsiteY5" fmla="*/ 1605757 h 1644589"/>
                <a:gd name="connsiteX6" fmla="*/ 0 w 2945566"/>
                <a:gd name="connsiteY6" fmla="*/ 38832 h 1644589"/>
                <a:gd name="connsiteX7" fmla="*/ 38832 w 2945566"/>
                <a:gd name="connsiteY7" fmla="*/ 0 h 1644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45566" h="1644589">
                  <a:moveTo>
                    <a:pt x="2906735" y="0"/>
                  </a:moveTo>
                  <a:cubicBezTo>
                    <a:pt x="2928181" y="0"/>
                    <a:pt x="2945567" y="17386"/>
                    <a:pt x="2945567" y="38832"/>
                  </a:cubicBezTo>
                  <a:lnTo>
                    <a:pt x="2945567" y="1605757"/>
                  </a:lnTo>
                  <a:cubicBezTo>
                    <a:pt x="2945567" y="1627203"/>
                    <a:pt x="2928181" y="1644589"/>
                    <a:pt x="2906735" y="1644589"/>
                  </a:cubicBezTo>
                  <a:lnTo>
                    <a:pt x="38832" y="1644589"/>
                  </a:lnTo>
                  <a:cubicBezTo>
                    <a:pt x="17386" y="1644589"/>
                    <a:pt x="0" y="1627203"/>
                    <a:pt x="0" y="1605757"/>
                  </a:cubicBezTo>
                  <a:lnTo>
                    <a:pt x="0" y="38832"/>
                  </a:lnTo>
                  <a:cubicBezTo>
                    <a:pt x="0" y="17386"/>
                    <a:pt x="17386" y="0"/>
                    <a:pt x="38832" y="0"/>
                  </a:cubicBezTo>
                  <a:close/>
                </a:path>
              </a:pathLst>
            </a:custGeom>
            <a:solidFill>
              <a:srgbClr val="FFFFFF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9" name="Bentuk Bebas: Bentuk 108">
              <a:extLst>
                <a:ext uri="{FF2B5EF4-FFF2-40B4-BE49-F238E27FC236}">
                  <a16:creationId xmlns:a16="http://schemas.microsoft.com/office/drawing/2014/main" id="{4F3E8B14-58C3-485C-9789-04AB2ABC90B0}"/>
                </a:ext>
              </a:extLst>
            </p:cNvPr>
            <p:cNvSpPr/>
            <p:nvPr/>
          </p:nvSpPr>
          <p:spPr>
            <a:xfrm>
              <a:off x="1669542" y="4667120"/>
              <a:ext cx="2945566" cy="1644589"/>
            </a:xfrm>
            <a:custGeom>
              <a:avLst/>
              <a:gdLst>
                <a:gd name="connsiteX0" fmla="*/ 2906735 w 2945566"/>
                <a:gd name="connsiteY0" fmla="*/ 0 h 1644589"/>
                <a:gd name="connsiteX1" fmla="*/ 2945567 w 2945566"/>
                <a:gd name="connsiteY1" fmla="*/ 38832 h 1644589"/>
                <a:gd name="connsiteX2" fmla="*/ 2945567 w 2945566"/>
                <a:gd name="connsiteY2" fmla="*/ 1605757 h 1644589"/>
                <a:gd name="connsiteX3" fmla="*/ 2906735 w 2945566"/>
                <a:gd name="connsiteY3" fmla="*/ 1644589 h 1644589"/>
                <a:gd name="connsiteX4" fmla="*/ 38832 w 2945566"/>
                <a:gd name="connsiteY4" fmla="*/ 1644589 h 1644589"/>
                <a:gd name="connsiteX5" fmla="*/ 0 w 2945566"/>
                <a:gd name="connsiteY5" fmla="*/ 1605757 h 1644589"/>
                <a:gd name="connsiteX6" fmla="*/ 0 w 2945566"/>
                <a:gd name="connsiteY6" fmla="*/ 38832 h 1644589"/>
                <a:gd name="connsiteX7" fmla="*/ 38832 w 2945566"/>
                <a:gd name="connsiteY7" fmla="*/ 0 h 1644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45566" h="1644589">
                  <a:moveTo>
                    <a:pt x="2906735" y="0"/>
                  </a:moveTo>
                  <a:cubicBezTo>
                    <a:pt x="2928181" y="0"/>
                    <a:pt x="2945567" y="17386"/>
                    <a:pt x="2945567" y="38832"/>
                  </a:cubicBezTo>
                  <a:lnTo>
                    <a:pt x="2945567" y="1605757"/>
                  </a:lnTo>
                  <a:cubicBezTo>
                    <a:pt x="2945567" y="1627203"/>
                    <a:pt x="2928181" y="1644589"/>
                    <a:pt x="2906735" y="1644589"/>
                  </a:cubicBezTo>
                  <a:lnTo>
                    <a:pt x="38832" y="1644589"/>
                  </a:lnTo>
                  <a:cubicBezTo>
                    <a:pt x="17386" y="1644589"/>
                    <a:pt x="0" y="1627203"/>
                    <a:pt x="0" y="1605757"/>
                  </a:cubicBezTo>
                  <a:lnTo>
                    <a:pt x="0" y="38832"/>
                  </a:lnTo>
                  <a:cubicBezTo>
                    <a:pt x="0" y="17386"/>
                    <a:pt x="17386" y="0"/>
                    <a:pt x="38832" y="0"/>
                  </a:cubicBez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0" name="Bentuk Bebas: Bentuk 109">
              <a:extLst>
                <a:ext uri="{FF2B5EF4-FFF2-40B4-BE49-F238E27FC236}">
                  <a16:creationId xmlns:a16="http://schemas.microsoft.com/office/drawing/2014/main" id="{B8647D3E-2F8F-48F4-BFCD-A1037F3D9025}"/>
                </a:ext>
              </a:extLst>
            </p:cNvPr>
            <p:cNvSpPr/>
            <p:nvPr/>
          </p:nvSpPr>
          <p:spPr>
            <a:xfrm>
              <a:off x="1669542" y="4648248"/>
              <a:ext cx="2945442" cy="78161"/>
            </a:xfrm>
            <a:custGeom>
              <a:avLst/>
              <a:gdLst>
                <a:gd name="connsiteX0" fmla="*/ 2930612 w 2945442"/>
                <a:gd name="connsiteY0" fmla="*/ 0 h 78161"/>
                <a:gd name="connsiteX1" fmla="*/ 14954 w 2945442"/>
                <a:gd name="connsiteY1" fmla="*/ 0 h 78161"/>
                <a:gd name="connsiteX2" fmla="*/ 0 w 2945442"/>
                <a:gd name="connsiteY2" fmla="*/ 14955 h 78161"/>
                <a:gd name="connsiteX3" fmla="*/ 0 w 2945442"/>
                <a:gd name="connsiteY3" fmla="*/ 78161 h 78161"/>
                <a:gd name="connsiteX4" fmla="*/ 2945443 w 2945442"/>
                <a:gd name="connsiteY4" fmla="*/ 78161 h 78161"/>
                <a:gd name="connsiteX5" fmla="*/ 2945443 w 2945442"/>
                <a:gd name="connsiteY5" fmla="*/ 14955 h 78161"/>
                <a:gd name="connsiteX6" fmla="*/ 2930612 w 2945442"/>
                <a:gd name="connsiteY6" fmla="*/ 0 h 7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5442" h="78161">
                  <a:moveTo>
                    <a:pt x="2930612" y="0"/>
                  </a:moveTo>
                  <a:lnTo>
                    <a:pt x="14954" y="0"/>
                  </a:lnTo>
                  <a:cubicBezTo>
                    <a:pt x="6694" y="0"/>
                    <a:pt x="0" y="6694"/>
                    <a:pt x="0" y="14955"/>
                  </a:cubicBezTo>
                  <a:lnTo>
                    <a:pt x="0" y="78161"/>
                  </a:lnTo>
                  <a:lnTo>
                    <a:pt x="2945443" y="78161"/>
                  </a:lnTo>
                  <a:lnTo>
                    <a:pt x="2945443" y="14955"/>
                  </a:lnTo>
                  <a:cubicBezTo>
                    <a:pt x="2945443" y="6744"/>
                    <a:pt x="2938820" y="68"/>
                    <a:pt x="2930612" y="0"/>
                  </a:cubicBezTo>
                  <a:close/>
                </a:path>
              </a:pathLst>
            </a:custGeom>
            <a:solidFill>
              <a:srgbClr val="5A5773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111" name="Grafik 100">
              <a:extLst>
                <a:ext uri="{FF2B5EF4-FFF2-40B4-BE49-F238E27FC236}">
                  <a16:creationId xmlns:a16="http://schemas.microsoft.com/office/drawing/2014/main" id="{DCBADC5E-3008-4595-95DA-3A930CB4234F}"/>
                </a:ext>
              </a:extLst>
            </p:cNvPr>
            <p:cNvGrpSpPr/>
            <p:nvPr/>
          </p:nvGrpSpPr>
          <p:grpSpPr>
            <a:xfrm>
              <a:off x="1708156" y="4667120"/>
              <a:ext cx="149233" cy="40417"/>
              <a:chOff x="1708156" y="4667120"/>
              <a:chExt cx="149233" cy="40417"/>
            </a:xfrm>
            <a:solidFill>
              <a:srgbClr val="FFFFFF"/>
            </a:solidFill>
          </p:grpSpPr>
          <p:sp>
            <p:nvSpPr>
              <p:cNvPr id="112" name="Bentuk Bebas: Bentuk 111">
                <a:extLst>
                  <a:ext uri="{FF2B5EF4-FFF2-40B4-BE49-F238E27FC236}">
                    <a16:creationId xmlns:a16="http://schemas.microsoft.com/office/drawing/2014/main" id="{E9A03DE2-8BAE-4D84-8BCA-161C2710288C}"/>
                  </a:ext>
                </a:extLst>
              </p:cNvPr>
              <p:cNvSpPr/>
              <p:nvPr/>
            </p:nvSpPr>
            <p:spPr>
              <a:xfrm>
                <a:off x="1708156" y="4667120"/>
                <a:ext cx="40417" cy="40417"/>
              </a:xfrm>
              <a:custGeom>
                <a:avLst/>
                <a:gdLst>
                  <a:gd name="connsiteX0" fmla="*/ 40418 w 40417"/>
                  <a:gd name="connsiteY0" fmla="*/ 20209 h 40417"/>
                  <a:gd name="connsiteX1" fmla="*/ 20209 w 40417"/>
                  <a:gd name="connsiteY1" fmla="*/ 40418 h 40417"/>
                  <a:gd name="connsiteX2" fmla="*/ 0 w 40417"/>
                  <a:gd name="connsiteY2" fmla="*/ 20209 h 40417"/>
                  <a:gd name="connsiteX3" fmla="*/ 20209 w 40417"/>
                  <a:gd name="connsiteY3" fmla="*/ 0 h 40417"/>
                  <a:gd name="connsiteX4" fmla="*/ 40418 w 40417"/>
                  <a:gd name="connsiteY4" fmla="*/ 20209 h 40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17" h="40417">
                    <a:moveTo>
                      <a:pt x="40418" y="20209"/>
                    </a:moveTo>
                    <a:cubicBezTo>
                      <a:pt x="40418" y="31370"/>
                      <a:pt x="31370" y="40418"/>
                      <a:pt x="20209" y="40418"/>
                    </a:cubicBezTo>
                    <a:cubicBezTo>
                      <a:pt x="9048" y="40418"/>
                      <a:pt x="0" y="31370"/>
                      <a:pt x="0" y="20209"/>
                    </a:cubicBezTo>
                    <a:cubicBezTo>
                      <a:pt x="0" y="9048"/>
                      <a:pt x="9048" y="0"/>
                      <a:pt x="20209" y="0"/>
                    </a:cubicBezTo>
                    <a:cubicBezTo>
                      <a:pt x="31370" y="0"/>
                      <a:pt x="40418" y="9048"/>
                      <a:pt x="40418" y="2020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3" name="Bentuk Bebas: Bentuk 112">
                <a:extLst>
                  <a:ext uri="{FF2B5EF4-FFF2-40B4-BE49-F238E27FC236}">
                    <a16:creationId xmlns:a16="http://schemas.microsoft.com/office/drawing/2014/main" id="{0D798FD0-2BA7-4E4A-BE30-342886737429}"/>
                  </a:ext>
                </a:extLst>
              </p:cNvPr>
              <p:cNvSpPr/>
              <p:nvPr/>
            </p:nvSpPr>
            <p:spPr>
              <a:xfrm>
                <a:off x="1762565" y="4667120"/>
                <a:ext cx="40417" cy="40417"/>
              </a:xfrm>
              <a:custGeom>
                <a:avLst/>
                <a:gdLst>
                  <a:gd name="connsiteX0" fmla="*/ 40418 w 40417"/>
                  <a:gd name="connsiteY0" fmla="*/ 20209 h 40417"/>
                  <a:gd name="connsiteX1" fmla="*/ 20209 w 40417"/>
                  <a:gd name="connsiteY1" fmla="*/ 40418 h 40417"/>
                  <a:gd name="connsiteX2" fmla="*/ 0 w 40417"/>
                  <a:gd name="connsiteY2" fmla="*/ 20209 h 40417"/>
                  <a:gd name="connsiteX3" fmla="*/ 20209 w 40417"/>
                  <a:gd name="connsiteY3" fmla="*/ 0 h 40417"/>
                  <a:gd name="connsiteX4" fmla="*/ 40418 w 40417"/>
                  <a:gd name="connsiteY4" fmla="*/ 20209 h 40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17" h="40417">
                    <a:moveTo>
                      <a:pt x="40418" y="20209"/>
                    </a:moveTo>
                    <a:cubicBezTo>
                      <a:pt x="40418" y="31370"/>
                      <a:pt x="31370" y="40418"/>
                      <a:pt x="20209" y="40418"/>
                    </a:cubicBezTo>
                    <a:cubicBezTo>
                      <a:pt x="9048" y="40418"/>
                      <a:pt x="0" y="31370"/>
                      <a:pt x="0" y="20209"/>
                    </a:cubicBezTo>
                    <a:cubicBezTo>
                      <a:pt x="0" y="9048"/>
                      <a:pt x="9048" y="0"/>
                      <a:pt x="20209" y="0"/>
                    </a:cubicBezTo>
                    <a:cubicBezTo>
                      <a:pt x="31370" y="0"/>
                      <a:pt x="40418" y="9048"/>
                      <a:pt x="40418" y="2020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4" name="Bentuk Bebas: Bentuk 113">
                <a:extLst>
                  <a:ext uri="{FF2B5EF4-FFF2-40B4-BE49-F238E27FC236}">
                    <a16:creationId xmlns:a16="http://schemas.microsoft.com/office/drawing/2014/main" id="{499142F2-3B6E-4DB4-93B4-5261BD6DCF86}"/>
                  </a:ext>
                </a:extLst>
              </p:cNvPr>
              <p:cNvSpPr/>
              <p:nvPr/>
            </p:nvSpPr>
            <p:spPr>
              <a:xfrm>
                <a:off x="1816973" y="4667120"/>
                <a:ext cx="40417" cy="40417"/>
              </a:xfrm>
              <a:custGeom>
                <a:avLst/>
                <a:gdLst>
                  <a:gd name="connsiteX0" fmla="*/ 40418 w 40417"/>
                  <a:gd name="connsiteY0" fmla="*/ 20209 h 40417"/>
                  <a:gd name="connsiteX1" fmla="*/ 20209 w 40417"/>
                  <a:gd name="connsiteY1" fmla="*/ 40418 h 40417"/>
                  <a:gd name="connsiteX2" fmla="*/ 0 w 40417"/>
                  <a:gd name="connsiteY2" fmla="*/ 20209 h 40417"/>
                  <a:gd name="connsiteX3" fmla="*/ 20209 w 40417"/>
                  <a:gd name="connsiteY3" fmla="*/ 0 h 40417"/>
                  <a:gd name="connsiteX4" fmla="*/ 40418 w 40417"/>
                  <a:gd name="connsiteY4" fmla="*/ 20209 h 40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17" h="40417">
                    <a:moveTo>
                      <a:pt x="40418" y="20209"/>
                    </a:moveTo>
                    <a:cubicBezTo>
                      <a:pt x="40418" y="31370"/>
                      <a:pt x="31370" y="40418"/>
                      <a:pt x="20209" y="40418"/>
                    </a:cubicBezTo>
                    <a:cubicBezTo>
                      <a:pt x="9048" y="40418"/>
                      <a:pt x="0" y="31370"/>
                      <a:pt x="0" y="20209"/>
                    </a:cubicBezTo>
                    <a:cubicBezTo>
                      <a:pt x="0" y="9048"/>
                      <a:pt x="9048" y="0"/>
                      <a:pt x="20209" y="0"/>
                    </a:cubicBezTo>
                    <a:cubicBezTo>
                      <a:pt x="31370" y="0"/>
                      <a:pt x="40418" y="9048"/>
                      <a:pt x="40418" y="2020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115" name="Bentuk Bebas: Bentuk 114">
              <a:extLst>
                <a:ext uri="{FF2B5EF4-FFF2-40B4-BE49-F238E27FC236}">
                  <a16:creationId xmlns:a16="http://schemas.microsoft.com/office/drawing/2014/main" id="{71C41241-372A-4376-9A83-DD531FD4F3E5}"/>
                </a:ext>
              </a:extLst>
            </p:cNvPr>
            <p:cNvSpPr/>
            <p:nvPr/>
          </p:nvSpPr>
          <p:spPr>
            <a:xfrm>
              <a:off x="1912140" y="4873405"/>
              <a:ext cx="790473" cy="67093"/>
            </a:xfrm>
            <a:custGeom>
              <a:avLst/>
              <a:gdLst>
                <a:gd name="connsiteX0" fmla="*/ 0 w 790473"/>
                <a:gd name="connsiteY0" fmla="*/ 0 h 67093"/>
                <a:gd name="connsiteX1" fmla="*/ 790473 w 790473"/>
                <a:gd name="connsiteY1" fmla="*/ 0 h 67093"/>
                <a:gd name="connsiteX2" fmla="*/ 790473 w 790473"/>
                <a:gd name="connsiteY2" fmla="*/ 67093 h 67093"/>
                <a:gd name="connsiteX3" fmla="*/ 0 w 790473"/>
                <a:gd name="connsiteY3" fmla="*/ 67093 h 6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473" h="67093">
                  <a:moveTo>
                    <a:pt x="0" y="0"/>
                  </a:moveTo>
                  <a:lnTo>
                    <a:pt x="790473" y="0"/>
                  </a:lnTo>
                  <a:lnTo>
                    <a:pt x="790473" y="67093"/>
                  </a:lnTo>
                  <a:lnTo>
                    <a:pt x="0" y="67093"/>
                  </a:lnTo>
                  <a:close/>
                </a:path>
              </a:pathLst>
            </a:custGeom>
            <a:solidFill>
              <a:srgbClr val="FFB506">
                <a:alpha val="2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6" name="Bentuk Bebas: Bentuk 115">
              <a:extLst>
                <a:ext uri="{FF2B5EF4-FFF2-40B4-BE49-F238E27FC236}">
                  <a16:creationId xmlns:a16="http://schemas.microsoft.com/office/drawing/2014/main" id="{B54176BF-FC0D-48D0-A1FE-F1DE374C0C11}"/>
                </a:ext>
              </a:extLst>
            </p:cNvPr>
            <p:cNvSpPr/>
            <p:nvPr/>
          </p:nvSpPr>
          <p:spPr>
            <a:xfrm>
              <a:off x="1912140" y="5142430"/>
              <a:ext cx="2460370" cy="1032076"/>
            </a:xfrm>
            <a:custGeom>
              <a:avLst/>
              <a:gdLst>
                <a:gd name="connsiteX0" fmla="*/ 0 w 2460370"/>
                <a:gd name="connsiteY0" fmla="*/ 0 h 1032076"/>
                <a:gd name="connsiteX1" fmla="*/ 2460370 w 2460370"/>
                <a:gd name="connsiteY1" fmla="*/ 0 h 1032076"/>
                <a:gd name="connsiteX2" fmla="*/ 2460370 w 2460370"/>
                <a:gd name="connsiteY2" fmla="*/ 1032077 h 1032076"/>
                <a:gd name="connsiteX3" fmla="*/ 0 w 2460370"/>
                <a:gd name="connsiteY3" fmla="*/ 1032077 h 103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0370" h="1032076">
                  <a:moveTo>
                    <a:pt x="0" y="0"/>
                  </a:moveTo>
                  <a:lnTo>
                    <a:pt x="2460370" y="0"/>
                  </a:lnTo>
                  <a:lnTo>
                    <a:pt x="2460370" y="1032077"/>
                  </a:lnTo>
                  <a:lnTo>
                    <a:pt x="0" y="1032077"/>
                  </a:lnTo>
                  <a:close/>
                </a:path>
              </a:pathLst>
            </a:custGeom>
            <a:solidFill>
              <a:srgbClr val="5A5773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7" name="Bentuk Bebas: Bentuk 116">
              <a:extLst>
                <a:ext uri="{FF2B5EF4-FFF2-40B4-BE49-F238E27FC236}">
                  <a16:creationId xmlns:a16="http://schemas.microsoft.com/office/drawing/2014/main" id="{7E566B8D-9E80-47D2-A449-C862E92E8CDA}"/>
                </a:ext>
              </a:extLst>
            </p:cNvPr>
            <p:cNvSpPr/>
            <p:nvPr/>
          </p:nvSpPr>
          <p:spPr>
            <a:xfrm>
              <a:off x="2861952" y="4957402"/>
              <a:ext cx="560839" cy="729017"/>
            </a:xfrm>
            <a:custGeom>
              <a:avLst/>
              <a:gdLst>
                <a:gd name="connsiteX0" fmla="*/ 490762 w 560839"/>
                <a:gd name="connsiteY0" fmla="*/ 252339 h 729017"/>
                <a:gd name="connsiteX1" fmla="*/ 448634 w 560839"/>
                <a:gd name="connsiteY1" fmla="*/ 252339 h 729017"/>
                <a:gd name="connsiteX2" fmla="*/ 448634 w 560839"/>
                <a:gd name="connsiteY2" fmla="*/ 170509 h 729017"/>
                <a:gd name="connsiteX3" fmla="*/ 282674 w 560839"/>
                <a:gd name="connsiteY3" fmla="*/ 10 h 729017"/>
                <a:gd name="connsiteX4" fmla="*/ 112152 w 560839"/>
                <a:gd name="connsiteY4" fmla="*/ 166987 h 729017"/>
                <a:gd name="connsiteX5" fmla="*/ 112143 w 560839"/>
                <a:gd name="connsiteY5" fmla="*/ 168240 h 729017"/>
                <a:gd name="connsiteX6" fmla="*/ 112143 w 560839"/>
                <a:gd name="connsiteY6" fmla="*/ 252339 h 729017"/>
                <a:gd name="connsiteX7" fmla="*/ 70109 w 560839"/>
                <a:gd name="connsiteY7" fmla="*/ 252339 h 729017"/>
                <a:gd name="connsiteX8" fmla="*/ 0 w 560839"/>
                <a:gd name="connsiteY8" fmla="*/ 322448 h 729017"/>
                <a:gd name="connsiteX9" fmla="*/ 0 w 560839"/>
                <a:gd name="connsiteY9" fmla="*/ 658908 h 729017"/>
                <a:gd name="connsiteX10" fmla="*/ 70109 w 560839"/>
                <a:gd name="connsiteY10" fmla="*/ 729017 h 729017"/>
                <a:gd name="connsiteX11" fmla="*/ 490762 w 560839"/>
                <a:gd name="connsiteY11" fmla="*/ 729017 h 729017"/>
                <a:gd name="connsiteX12" fmla="*/ 560840 w 560839"/>
                <a:gd name="connsiteY12" fmla="*/ 658908 h 729017"/>
                <a:gd name="connsiteX13" fmla="*/ 560840 w 560839"/>
                <a:gd name="connsiteY13" fmla="*/ 322448 h 729017"/>
                <a:gd name="connsiteX14" fmla="*/ 490762 w 560839"/>
                <a:gd name="connsiteY14" fmla="*/ 252339 h 729017"/>
                <a:gd name="connsiteX15" fmla="*/ 304997 w 560839"/>
                <a:gd name="connsiteY15" fmla="*/ 471060 h 729017"/>
                <a:gd name="connsiteX16" fmla="*/ 304997 w 560839"/>
                <a:gd name="connsiteY16" fmla="*/ 591567 h 729017"/>
                <a:gd name="connsiteX17" fmla="*/ 281679 w 560839"/>
                <a:gd name="connsiteY17" fmla="*/ 616812 h 729017"/>
                <a:gd name="connsiteX18" fmla="*/ 255964 w 560839"/>
                <a:gd name="connsiteY18" fmla="*/ 593398 h 729017"/>
                <a:gd name="connsiteX19" fmla="*/ 255936 w 560839"/>
                <a:gd name="connsiteY19" fmla="*/ 592251 h 729017"/>
                <a:gd name="connsiteX20" fmla="*/ 255936 w 560839"/>
                <a:gd name="connsiteY20" fmla="*/ 470998 h 729017"/>
                <a:gd name="connsiteX21" fmla="*/ 230165 w 560839"/>
                <a:gd name="connsiteY21" fmla="*/ 396167 h 729017"/>
                <a:gd name="connsiteX22" fmla="*/ 304997 w 560839"/>
                <a:gd name="connsiteY22" fmla="*/ 370399 h 729017"/>
                <a:gd name="connsiteX23" fmla="*/ 330768 w 560839"/>
                <a:gd name="connsiteY23" fmla="*/ 445227 h 729017"/>
                <a:gd name="connsiteX24" fmla="*/ 304997 w 560839"/>
                <a:gd name="connsiteY24" fmla="*/ 470998 h 729017"/>
                <a:gd name="connsiteX25" fmla="*/ 399636 w 560839"/>
                <a:gd name="connsiteY25" fmla="*/ 252339 h 729017"/>
                <a:gd name="connsiteX26" fmla="*/ 161204 w 560839"/>
                <a:gd name="connsiteY26" fmla="*/ 252339 h 729017"/>
                <a:gd name="connsiteX27" fmla="*/ 161204 w 560839"/>
                <a:gd name="connsiteY27" fmla="*/ 168240 h 729017"/>
                <a:gd name="connsiteX28" fmla="*/ 280373 w 560839"/>
                <a:gd name="connsiteY28" fmla="*/ 49070 h 729017"/>
                <a:gd name="connsiteX29" fmla="*/ 399543 w 560839"/>
                <a:gd name="connsiteY29" fmla="*/ 168240 h 72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0839" h="729017">
                  <a:moveTo>
                    <a:pt x="490762" y="252339"/>
                  </a:moveTo>
                  <a:lnTo>
                    <a:pt x="448634" y="252339"/>
                  </a:lnTo>
                  <a:lnTo>
                    <a:pt x="448634" y="170509"/>
                  </a:lnTo>
                  <a:cubicBezTo>
                    <a:pt x="448634" y="78171"/>
                    <a:pt x="375012" y="1409"/>
                    <a:pt x="282674" y="10"/>
                  </a:cubicBezTo>
                  <a:cubicBezTo>
                    <a:pt x="189477" y="-970"/>
                    <a:pt x="113132" y="73787"/>
                    <a:pt x="112152" y="166987"/>
                  </a:cubicBezTo>
                  <a:cubicBezTo>
                    <a:pt x="112146" y="167403"/>
                    <a:pt x="112143" y="167823"/>
                    <a:pt x="112143" y="168240"/>
                  </a:cubicBezTo>
                  <a:lnTo>
                    <a:pt x="112143" y="252339"/>
                  </a:lnTo>
                  <a:lnTo>
                    <a:pt x="70109" y="252339"/>
                  </a:lnTo>
                  <a:cubicBezTo>
                    <a:pt x="31439" y="252457"/>
                    <a:pt x="118" y="283778"/>
                    <a:pt x="0" y="322448"/>
                  </a:cubicBezTo>
                  <a:lnTo>
                    <a:pt x="0" y="658908"/>
                  </a:lnTo>
                  <a:cubicBezTo>
                    <a:pt x="118" y="697579"/>
                    <a:pt x="31439" y="728899"/>
                    <a:pt x="70109" y="729017"/>
                  </a:cubicBezTo>
                  <a:lnTo>
                    <a:pt x="490762" y="729017"/>
                  </a:lnTo>
                  <a:cubicBezTo>
                    <a:pt x="529426" y="728899"/>
                    <a:pt x="560737" y="697573"/>
                    <a:pt x="560840" y="658908"/>
                  </a:cubicBezTo>
                  <a:lnTo>
                    <a:pt x="560840" y="322448"/>
                  </a:lnTo>
                  <a:cubicBezTo>
                    <a:pt x="560737" y="283784"/>
                    <a:pt x="529426" y="252457"/>
                    <a:pt x="490762" y="252339"/>
                  </a:cubicBezTo>
                  <a:close/>
                  <a:moveTo>
                    <a:pt x="304997" y="471060"/>
                  </a:moveTo>
                  <a:lnTo>
                    <a:pt x="304997" y="591567"/>
                  </a:lnTo>
                  <a:cubicBezTo>
                    <a:pt x="305081" y="604808"/>
                    <a:pt x="294886" y="615845"/>
                    <a:pt x="281679" y="616812"/>
                  </a:cubicBezTo>
                  <a:cubicBezTo>
                    <a:pt x="268111" y="617446"/>
                    <a:pt x="256598" y="606963"/>
                    <a:pt x="255964" y="593398"/>
                  </a:cubicBezTo>
                  <a:cubicBezTo>
                    <a:pt x="255946" y="593015"/>
                    <a:pt x="255936" y="592633"/>
                    <a:pt x="255936" y="592251"/>
                  </a:cubicBezTo>
                  <a:lnTo>
                    <a:pt x="255936" y="470998"/>
                  </a:lnTo>
                  <a:cubicBezTo>
                    <a:pt x="228157" y="457449"/>
                    <a:pt x="216619" y="423949"/>
                    <a:pt x="230165" y="396167"/>
                  </a:cubicBezTo>
                  <a:cubicBezTo>
                    <a:pt x="243714" y="368387"/>
                    <a:pt x="277218" y="356850"/>
                    <a:pt x="304997" y="370399"/>
                  </a:cubicBezTo>
                  <a:cubicBezTo>
                    <a:pt x="332776" y="383945"/>
                    <a:pt x="344314" y="417448"/>
                    <a:pt x="330768" y="445227"/>
                  </a:cubicBezTo>
                  <a:cubicBezTo>
                    <a:pt x="325293" y="456454"/>
                    <a:pt x="316220" y="465523"/>
                    <a:pt x="304997" y="470998"/>
                  </a:cubicBezTo>
                  <a:close/>
                  <a:moveTo>
                    <a:pt x="399636" y="252339"/>
                  </a:moveTo>
                  <a:lnTo>
                    <a:pt x="161204" y="252339"/>
                  </a:lnTo>
                  <a:lnTo>
                    <a:pt x="161204" y="168240"/>
                  </a:lnTo>
                  <a:cubicBezTo>
                    <a:pt x="161204" y="102424"/>
                    <a:pt x="214558" y="49070"/>
                    <a:pt x="280373" y="49070"/>
                  </a:cubicBezTo>
                  <a:cubicBezTo>
                    <a:pt x="346189" y="49070"/>
                    <a:pt x="399543" y="102424"/>
                    <a:pt x="399543" y="16824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8" name="Bentuk Bebas: Bentuk 117">
              <a:extLst>
                <a:ext uri="{FF2B5EF4-FFF2-40B4-BE49-F238E27FC236}">
                  <a16:creationId xmlns:a16="http://schemas.microsoft.com/office/drawing/2014/main" id="{00C937CA-6EF2-47F9-9E6B-E41590E67486}"/>
                </a:ext>
              </a:extLst>
            </p:cNvPr>
            <p:cNvSpPr/>
            <p:nvPr/>
          </p:nvSpPr>
          <p:spPr>
            <a:xfrm>
              <a:off x="2861952" y="4951184"/>
              <a:ext cx="560839" cy="729017"/>
            </a:xfrm>
            <a:custGeom>
              <a:avLst/>
              <a:gdLst>
                <a:gd name="connsiteX0" fmla="*/ 490762 w 560839"/>
                <a:gd name="connsiteY0" fmla="*/ 252339 h 729017"/>
                <a:gd name="connsiteX1" fmla="*/ 448634 w 560839"/>
                <a:gd name="connsiteY1" fmla="*/ 252339 h 729017"/>
                <a:gd name="connsiteX2" fmla="*/ 448634 w 560839"/>
                <a:gd name="connsiteY2" fmla="*/ 170509 h 729017"/>
                <a:gd name="connsiteX3" fmla="*/ 282674 w 560839"/>
                <a:gd name="connsiteY3" fmla="*/ 10 h 729017"/>
                <a:gd name="connsiteX4" fmla="*/ 112152 w 560839"/>
                <a:gd name="connsiteY4" fmla="*/ 166987 h 729017"/>
                <a:gd name="connsiteX5" fmla="*/ 112143 w 560839"/>
                <a:gd name="connsiteY5" fmla="*/ 168240 h 729017"/>
                <a:gd name="connsiteX6" fmla="*/ 112143 w 560839"/>
                <a:gd name="connsiteY6" fmla="*/ 252339 h 729017"/>
                <a:gd name="connsiteX7" fmla="*/ 70109 w 560839"/>
                <a:gd name="connsiteY7" fmla="*/ 252339 h 729017"/>
                <a:gd name="connsiteX8" fmla="*/ 0 w 560839"/>
                <a:gd name="connsiteY8" fmla="*/ 322448 h 729017"/>
                <a:gd name="connsiteX9" fmla="*/ 0 w 560839"/>
                <a:gd name="connsiteY9" fmla="*/ 658908 h 729017"/>
                <a:gd name="connsiteX10" fmla="*/ 70109 w 560839"/>
                <a:gd name="connsiteY10" fmla="*/ 729017 h 729017"/>
                <a:gd name="connsiteX11" fmla="*/ 490762 w 560839"/>
                <a:gd name="connsiteY11" fmla="*/ 729017 h 729017"/>
                <a:gd name="connsiteX12" fmla="*/ 560840 w 560839"/>
                <a:gd name="connsiteY12" fmla="*/ 658908 h 729017"/>
                <a:gd name="connsiteX13" fmla="*/ 560840 w 560839"/>
                <a:gd name="connsiteY13" fmla="*/ 322448 h 729017"/>
                <a:gd name="connsiteX14" fmla="*/ 490762 w 560839"/>
                <a:gd name="connsiteY14" fmla="*/ 252339 h 729017"/>
                <a:gd name="connsiteX15" fmla="*/ 304997 w 560839"/>
                <a:gd name="connsiteY15" fmla="*/ 471060 h 729017"/>
                <a:gd name="connsiteX16" fmla="*/ 304997 w 560839"/>
                <a:gd name="connsiteY16" fmla="*/ 591567 h 729017"/>
                <a:gd name="connsiteX17" fmla="*/ 281679 w 560839"/>
                <a:gd name="connsiteY17" fmla="*/ 616812 h 729017"/>
                <a:gd name="connsiteX18" fmla="*/ 255964 w 560839"/>
                <a:gd name="connsiteY18" fmla="*/ 593398 h 729017"/>
                <a:gd name="connsiteX19" fmla="*/ 255936 w 560839"/>
                <a:gd name="connsiteY19" fmla="*/ 592251 h 729017"/>
                <a:gd name="connsiteX20" fmla="*/ 255936 w 560839"/>
                <a:gd name="connsiteY20" fmla="*/ 470998 h 729017"/>
                <a:gd name="connsiteX21" fmla="*/ 230165 w 560839"/>
                <a:gd name="connsiteY21" fmla="*/ 396167 h 729017"/>
                <a:gd name="connsiteX22" fmla="*/ 304997 w 560839"/>
                <a:gd name="connsiteY22" fmla="*/ 370399 h 729017"/>
                <a:gd name="connsiteX23" fmla="*/ 330768 w 560839"/>
                <a:gd name="connsiteY23" fmla="*/ 445227 h 729017"/>
                <a:gd name="connsiteX24" fmla="*/ 304997 w 560839"/>
                <a:gd name="connsiteY24" fmla="*/ 470998 h 729017"/>
                <a:gd name="connsiteX25" fmla="*/ 399636 w 560839"/>
                <a:gd name="connsiteY25" fmla="*/ 252339 h 729017"/>
                <a:gd name="connsiteX26" fmla="*/ 161204 w 560839"/>
                <a:gd name="connsiteY26" fmla="*/ 252339 h 729017"/>
                <a:gd name="connsiteX27" fmla="*/ 161204 w 560839"/>
                <a:gd name="connsiteY27" fmla="*/ 168240 h 729017"/>
                <a:gd name="connsiteX28" fmla="*/ 280373 w 560839"/>
                <a:gd name="connsiteY28" fmla="*/ 49070 h 729017"/>
                <a:gd name="connsiteX29" fmla="*/ 399543 w 560839"/>
                <a:gd name="connsiteY29" fmla="*/ 168240 h 72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0839" h="729017">
                  <a:moveTo>
                    <a:pt x="490762" y="252339"/>
                  </a:moveTo>
                  <a:lnTo>
                    <a:pt x="448634" y="252339"/>
                  </a:lnTo>
                  <a:lnTo>
                    <a:pt x="448634" y="170509"/>
                  </a:lnTo>
                  <a:cubicBezTo>
                    <a:pt x="448634" y="78171"/>
                    <a:pt x="375012" y="1409"/>
                    <a:pt x="282674" y="10"/>
                  </a:cubicBezTo>
                  <a:cubicBezTo>
                    <a:pt x="189477" y="-970"/>
                    <a:pt x="113132" y="73787"/>
                    <a:pt x="112152" y="166987"/>
                  </a:cubicBezTo>
                  <a:cubicBezTo>
                    <a:pt x="112146" y="167403"/>
                    <a:pt x="112143" y="167823"/>
                    <a:pt x="112143" y="168240"/>
                  </a:cubicBezTo>
                  <a:lnTo>
                    <a:pt x="112143" y="252339"/>
                  </a:lnTo>
                  <a:lnTo>
                    <a:pt x="70109" y="252339"/>
                  </a:lnTo>
                  <a:cubicBezTo>
                    <a:pt x="31439" y="252457"/>
                    <a:pt x="118" y="283778"/>
                    <a:pt x="0" y="322448"/>
                  </a:cubicBezTo>
                  <a:lnTo>
                    <a:pt x="0" y="658908"/>
                  </a:lnTo>
                  <a:cubicBezTo>
                    <a:pt x="118" y="697579"/>
                    <a:pt x="31439" y="728899"/>
                    <a:pt x="70109" y="729017"/>
                  </a:cubicBezTo>
                  <a:lnTo>
                    <a:pt x="490762" y="729017"/>
                  </a:lnTo>
                  <a:cubicBezTo>
                    <a:pt x="529426" y="728899"/>
                    <a:pt x="560737" y="697573"/>
                    <a:pt x="560840" y="658908"/>
                  </a:cubicBezTo>
                  <a:lnTo>
                    <a:pt x="560840" y="322448"/>
                  </a:lnTo>
                  <a:cubicBezTo>
                    <a:pt x="560737" y="283784"/>
                    <a:pt x="529426" y="252457"/>
                    <a:pt x="490762" y="252339"/>
                  </a:cubicBezTo>
                  <a:close/>
                  <a:moveTo>
                    <a:pt x="304997" y="471060"/>
                  </a:moveTo>
                  <a:lnTo>
                    <a:pt x="304997" y="591567"/>
                  </a:lnTo>
                  <a:cubicBezTo>
                    <a:pt x="305081" y="604808"/>
                    <a:pt x="294886" y="615845"/>
                    <a:pt x="281679" y="616812"/>
                  </a:cubicBezTo>
                  <a:cubicBezTo>
                    <a:pt x="268111" y="617446"/>
                    <a:pt x="256598" y="606963"/>
                    <a:pt x="255964" y="593398"/>
                  </a:cubicBezTo>
                  <a:cubicBezTo>
                    <a:pt x="255946" y="593015"/>
                    <a:pt x="255936" y="592633"/>
                    <a:pt x="255936" y="592251"/>
                  </a:cubicBezTo>
                  <a:lnTo>
                    <a:pt x="255936" y="470998"/>
                  </a:lnTo>
                  <a:cubicBezTo>
                    <a:pt x="228157" y="457449"/>
                    <a:pt x="216619" y="423949"/>
                    <a:pt x="230165" y="396167"/>
                  </a:cubicBezTo>
                  <a:cubicBezTo>
                    <a:pt x="243714" y="368387"/>
                    <a:pt x="277218" y="356850"/>
                    <a:pt x="304997" y="370399"/>
                  </a:cubicBezTo>
                  <a:cubicBezTo>
                    <a:pt x="332776" y="383945"/>
                    <a:pt x="344314" y="417448"/>
                    <a:pt x="330768" y="445227"/>
                  </a:cubicBezTo>
                  <a:cubicBezTo>
                    <a:pt x="325293" y="456454"/>
                    <a:pt x="316220" y="465523"/>
                    <a:pt x="304997" y="470998"/>
                  </a:cubicBezTo>
                  <a:close/>
                  <a:moveTo>
                    <a:pt x="399636" y="252339"/>
                  </a:moveTo>
                  <a:lnTo>
                    <a:pt x="161204" y="252339"/>
                  </a:lnTo>
                  <a:lnTo>
                    <a:pt x="161204" y="168240"/>
                  </a:lnTo>
                  <a:cubicBezTo>
                    <a:pt x="161204" y="102424"/>
                    <a:pt x="214558" y="49070"/>
                    <a:pt x="280373" y="49070"/>
                  </a:cubicBezTo>
                  <a:cubicBezTo>
                    <a:pt x="346189" y="49070"/>
                    <a:pt x="399543" y="102424"/>
                    <a:pt x="399543" y="168240"/>
                  </a:cubicBezTo>
                  <a:close/>
                </a:path>
              </a:pathLst>
            </a:custGeom>
            <a:solidFill>
              <a:srgbClr val="FFB50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9" name="Bentuk Bebas: Bentuk 118">
              <a:extLst>
                <a:ext uri="{FF2B5EF4-FFF2-40B4-BE49-F238E27FC236}">
                  <a16:creationId xmlns:a16="http://schemas.microsoft.com/office/drawing/2014/main" id="{C0588E74-7E9A-41DF-8473-CF7EA4EC13B0}"/>
                </a:ext>
              </a:extLst>
            </p:cNvPr>
            <p:cNvSpPr/>
            <p:nvPr/>
          </p:nvSpPr>
          <p:spPr>
            <a:xfrm>
              <a:off x="4123476" y="5043096"/>
              <a:ext cx="249034" cy="58791"/>
            </a:xfrm>
            <a:custGeom>
              <a:avLst/>
              <a:gdLst>
                <a:gd name="connsiteX0" fmla="*/ 0 w 249034"/>
                <a:gd name="connsiteY0" fmla="*/ 0 h 58791"/>
                <a:gd name="connsiteX1" fmla="*/ 249034 w 249034"/>
                <a:gd name="connsiteY1" fmla="*/ 0 h 58791"/>
                <a:gd name="connsiteX2" fmla="*/ 249034 w 249034"/>
                <a:gd name="connsiteY2" fmla="*/ 58792 h 58791"/>
                <a:gd name="connsiteX3" fmla="*/ 0 w 249034"/>
                <a:gd name="connsiteY3" fmla="*/ 58792 h 58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034" h="58791">
                  <a:moveTo>
                    <a:pt x="0" y="0"/>
                  </a:moveTo>
                  <a:lnTo>
                    <a:pt x="249034" y="0"/>
                  </a:lnTo>
                  <a:lnTo>
                    <a:pt x="249034" y="58792"/>
                  </a:lnTo>
                  <a:lnTo>
                    <a:pt x="0" y="58792"/>
                  </a:lnTo>
                  <a:close/>
                </a:path>
              </a:pathLst>
            </a:custGeom>
            <a:solidFill>
              <a:srgbClr val="5A5773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0" name="Bentuk Bebas: Bentuk 119">
              <a:extLst>
                <a:ext uri="{FF2B5EF4-FFF2-40B4-BE49-F238E27FC236}">
                  <a16:creationId xmlns:a16="http://schemas.microsoft.com/office/drawing/2014/main" id="{367485C3-6848-44C0-A6B0-B229311A594C}"/>
                </a:ext>
              </a:extLst>
            </p:cNvPr>
            <p:cNvSpPr/>
            <p:nvPr/>
          </p:nvSpPr>
          <p:spPr>
            <a:xfrm>
              <a:off x="3854311" y="5083483"/>
              <a:ext cx="603182" cy="1757680"/>
            </a:xfrm>
            <a:custGeom>
              <a:avLst/>
              <a:gdLst>
                <a:gd name="connsiteX0" fmla="*/ 602952 w 603182"/>
                <a:gd name="connsiteY0" fmla="*/ 1741218 h 1757680"/>
                <a:gd name="connsiteX1" fmla="*/ 594620 w 603182"/>
                <a:gd name="connsiteY1" fmla="*/ 1717558 h 1757680"/>
                <a:gd name="connsiteX2" fmla="*/ 557311 w 603182"/>
                <a:gd name="connsiteY2" fmla="*/ 1661844 h 1757680"/>
                <a:gd name="connsiteX3" fmla="*/ 557529 w 603182"/>
                <a:gd name="connsiteY3" fmla="*/ 1661844 h 1757680"/>
                <a:gd name="connsiteX4" fmla="*/ 557529 w 603182"/>
                <a:gd name="connsiteY4" fmla="*/ 1620121 h 1757680"/>
                <a:gd name="connsiteX5" fmla="*/ 536574 w 603182"/>
                <a:gd name="connsiteY5" fmla="*/ 1572584 h 1757680"/>
                <a:gd name="connsiteX6" fmla="*/ 541828 w 603182"/>
                <a:gd name="connsiteY6" fmla="*/ 1553650 h 1757680"/>
                <a:gd name="connsiteX7" fmla="*/ 536574 w 603182"/>
                <a:gd name="connsiteY7" fmla="*/ 1512610 h 1757680"/>
                <a:gd name="connsiteX8" fmla="*/ 529392 w 603182"/>
                <a:gd name="connsiteY8" fmla="*/ 1438957 h 1757680"/>
                <a:gd name="connsiteX9" fmla="*/ 523485 w 603182"/>
                <a:gd name="connsiteY9" fmla="*/ 1375097 h 1757680"/>
                <a:gd name="connsiteX10" fmla="*/ 511049 w 603182"/>
                <a:gd name="connsiteY10" fmla="*/ 1260405 h 1757680"/>
                <a:gd name="connsiteX11" fmla="*/ 488912 w 603182"/>
                <a:gd name="connsiteY11" fmla="*/ 956434 h 1757680"/>
                <a:gd name="connsiteX12" fmla="*/ 488508 w 603182"/>
                <a:gd name="connsiteY12" fmla="*/ 950745 h 1757680"/>
                <a:gd name="connsiteX13" fmla="*/ 492705 w 603182"/>
                <a:gd name="connsiteY13" fmla="*/ 948568 h 1757680"/>
                <a:gd name="connsiteX14" fmla="*/ 488291 w 603182"/>
                <a:gd name="connsiteY14" fmla="*/ 780494 h 1757680"/>
                <a:gd name="connsiteX15" fmla="*/ 492115 w 603182"/>
                <a:gd name="connsiteY15" fmla="*/ 777043 h 1757680"/>
                <a:gd name="connsiteX16" fmla="*/ 601739 w 603182"/>
                <a:gd name="connsiteY16" fmla="*/ 675346 h 1757680"/>
                <a:gd name="connsiteX17" fmla="*/ 591418 w 603182"/>
                <a:gd name="connsiteY17" fmla="*/ 529687 h 1757680"/>
                <a:gd name="connsiteX18" fmla="*/ 578173 w 603182"/>
                <a:gd name="connsiteY18" fmla="*/ 470056 h 1757680"/>
                <a:gd name="connsiteX19" fmla="*/ 568379 w 603182"/>
                <a:gd name="connsiteY19" fmla="*/ 430353 h 1757680"/>
                <a:gd name="connsiteX20" fmla="*/ 567353 w 603182"/>
                <a:gd name="connsiteY20" fmla="*/ 425597 h 1757680"/>
                <a:gd name="connsiteX21" fmla="*/ 546740 w 603182"/>
                <a:gd name="connsiteY21" fmla="*/ 363012 h 1757680"/>
                <a:gd name="connsiteX22" fmla="*/ 504488 w 603182"/>
                <a:gd name="connsiteY22" fmla="*/ 321972 h 1757680"/>
                <a:gd name="connsiteX23" fmla="*/ 440007 w 603182"/>
                <a:gd name="connsiteY23" fmla="*/ 299494 h 1757680"/>
                <a:gd name="connsiteX24" fmla="*/ 393807 w 603182"/>
                <a:gd name="connsiteY24" fmla="*/ 276363 h 1757680"/>
                <a:gd name="connsiteX25" fmla="*/ 370924 w 603182"/>
                <a:gd name="connsiteY25" fmla="*/ 259916 h 1757680"/>
                <a:gd name="connsiteX26" fmla="*/ 362063 w 603182"/>
                <a:gd name="connsiteY26" fmla="*/ 232214 h 1757680"/>
                <a:gd name="connsiteX27" fmla="*/ 361784 w 603182"/>
                <a:gd name="connsiteY27" fmla="*/ 230473 h 1757680"/>
                <a:gd name="connsiteX28" fmla="*/ 397973 w 603182"/>
                <a:gd name="connsiteY28" fmla="*/ 178677 h 1757680"/>
                <a:gd name="connsiteX29" fmla="*/ 398812 w 603182"/>
                <a:gd name="connsiteY29" fmla="*/ 175101 h 1757680"/>
                <a:gd name="connsiteX30" fmla="*/ 401704 w 603182"/>
                <a:gd name="connsiteY30" fmla="*/ 175630 h 1757680"/>
                <a:gd name="connsiteX31" fmla="*/ 422565 w 603182"/>
                <a:gd name="connsiteY31" fmla="*/ 163629 h 1757680"/>
                <a:gd name="connsiteX32" fmla="*/ 431892 w 603182"/>
                <a:gd name="connsiteY32" fmla="*/ 159774 h 1757680"/>
                <a:gd name="connsiteX33" fmla="*/ 433944 w 603182"/>
                <a:gd name="connsiteY33" fmla="*/ 152903 h 1757680"/>
                <a:gd name="connsiteX34" fmla="*/ 433944 w 603182"/>
                <a:gd name="connsiteY34" fmla="*/ 150353 h 1757680"/>
                <a:gd name="connsiteX35" fmla="*/ 433944 w 603182"/>
                <a:gd name="connsiteY35" fmla="*/ 149452 h 1757680"/>
                <a:gd name="connsiteX36" fmla="*/ 433944 w 603182"/>
                <a:gd name="connsiteY36" fmla="*/ 149763 h 1757680"/>
                <a:gd name="connsiteX37" fmla="*/ 424058 w 603182"/>
                <a:gd name="connsiteY37" fmla="*/ 116900 h 1757680"/>
                <a:gd name="connsiteX38" fmla="*/ 433727 w 603182"/>
                <a:gd name="connsiteY38" fmla="*/ 86027 h 1757680"/>
                <a:gd name="connsiteX39" fmla="*/ 433509 w 603182"/>
                <a:gd name="connsiteY39" fmla="*/ 83540 h 1757680"/>
                <a:gd name="connsiteX40" fmla="*/ 433509 w 603182"/>
                <a:gd name="connsiteY40" fmla="*/ 83913 h 1757680"/>
                <a:gd name="connsiteX41" fmla="*/ 427291 w 603182"/>
                <a:gd name="connsiteY41" fmla="*/ 72907 h 1757680"/>
                <a:gd name="connsiteX42" fmla="*/ 414482 w 603182"/>
                <a:gd name="connsiteY42" fmla="*/ 62150 h 1757680"/>
                <a:gd name="connsiteX43" fmla="*/ 401113 w 603182"/>
                <a:gd name="connsiteY43" fmla="*/ 57548 h 1757680"/>
                <a:gd name="connsiteX44" fmla="*/ 382210 w 603182"/>
                <a:gd name="connsiteY44" fmla="*/ 22727 h 1757680"/>
                <a:gd name="connsiteX45" fmla="*/ 353389 w 603182"/>
                <a:gd name="connsiteY45" fmla="*/ 8457 h 1757680"/>
                <a:gd name="connsiteX46" fmla="*/ 327833 w 603182"/>
                <a:gd name="connsiteY46" fmla="*/ 15545 h 1757680"/>
                <a:gd name="connsiteX47" fmla="*/ 292421 w 603182"/>
                <a:gd name="connsiteY47" fmla="*/ 9327 h 1757680"/>
                <a:gd name="connsiteX48" fmla="*/ 257475 w 603182"/>
                <a:gd name="connsiteY48" fmla="*/ 0 h 1757680"/>
                <a:gd name="connsiteX49" fmla="*/ 228499 w 603182"/>
                <a:gd name="connsiteY49" fmla="*/ 17690 h 1757680"/>
                <a:gd name="connsiteX50" fmla="*/ 226012 w 603182"/>
                <a:gd name="connsiteY50" fmla="*/ 36904 h 1757680"/>
                <a:gd name="connsiteX51" fmla="*/ 203471 w 603182"/>
                <a:gd name="connsiteY51" fmla="*/ 61528 h 1757680"/>
                <a:gd name="connsiteX52" fmla="*/ 187926 w 603182"/>
                <a:gd name="connsiteY52" fmla="*/ 75456 h 1757680"/>
                <a:gd name="connsiteX53" fmla="*/ 187926 w 603182"/>
                <a:gd name="connsiteY53" fmla="*/ 74959 h 1757680"/>
                <a:gd name="connsiteX54" fmla="*/ 187615 w 603182"/>
                <a:gd name="connsiteY54" fmla="*/ 76545 h 1757680"/>
                <a:gd name="connsiteX55" fmla="*/ 187615 w 603182"/>
                <a:gd name="connsiteY55" fmla="*/ 78628 h 1757680"/>
                <a:gd name="connsiteX56" fmla="*/ 191564 w 603182"/>
                <a:gd name="connsiteY56" fmla="*/ 91623 h 1757680"/>
                <a:gd name="connsiteX57" fmla="*/ 191377 w 603182"/>
                <a:gd name="connsiteY57" fmla="*/ 116682 h 1757680"/>
                <a:gd name="connsiteX58" fmla="*/ 182920 w 603182"/>
                <a:gd name="connsiteY58" fmla="*/ 133658 h 1757680"/>
                <a:gd name="connsiteX59" fmla="*/ 180869 w 603182"/>
                <a:gd name="connsiteY59" fmla="*/ 142176 h 1757680"/>
                <a:gd name="connsiteX60" fmla="*/ 180869 w 603182"/>
                <a:gd name="connsiteY60" fmla="*/ 141679 h 1757680"/>
                <a:gd name="connsiteX61" fmla="*/ 180869 w 603182"/>
                <a:gd name="connsiteY61" fmla="*/ 145659 h 1757680"/>
                <a:gd name="connsiteX62" fmla="*/ 183978 w 603182"/>
                <a:gd name="connsiteY62" fmla="*/ 158716 h 1757680"/>
                <a:gd name="connsiteX63" fmla="*/ 197937 w 603182"/>
                <a:gd name="connsiteY63" fmla="*/ 170438 h 1757680"/>
                <a:gd name="connsiteX64" fmla="*/ 214602 w 603182"/>
                <a:gd name="connsiteY64" fmla="*/ 167329 h 1757680"/>
                <a:gd name="connsiteX65" fmla="*/ 218053 w 603182"/>
                <a:gd name="connsiteY65" fmla="*/ 168417 h 1757680"/>
                <a:gd name="connsiteX66" fmla="*/ 218737 w 603182"/>
                <a:gd name="connsiteY66" fmla="*/ 172583 h 1757680"/>
                <a:gd name="connsiteX67" fmla="*/ 250262 w 603182"/>
                <a:gd name="connsiteY67" fmla="*/ 225965 h 1757680"/>
                <a:gd name="connsiteX68" fmla="*/ 250604 w 603182"/>
                <a:gd name="connsiteY68" fmla="*/ 228235 h 1757680"/>
                <a:gd name="connsiteX69" fmla="*/ 250604 w 603182"/>
                <a:gd name="connsiteY69" fmla="*/ 228235 h 1757680"/>
                <a:gd name="connsiteX70" fmla="*/ 253185 w 603182"/>
                <a:gd name="connsiteY70" fmla="*/ 265730 h 1757680"/>
                <a:gd name="connsiteX71" fmla="*/ 229960 w 603182"/>
                <a:gd name="connsiteY71" fmla="*/ 279067 h 1757680"/>
                <a:gd name="connsiteX72" fmla="*/ 182827 w 603182"/>
                <a:gd name="connsiteY72" fmla="*/ 301577 h 1757680"/>
                <a:gd name="connsiteX73" fmla="*/ 127797 w 603182"/>
                <a:gd name="connsiteY73" fmla="*/ 318832 h 1757680"/>
                <a:gd name="connsiteX74" fmla="*/ 105537 w 603182"/>
                <a:gd name="connsiteY74" fmla="*/ 326014 h 1757680"/>
                <a:gd name="connsiteX75" fmla="*/ 82623 w 603182"/>
                <a:gd name="connsiteY75" fmla="*/ 371282 h 1757680"/>
                <a:gd name="connsiteX76" fmla="*/ 69192 w 603182"/>
                <a:gd name="connsiteY76" fmla="*/ 399636 h 1757680"/>
                <a:gd name="connsiteX77" fmla="*/ 63627 w 603182"/>
                <a:gd name="connsiteY77" fmla="*/ 426001 h 1757680"/>
                <a:gd name="connsiteX78" fmla="*/ 62476 w 603182"/>
                <a:gd name="connsiteY78" fmla="*/ 431441 h 1757680"/>
                <a:gd name="connsiteX79" fmla="*/ 52900 w 603182"/>
                <a:gd name="connsiteY79" fmla="*/ 470180 h 1757680"/>
                <a:gd name="connsiteX80" fmla="*/ 39625 w 603182"/>
                <a:gd name="connsiteY80" fmla="*/ 529812 h 1757680"/>
                <a:gd name="connsiteX81" fmla="*/ 29334 w 603182"/>
                <a:gd name="connsiteY81" fmla="*/ 675470 h 1757680"/>
                <a:gd name="connsiteX82" fmla="*/ 118532 w 603182"/>
                <a:gd name="connsiteY82" fmla="*/ 758668 h 1757680"/>
                <a:gd name="connsiteX83" fmla="*/ 123911 w 603182"/>
                <a:gd name="connsiteY83" fmla="*/ 763518 h 1757680"/>
                <a:gd name="connsiteX84" fmla="*/ 106842 w 603182"/>
                <a:gd name="connsiteY84" fmla="*/ 922950 h 1757680"/>
                <a:gd name="connsiteX85" fmla="*/ 124377 w 603182"/>
                <a:gd name="connsiteY85" fmla="*/ 954040 h 1757680"/>
                <a:gd name="connsiteX86" fmla="*/ 124191 w 603182"/>
                <a:gd name="connsiteY86" fmla="*/ 959761 h 1757680"/>
                <a:gd name="connsiteX87" fmla="*/ 118968 w 603182"/>
                <a:gd name="connsiteY87" fmla="*/ 1006894 h 1757680"/>
                <a:gd name="connsiteX88" fmla="*/ 115050 w 603182"/>
                <a:gd name="connsiteY88" fmla="*/ 1073365 h 1757680"/>
                <a:gd name="connsiteX89" fmla="*/ 103267 w 603182"/>
                <a:gd name="connsiteY89" fmla="*/ 1199810 h 1757680"/>
                <a:gd name="connsiteX90" fmla="*/ 97360 w 603182"/>
                <a:gd name="connsiteY90" fmla="*/ 1243336 h 1757680"/>
                <a:gd name="connsiteX91" fmla="*/ 90800 w 603182"/>
                <a:gd name="connsiteY91" fmla="*/ 1385388 h 1757680"/>
                <a:gd name="connsiteX92" fmla="*/ 84271 w 603182"/>
                <a:gd name="connsiteY92" fmla="*/ 1446668 h 1757680"/>
                <a:gd name="connsiteX93" fmla="*/ 80322 w 603182"/>
                <a:gd name="connsiteY93" fmla="*/ 1506610 h 1757680"/>
                <a:gd name="connsiteX94" fmla="*/ 71150 w 603182"/>
                <a:gd name="connsiteY94" fmla="*/ 1548333 h 1757680"/>
                <a:gd name="connsiteX95" fmla="*/ 59367 w 603182"/>
                <a:gd name="connsiteY95" fmla="*/ 1587414 h 1757680"/>
                <a:gd name="connsiteX96" fmla="*/ 57067 w 603182"/>
                <a:gd name="connsiteY96" fmla="*/ 1605011 h 1757680"/>
                <a:gd name="connsiteX97" fmla="*/ 50849 w 603182"/>
                <a:gd name="connsiteY97" fmla="*/ 1653885 h 1757680"/>
                <a:gd name="connsiteX98" fmla="*/ 51284 w 603182"/>
                <a:gd name="connsiteY98" fmla="*/ 1654942 h 1757680"/>
                <a:gd name="connsiteX99" fmla="*/ 109 w 603182"/>
                <a:gd name="connsiteY99" fmla="*/ 1739259 h 1757680"/>
                <a:gd name="connsiteX100" fmla="*/ 10991 w 603182"/>
                <a:gd name="connsiteY100" fmla="*/ 1752317 h 1757680"/>
                <a:gd name="connsiteX101" fmla="*/ 63285 w 603182"/>
                <a:gd name="connsiteY101" fmla="*/ 1752317 h 1757680"/>
                <a:gd name="connsiteX102" fmla="*/ 103702 w 603182"/>
                <a:gd name="connsiteY102" fmla="*/ 1728191 h 1757680"/>
                <a:gd name="connsiteX103" fmla="*/ 122046 w 603182"/>
                <a:gd name="connsiteY103" fmla="*/ 1710594 h 1757680"/>
                <a:gd name="connsiteX104" fmla="*/ 153478 w 603182"/>
                <a:gd name="connsiteY104" fmla="*/ 1692686 h 1757680"/>
                <a:gd name="connsiteX105" fmla="*/ 151364 w 603182"/>
                <a:gd name="connsiteY105" fmla="*/ 1684820 h 1757680"/>
                <a:gd name="connsiteX106" fmla="*/ 148472 w 603182"/>
                <a:gd name="connsiteY106" fmla="*/ 1673938 h 1757680"/>
                <a:gd name="connsiteX107" fmla="*/ 160909 w 603182"/>
                <a:gd name="connsiteY107" fmla="*/ 1662373 h 1757680"/>
                <a:gd name="connsiteX108" fmla="*/ 172039 w 603182"/>
                <a:gd name="connsiteY108" fmla="*/ 1629137 h 1757680"/>
                <a:gd name="connsiteX109" fmla="*/ 177262 w 603182"/>
                <a:gd name="connsiteY109" fmla="*/ 1595249 h 1757680"/>
                <a:gd name="connsiteX110" fmla="*/ 181211 w 603182"/>
                <a:gd name="connsiteY110" fmla="*/ 1541804 h 1757680"/>
                <a:gd name="connsiteX111" fmla="*/ 198870 w 603182"/>
                <a:gd name="connsiteY111" fmla="*/ 1481831 h 1757680"/>
                <a:gd name="connsiteX112" fmla="*/ 221815 w 603182"/>
                <a:gd name="connsiteY112" fmla="*/ 1314378 h 1757680"/>
                <a:gd name="connsiteX113" fmla="*/ 238168 w 603182"/>
                <a:gd name="connsiteY113" fmla="*/ 1223781 h 1757680"/>
                <a:gd name="connsiteX114" fmla="*/ 253247 w 603182"/>
                <a:gd name="connsiteY114" fmla="*/ 1146894 h 1757680"/>
                <a:gd name="connsiteX115" fmla="*/ 302339 w 603182"/>
                <a:gd name="connsiteY115" fmla="*/ 1032170 h 1757680"/>
                <a:gd name="connsiteX116" fmla="*/ 314775 w 603182"/>
                <a:gd name="connsiteY116" fmla="*/ 1034129 h 1757680"/>
                <a:gd name="connsiteX117" fmla="*/ 338466 w 603182"/>
                <a:gd name="connsiteY117" fmla="*/ 1107129 h 1757680"/>
                <a:gd name="connsiteX118" fmla="*/ 355472 w 603182"/>
                <a:gd name="connsiteY118" fmla="*/ 1170336 h 1757680"/>
                <a:gd name="connsiteX119" fmla="*/ 375774 w 603182"/>
                <a:gd name="connsiteY119" fmla="*/ 1264820 h 1757680"/>
                <a:gd name="connsiteX120" fmla="*/ 388894 w 603182"/>
                <a:gd name="connsiteY120" fmla="*/ 1344349 h 1757680"/>
                <a:gd name="connsiteX121" fmla="*/ 392003 w 603182"/>
                <a:gd name="connsiteY121" fmla="*/ 1384767 h 1757680"/>
                <a:gd name="connsiteX122" fmla="*/ 400522 w 603182"/>
                <a:gd name="connsiteY122" fmla="*/ 1423847 h 1757680"/>
                <a:gd name="connsiteX123" fmla="*/ 411653 w 603182"/>
                <a:gd name="connsiteY123" fmla="*/ 1454471 h 1757680"/>
                <a:gd name="connsiteX124" fmla="*/ 411653 w 603182"/>
                <a:gd name="connsiteY124" fmla="*/ 1555484 h 1757680"/>
                <a:gd name="connsiteX125" fmla="*/ 448308 w 603182"/>
                <a:gd name="connsiteY125" fmla="*/ 1651864 h 1757680"/>
                <a:gd name="connsiteX126" fmla="*/ 453096 w 603182"/>
                <a:gd name="connsiteY126" fmla="*/ 1654352 h 1757680"/>
                <a:gd name="connsiteX127" fmla="*/ 452879 w 603182"/>
                <a:gd name="connsiteY127" fmla="*/ 1681369 h 1757680"/>
                <a:gd name="connsiteX128" fmla="*/ 453562 w 603182"/>
                <a:gd name="connsiteY128" fmla="*/ 1685442 h 1757680"/>
                <a:gd name="connsiteX129" fmla="*/ 482383 w 603182"/>
                <a:gd name="connsiteY129" fmla="*/ 1705651 h 1757680"/>
                <a:gd name="connsiteX130" fmla="*/ 503991 w 603182"/>
                <a:gd name="connsiteY130" fmla="*/ 1722595 h 1757680"/>
                <a:gd name="connsiteX131" fmla="*/ 558524 w 603182"/>
                <a:gd name="connsiteY131" fmla="*/ 1752255 h 1757680"/>
                <a:gd name="connsiteX132" fmla="*/ 602050 w 603182"/>
                <a:gd name="connsiteY132" fmla="*/ 1749643 h 1757680"/>
                <a:gd name="connsiteX133" fmla="*/ 602952 w 603182"/>
                <a:gd name="connsiteY133" fmla="*/ 1741218 h 1757680"/>
                <a:gd name="connsiteX134" fmla="*/ 487078 w 603182"/>
                <a:gd name="connsiteY134" fmla="*/ 566871 h 1757680"/>
                <a:gd name="connsiteX135" fmla="*/ 490436 w 603182"/>
                <a:gd name="connsiteY135" fmla="*/ 569763 h 1757680"/>
                <a:gd name="connsiteX136" fmla="*/ 496343 w 603182"/>
                <a:gd name="connsiteY136" fmla="*/ 604708 h 1757680"/>
                <a:gd name="connsiteX137" fmla="*/ 495845 w 603182"/>
                <a:gd name="connsiteY137" fmla="*/ 628430 h 1757680"/>
                <a:gd name="connsiteX138" fmla="*/ 499296 w 603182"/>
                <a:gd name="connsiteY138" fmla="*/ 645530 h 1757680"/>
                <a:gd name="connsiteX139" fmla="*/ 493389 w 603182"/>
                <a:gd name="connsiteY139" fmla="*/ 664184 h 1757680"/>
                <a:gd name="connsiteX140" fmla="*/ 485523 w 603182"/>
                <a:gd name="connsiteY140" fmla="*/ 664184 h 1757680"/>
                <a:gd name="connsiteX141" fmla="*/ 483067 w 603182"/>
                <a:gd name="connsiteY141" fmla="*/ 563514 h 1757680"/>
                <a:gd name="connsiteX142" fmla="*/ 253185 w 603182"/>
                <a:gd name="connsiteY142" fmla="*/ 266289 h 1757680"/>
                <a:gd name="connsiteX143" fmla="*/ 253185 w 603182"/>
                <a:gd name="connsiteY143" fmla="*/ 265699 h 1757680"/>
                <a:gd name="connsiteX144" fmla="*/ 253092 w 603182"/>
                <a:gd name="connsiteY144" fmla="*/ 266289 h 1757680"/>
                <a:gd name="connsiteX145" fmla="*/ 132399 w 603182"/>
                <a:gd name="connsiteY145" fmla="*/ 653831 h 1757680"/>
                <a:gd name="connsiteX146" fmla="*/ 131901 w 603182"/>
                <a:gd name="connsiteY146" fmla="*/ 645530 h 1757680"/>
                <a:gd name="connsiteX147" fmla="*/ 133549 w 603182"/>
                <a:gd name="connsiteY147" fmla="*/ 640929 h 1757680"/>
                <a:gd name="connsiteX148" fmla="*/ 135352 w 603182"/>
                <a:gd name="connsiteY148" fmla="*/ 628492 h 1757680"/>
                <a:gd name="connsiteX149" fmla="*/ 135352 w 603182"/>
                <a:gd name="connsiteY149" fmla="*/ 628337 h 1757680"/>
                <a:gd name="connsiteX150" fmla="*/ 134886 w 603182"/>
                <a:gd name="connsiteY150" fmla="*/ 604771 h 1757680"/>
                <a:gd name="connsiteX151" fmla="*/ 140762 w 603182"/>
                <a:gd name="connsiteY151" fmla="*/ 569825 h 1757680"/>
                <a:gd name="connsiteX152" fmla="*/ 143001 w 603182"/>
                <a:gd name="connsiteY152" fmla="*/ 567928 h 1757680"/>
                <a:gd name="connsiteX153" fmla="*/ 148193 w 603182"/>
                <a:gd name="connsiteY153" fmla="*/ 563420 h 1757680"/>
                <a:gd name="connsiteX154" fmla="*/ 148566 w 603182"/>
                <a:gd name="connsiteY154" fmla="*/ 558974 h 1757680"/>
                <a:gd name="connsiteX155" fmla="*/ 149125 w 603182"/>
                <a:gd name="connsiteY155" fmla="*/ 610025 h 1757680"/>
                <a:gd name="connsiteX156" fmla="*/ 139301 w 603182"/>
                <a:gd name="connsiteY156" fmla="*/ 639001 h 1757680"/>
                <a:gd name="connsiteX157" fmla="*/ 137280 w 603182"/>
                <a:gd name="connsiteY157" fmla="*/ 663189 h 1757680"/>
                <a:gd name="connsiteX158" fmla="*/ 132399 w 603182"/>
                <a:gd name="connsiteY158" fmla="*/ 653831 h 175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603182" h="1757680">
                  <a:moveTo>
                    <a:pt x="602952" y="1741218"/>
                  </a:moveTo>
                  <a:cubicBezTo>
                    <a:pt x="601304" y="1732976"/>
                    <a:pt x="598506" y="1725011"/>
                    <a:pt x="594620" y="1717558"/>
                  </a:cubicBezTo>
                  <a:lnTo>
                    <a:pt x="557311" y="1661844"/>
                  </a:lnTo>
                  <a:lnTo>
                    <a:pt x="557529" y="1661844"/>
                  </a:lnTo>
                  <a:cubicBezTo>
                    <a:pt x="557529" y="1661844"/>
                    <a:pt x="551653" y="1633863"/>
                    <a:pt x="557529" y="1620121"/>
                  </a:cubicBezTo>
                  <a:cubicBezTo>
                    <a:pt x="563405" y="1606379"/>
                    <a:pt x="536574" y="1572584"/>
                    <a:pt x="536574" y="1572584"/>
                  </a:cubicBezTo>
                  <a:cubicBezTo>
                    <a:pt x="536574" y="1572584"/>
                    <a:pt x="533309" y="1564096"/>
                    <a:pt x="541828" y="1553650"/>
                  </a:cubicBezTo>
                  <a:cubicBezTo>
                    <a:pt x="550347" y="1543203"/>
                    <a:pt x="536574" y="1512610"/>
                    <a:pt x="536574" y="1512610"/>
                  </a:cubicBezTo>
                  <a:cubicBezTo>
                    <a:pt x="536574" y="1512610"/>
                    <a:pt x="530045" y="1448720"/>
                    <a:pt x="529392" y="1438957"/>
                  </a:cubicBezTo>
                  <a:cubicBezTo>
                    <a:pt x="528739" y="1429195"/>
                    <a:pt x="523485" y="1375097"/>
                    <a:pt x="523485" y="1375097"/>
                  </a:cubicBezTo>
                  <a:lnTo>
                    <a:pt x="511049" y="1260405"/>
                  </a:lnTo>
                  <a:lnTo>
                    <a:pt x="488912" y="956434"/>
                  </a:lnTo>
                  <a:lnTo>
                    <a:pt x="488508" y="950745"/>
                  </a:lnTo>
                  <a:cubicBezTo>
                    <a:pt x="491244" y="949408"/>
                    <a:pt x="492705" y="948568"/>
                    <a:pt x="492705" y="948568"/>
                  </a:cubicBezTo>
                  <a:lnTo>
                    <a:pt x="488291" y="780494"/>
                  </a:lnTo>
                  <a:lnTo>
                    <a:pt x="492115" y="777043"/>
                  </a:lnTo>
                  <a:cubicBezTo>
                    <a:pt x="525506" y="746823"/>
                    <a:pt x="602517" y="676869"/>
                    <a:pt x="601739" y="675346"/>
                  </a:cubicBezTo>
                  <a:cubicBezTo>
                    <a:pt x="600962" y="673822"/>
                    <a:pt x="592412" y="558539"/>
                    <a:pt x="591418" y="529687"/>
                  </a:cubicBezTo>
                  <a:cubicBezTo>
                    <a:pt x="590578" y="509183"/>
                    <a:pt x="586070" y="488993"/>
                    <a:pt x="578173" y="470056"/>
                  </a:cubicBezTo>
                  <a:cubicBezTo>
                    <a:pt x="576245" y="466232"/>
                    <a:pt x="570680" y="441017"/>
                    <a:pt x="568379" y="430353"/>
                  </a:cubicBezTo>
                  <a:cubicBezTo>
                    <a:pt x="567757" y="427431"/>
                    <a:pt x="567353" y="425597"/>
                    <a:pt x="567353" y="425597"/>
                  </a:cubicBezTo>
                  <a:cubicBezTo>
                    <a:pt x="567353" y="425597"/>
                    <a:pt x="544782" y="382567"/>
                    <a:pt x="546740" y="363012"/>
                  </a:cubicBezTo>
                  <a:cubicBezTo>
                    <a:pt x="548699" y="343456"/>
                    <a:pt x="552616" y="328812"/>
                    <a:pt x="504488" y="321972"/>
                  </a:cubicBezTo>
                  <a:cubicBezTo>
                    <a:pt x="504488" y="321972"/>
                    <a:pt x="464071" y="315941"/>
                    <a:pt x="440007" y="299494"/>
                  </a:cubicBezTo>
                  <a:cubicBezTo>
                    <a:pt x="425774" y="289641"/>
                    <a:pt x="410223" y="281853"/>
                    <a:pt x="393807" y="276363"/>
                  </a:cubicBezTo>
                  <a:cubicBezTo>
                    <a:pt x="393807" y="276363"/>
                    <a:pt x="380313" y="251490"/>
                    <a:pt x="370924" y="259916"/>
                  </a:cubicBezTo>
                  <a:cubicBezTo>
                    <a:pt x="366948" y="251039"/>
                    <a:pt x="363976" y="241750"/>
                    <a:pt x="362063" y="232214"/>
                  </a:cubicBezTo>
                  <a:lnTo>
                    <a:pt x="361784" y="230473"/>
                  </a:lnTo>
                  <a:cubicBezTo>
                    <a:pt x="379608" y="218046"/>
                    <a:pt x="392432" y="199687"/>
                    <a:pt x="397973" y="178677"/>
                  </a:cubicBezTo>
                  <a:cubicBezTo>
                    <a:pt x="398284" y="177495"/>
                    <a:pt x="398533" y="176283"/>
                    <a:pt x="398812" y="175101"/>
                  </a:cubicBezTo>
                  <a:cubicBezTo>
                    <a:pt x="399745" y="175418"/>
                    <a:pt x="400718" y="175596"/>
                    <a:pt x="401704" y="175630"/>
                  </a:cubicBezTo>
                  <a:cubicBezTo>
                    <a:pt x="409880" y="175630"/>
                    <a:pt x="414917" y="166520"/>
                    <a:pt x="422565" y="163629"/>
                  </a:cubicBezTo>
                  <a:cubicBezTo>
                    <a:pt x="425674" y="162416"/>
                    <a:pt x="429498" y="162230"/>
                    <a:pt x="431892" y="159774"/>
                  </a:cubicBezTo>
                  <a:cubicBezTo>
                    <a:pt x="433487" y="157862"/>
                    <a:pt x="434227" y="155377"/>
                    <a:pt x="433944" y="152903"/>
                  </a:cubicBezTo>
                  <a:cubicBezTo>
                    <a:pt x="434022" y="152054"/>
                    <a:pt x="434022" y="151202"/>
                    <a:pt x="433944" y="150353"/>
                  </a:cubicBezTo>
                  <a:cubicBezTo>
                    <a:pt x="433960" y="150052"/>
                    <a:pt x="433960" y="149753"/>
                    <a:pt x="433944" y="149452"/>
                  </a:cubicBezTo>
                  <a:lnTo>
                    <a:pt x="433944" y="149763"/>
                  </a:lnTo>
                  <a:cubicBezTo>
                    <a:pt x="431861" y="138446"/>
                    <a:pt x="423094" y="128403"/>
                    <a:pt x="424058" y="116900"/>
                  </a:cubicBezTo>
                  <a:cubicBezTo>
                    <a:pt x="424991" y="106080"/>
                    <a:pt x="434504" y="96567"/>
                    <a:pt x="433727" y="86027"/>
                  </a:cubicBezTo>
                  <a:cubicBezTo>
                    <a:pt x="433717" y="85194"/>
                    <a:pt x="433643" y="84364"/>
                    <a:pt x="433509" y="83540"/>
                  </a:cubicBezTo>
                  <a:lnTo>
                    <a:pt x="433509" y="83913"/>
                  </a:lnTo>
                  <a:cubicBezTo>
                    <a:pt x="432349" y="79797"/>
                    <a:pt x="430217" y="76022"/>
                    <a:pt x="427291" y="72907"/>
                  </a:cubicBezTo>
                  <a:cubicBezTo>
                    <a:pt x="423946" y="68346"/>
                    <a:pt x="419553" y="64659"/>
                    <a:pt x="414482" y="62150"/>
                  </a:cubicBezTo>
                  <a:cubicBezTo>
                    <a:pt x="410160" y="60253"/>
                    <a:pt x="405155" y="59818"/>
                    <a:pt x="401113" y="57548"/>
                  </a:cubicBezTo>
                  <a:cubicBezTo>
                    <a:pt x="389237" y="51082"/>
                    <a:pt x="389267" y="34231"/>
                    <a:pt x="382210" y="22727"/>
                  </a:cubicBezTo>
                  <a:cubicBezTo>
                    <a:pt x="376045" y="12937"/>
                    <a:pt x="364914" y="7424"/>
                    <a:pt x="353389" y="8457"/>
                  </a:cubicBezTo>
                  <a:cubicBezTo>
                    <a:pt x="344559" y="9327"/>
                    <a:pt x="336569" y="14022"/>
                    <a:pt x="327833" y="15545"/>
                  </a:cubicBezTo>
                  <a:cubicBezTo>
                    <a:pt x="315894" y="17659"/>
                    <a:pt x="303738" y="13773"/>
                    <a:pt x="292421" y="9327"/>
                  </a:cubicBezTo>
                  <a:cubicBezTo>
                    <a:pt x="281104" y="4881"/>
                    <a:pt x="269632" y="0"/>
                    <a:pt x="257475" y="0"/>
                  </a:cubicBezTo>
                  <a:cubicBezTo>
                    <a:pt x="245319" y="0"/>
                    <a:pt x="232168" y="6218"/>
                    <a:pt x="228499" y="17690"/>
                  </a:cubicBezTo>
                  <a:cubicBezTo>
                    <a:pt x="226540" y="23909"/>
                    <a:pt x="227504" y="30593"/>
                    <a:pt x="226012" y="36904"/>
                  </a:cubicBezTo>
                  <a:cubicBezTo>
                    <a:pt x="223338" y="48035"/>
                    <a:pt x="213576" y="55994"/>
                    <a:pt x="203471" y="61528"/>
                  </a:cubicBezTo>
                  <a:cubicBezTo>
                    <a:pt x="197253" y="64979"/>
                    <a:pt x="189854" y="68927"/>
                    <a:pt x="187926" y="75456"/>
                  </a:cubicBezTo>
                  <a:cubicBezTo>
                    <a:pt x="187926" y="75270"/>
                    <a:pt x="187926" y="75114"/>
                    <a:pt x="187926" y="74959"/>
                  </a:cubicBezTo>
                  <a:cubicBezTo>
                    <a:pt x="187786" y="75481"/>
                    <a:pt x="187684" y="76010"/>
                    <a:pt x="187615" y="76545"/>
                  </a:cubicBezTo>
                  <a:cubicBezTo>
                    <a:pt x="187553" y="77238"/>
                    <a:pt x="187553" y="77934"/>
                    <a:pt x="187615" y="78628"/>
                  </a:cubicBezTo>
                  <a:cubicBezTo>
                    <a:pt x="187615" y="83105"/>
                    <a:pt x="189978" y="87364"/>
                    <a:pt x="191564" y="91623"/>
                  </a:cubicBezTo>
                  <a:cubicBezTo>
                    <a:pt x="194517" y="99726"/>
                    <a:pt x="194452" y="108624"/>
                    <a:pt x="191377" y="116682"/>
                  </a:cubicBezTo>
                  <a:cubicBezTo>
                    <a:pt x="189077" y="122589"/>
                    <a:pt x="185159" y="127782"/>
                    <a:pt x="182920" y="133658"/>
                  </a:cubicBezTo>
                  <a:cubicBezTo>
                    <a:pt x="181867" y="136394"/>
                    <a:pt x="181176" y="139260"/>
                    <a:pt x="180869" y="142176"/>
                  </a:cubicBezTo>
                  <a:lnTo>
                    <a:pt x="180869" y="141679"/>
                  </a:lnTo>
                  <a:cubicBezTo>
                    <a:pt x="180791" y="143003"/>
                    <a:pt x="180791" y="144334"/>
                    <a:pt x="180869" y="145659"/>
                  </a:cubicBezTo>
                  <a:cubicBezTo>
                    <a:pt x="180831" y="150198"/>
                    <a:pt x="181898" y="154681"/>
                    <a:pt x="183978" y="158716"/>
                  </a:cubicBezTo>
                  <a:cubicBezTo>
                    <a:pt x="186860" y="164347"/>
                    <a:pt x="191893" y="168575"/>
                    <a:pt x="197937" y="170438"/>
                  </a:cubicBezTo>
                  <a:cubicBezTo>
                    <a:pt x="204155" y="171868"/>
                    <a:pt x="208042" y="165774"/>
                    <a:pt x="214602" y="167329"/>
                  </a:cubicBezTo>
                  <a:cubicBezTo>
                    <a:pt x="215777" y="167612"/>
                    <a:pt x="216930" y="167975"/>
                    <a:pt x="218053" y="168417"/>
                  </a:cubicBezTo>
                  <a:cubicBezTo>
                    <a:pt x="218270" y="169816"/>
                    <a:pt x="218488" y="171215"/>
                    <a:pt x="218737" y="172583"/>
                  </a:cubicBezTo>
                  <a:cubicBezTo>
                    <a:pt x="222704" y="193507"/>
                    <a:pt x="233853" y="212388"/>
                    <a:pt x="250262" y="225965"/>
                  </a:cubicBezTo>
                  <a:cubicBezTo>
                    <a:pt x="250262" y="226711"/>
                    <a:pt x="250511" y="227457"/>
                    <a:pt x="250604" y="228235"/>
                  </a:cubicBezTo>
                  <a:lnTo>
                    <a:pt x="250604" y="228235"/>
                  </a:lnTo>
                  <a:cubicBezTo>
                    <a:pt x="252591" y="240630"/>
                    <a:pt x="253455" y="253179"/>
                    <a:pt x="253185" y="265730"/>
                  </a:cubicBezTo>
                  <a:cubicBezTo>
                    <a:pt x="253185" y="265730"/>
                    <a:pt x="243391" y="251397"/>
                    <a:pt x="229960" y="279067"/>
                  </a:cubicBezTo>
                  <a:cubicBezTo>
                    <a:pt x="229960" y="279067"/>
                    <a:pt x="194922" y="299276"/>
                    <a:pt x="182827" y="301577"/>
                  </a:cubicBezTo>
                  <a:cubicBezTo>
                    <a:pt x="170733" y="303878"/>
                    <a:pt x="127797" y="318832"/>
                    <a:pt x="127797" y="318832"/>
                  </a:cubicBezTo>
                  <a:cubicBezTo>
                    <a:pt x="121321" y="323514"/>
                    <a:pt x="113530" y="326029"/>
                    <a:pt x="105537" y="326014"/>
                  </a:cubicBezTo>
                  <a:cubicBezTo>
                    <a:pt x="92136" y="326014"/>
                    <a:pt x="81006" y="355332"/>
                    <a:pt x="82623" y="371282"/>
                  </a:cubicBezTo>
                  <a:cubicBezTo>
                    <a:pt x="84240" y="387231"/>
                    <a:pt x="81659" y="398983"/>
                    <a:pt x="69192" y="399636"/>
                  </a:cubicBezTo>
                  <a:cubicBezTo>
                    <a:pt x="56725" y="400289"/>
                    <a:pt x="63533" y="425565"/>
                    <a:pt x="63627" y="426001"/>
                  </a:cubicBezTo>
                  <a:lnTo>
                    <a:pt x="62476" y="431441"/>
                  </a:lnTo>
                  <a:cubicBezTo>
                    <a:pt x="60051" y="442572"/>
                    <a:pt x="54766" y="466449"/>
                    <a:pt x="52900" y="470180"/>
                  </a:cubicBezTo>
                  <a:cubicBezTo>
                    <a:pt x="44994" y="489120"/>
                    <a:pt x="40502" y="509307"/>
                    <a:pt x="39625" y="529812"/>
                  </a:cubicBezTo>
                  <a:cubicBezTo>
                    <a:pt x="38661" y="558663"/>
                    <a:pt x="30298" y="673511"/>
                    <a:pt x="29334" y="675470"/>
                  </a:cubicBezTo>
                  <a:cubicBezTo>
                    <a:pt x="28681" y="676745"/>
                    <a:pt x="81442" y="724966"/>
                    <a:pt x="118532" y="758668"/>
                  </a:cubicBezTo>
                  <a:lnTo>
                    <a:pt x="123911" y="763518"/>
                  </a:lnTo>
                  <a:lnTo>
                    <a:pt x="106842" y="922950"/>
                  </a:lnTo>
                  <a:cubicBezTo>
                    <a:pt x="107850" y="935383"/>
                    <a:pt x="114260" y="946746"/>
                    <a:pt x="124377" y="954040"/>
                  </a:cubicBezTo>
                  <a:cubicBezTo>
                    <a:pt x="124377" y="955906"/>
                    <a:pt x="124377" y="957802"/>
                    <a:pt x="124191" y="959761"/>
                  </a:cubicBezTo>
                  <a:cubicBezTo>
                    <a:pt x="123445" y="978415"/>
                    <a:pt x="121952" y="1000987"/>
                    <a:pt x="118968" y="1006894"/>
                  </a:cubicBezTo>
                  <a:cubicBezTo>
                    <a:pt x="113744" y="1017340"/>
                    <a:pt x="115050" y="1073365"/>
                    <a:pt x="115050" y="1073365"/>
                  </a:cubicBezTo>
                  <a:cubicBezTo>
                    <a:pt x="115050" y="1073365"/>
                    <a:pt x="109796" y="1187405"/>
                    <a:pt x="103267" y="1199810"/>
                  </a:cubicBezTo>
                  <a:cubicBezTo>
                    <a:pt x="96738" y="1212215"/>
                    <a:pt x="95401" y="1238237"/>
                    <a:pt x="97360" y="1243336"/>
                  </a:cubicBezTo>
                  <a:cubicBezTo>
                    <a:pt x="99319" y="1248435"/>
                    <a:pt x="90800" y="1385388"/>
                    <a:pt x="90800" y="1385388"/>
                  </a:cubicBezTo>
                  <a:lnTo>
                    <a:pt x="84271" y="1446668"/>
                  </a:lnTo>
                  <a:cubicBezTo>
                    <a:pt x="84271" y="1446668"/>
                    <a:pt x="86229" y="1505304"/>
                    <a:pt x="80322" y="1506610"/>
                  </a:cubicBezTo>
                  <a:cubicBezTo>
                    <a:pt x="74415" y="1507916"/>
                    <a:pt x="71150" y="1548333"/>
                    <a:pt x="71150" y="1548333"/>
                  </a:cubicBezTo>
                  <a:cubicBezTo>
                    <a:pt x="71150" y="1548333"/>
                    <a:pt x="50227" y="1576999"/>
                    <a:pt x="59367" y="1587414"/>
                  </a:cubicBezTo>
                  <a:cubicBezTo>
                    <a:pt x="68508" y="1597829"/>
                    <a:pt x="58030" y="1602431"/>
                    <a:pt x="57067" y="1605011"/>
                  </a:cubicBezTo>
                  <a:cubicBezTo>
                    <a:pt x="56103" y="1607591"/>
                    <a:pt x="37107" y="1617447"/>
                    <a:pt x="50849" y="1653885"/>
                  </a:cubicBezTo>
                  <a:cubicBezTo>
                    <a:pt x="50976" y="1654246"/>
                    <a:pt x="51119" y="1654597"/>
                    <a:pt x="51284" y="1654942"/>
                  </a:cubicBezTo>
                  <a:cubicBezTo>
                    <a:pt x="38412" y="1672819"/>
                    <a:pt x="-2378" y="1730492"/>
                    <a:pt x="109" y="1739259"/>
                  </a:cubicBezTo>
                  <a:cubicBezTo>
                    <a:pt x="1943" y="1744837"/>
                    <a:pt x="5836" y="1749507"/>
                    <a:pt x="10991" y="1752317"/>
                  </a:cubicBezTo>
                  <a:cubicBezTo>
                    <a:pt x="20598" y="1758069"/>
                    <a:pt x="37075" y="1760743"/>
                    <a:pt x="63285" y="1752317"/>
                  </a:cubicBezTo>
                  <a:cubicBezTo>
                    <a:pt x="106811" y="1738296"/>
                    <a:pt x="103702" y="1728191"/>
                    <a:pt x="103702" y="1728191"/>
                  </a:cubicBezTo>
                  <a:cubicBezTo>
                    <a:pt x="104165" y="1718382"/>
                    <a:pt x="112224" y="1710650"/>
                    <a:pt x="122046" y="1710594"/>
                  </a:cubicBezTo>
                  <a:cubicBezTo>
                    <a:pt x="140047" y="1709288"/>
                    <a:pt x="153478" y="1692686"/>
                    <a:pt x="153478" y="1692686"/>
                  </a:cubicBezTo>
                  <a:lnTo>
                    <a:pt x="151364" y="1684820"/>
                  </a:lnTo>
                  <a:lnTo>
                    <a:pt x="148472" y="1673938"/>
                  </a:lnTo>
                  <a:cubicBezTo>
                    <a:pt x="148814" y="1670829"/>
                    <a:pt x="151022" y="1665389"/>
                    <a:pt x="160909" y="1662373"/>
                  </a:cubicBezTo>
                  <a:cubicBezTo>
                    <a:pt x="175987" y="1657803"/>
                    <a:pt x="172039" y="1629137"/>
                    <a:pt x="172039" y="1629137"/>
                  </a:cubicBezTo>
                  <a:cubicBezTo>
                    <a:pt x="172039" y="1629137"/>
                    <a:pt x="170733" y="1599166"/>
                    <a:pt x="177262" y="1595249"/>
                  </a:cubicBezTo>
                  <a:cubicBezTo>
                    <a:pt x="183791" y="1591331"/>
                    <a:pt x="181211" y="1541804"/>
                    <a:pt x="181211" y="1541804"/>
                  </a:cubicBezTo>
                  <a:cubicBezTo>
                    <a:pt x="181211" y="1541804"/>
                    <a:pt x="188424" y="1505957"/>
                    <a:pt x="198870" y="1481831"/>
                  </a:cubicBezTo>
                  <a:cubicBezTo>
                    <a:pt x="209316" y="1457705"/>
                    <a:pt x="221815" y="1314378"/>
                    <a:pt x="221815" y="1314378"/>
                  </a:cubicBezTo>
                  <a:cubicBezTo>
                    <a:pt x="221815" y="1314378"/>
                    <a:pt x="230302" y="1243989"/>
                    <a:pt x="238168" y="1223781"/>
                  </a:cubicBezTo>
                  <a:cubicBezTo>
                    <a:pt x="246034" y="1203572"/>
                    <a:pt x="253247" y="1146894"/>
                    <a:pt x="253247" y="1146894"/>
                  </a:cubicBezTo>
                  <a:cubicBezTo>
                    <a:pt x="253247" y="1146894"/>
                    <a:pt x="301717" y="1053032"/>
                    <a:pt x="302339" y="1032170"/>
                  </a:cubicBezTo>
                  <a:cubicBezTo>
                    <a:pt x="302339" y="1032170"/>
                    <a:pt x="308557" y="1012614"/>
                    <a:pt x="314775" y="1034129"/>
                  </a:cubicBezTo>
                  <a:cubicBezTo>
                    <a:pt x="320993" y="1055644"/>
                    <a:pt x="338466" y="1107129"/>
                    <a:pt x="338466" y="1107129"/>
                  </a:cubicBezTo>
                  <a:lnTo>
                    <a:pt x="355472" y="1170336"/>
                  </a:lnTo>
                  <a:lnTo>
                    <a:pt x="375774" y="1264820"/>
                  </a:lnTo>
                  <a:lnTo>
                    <a:pt x="388894" y="1344349"/>
                  </a:lnTo>
                  <a:cubicBezTo>
                    <a:pt x="388894" y="1344349"/>
                    <a:pt x="386905" y="1374320"/>
                    <a:pt x="392003" y="1384767"/>
                  </a:cubicBezTo>
                  <a:cubicBezTo>
                    <a:pt x="397102" y="1395213"/>
                    <a:pt x="404440" y="1419277"/>
                    <a:pt x="400522" y="1423847"/>
                  </a:cubicBezTo>
                  <a:cubicBezTo>
                    <a:pt x="396605" y="1428417"/>
                    <a:pt x="408357" y="1449932"/>
                    <a:pt x="411653" y="1454471"/>
                  </a:cubicBezTo>
                  <a:cubicBezTo>
                    <a:pt x="414948" y="1459010"/>
                    <a:pt x="411653" y="1555484"/>
                    <a:pt x="411653" y="1555484"/>
                  </a:cubicBezTo>
                  <a:cubicBezTo>
                    <a:pt x="411653" y="1555484"/>
                    <a:pt x="426700" y="1637594"/>
                    <a:pt x="448308" y="1651864"/>
                  </a:cubicBezTo>
                  <a:cubicBezTo>
                    <a:pt x="449816" y="1652856"/>
                    <a:pt x="451420" y="1653689"/>
                    <a:pt x="453096" y="1654352"/>
                  </a:cubicBezTo>
                  <a:cubicBezTo>
                    <a:pt x="452785" y="1663243"/>
                    <a:pt x="452474" y="1675151"/>
                    <a:pt x="452879" y="1681369"/>
                  </a:cubicBezTo>
                  <a:cubicBezTo>
                    <a:pt x="452832" y="1682759"/>
                    <a:pt x="453062" y="1684145"/>
                    <a:pt x="453562" y="1685442"/>
                  </a:cubicBezTo>
                  <a:cubicBezTo>
                    <a:pt x="455521" y="1688053"/>
                    <a:pt x="477782" y="1705651"/>
                    <a:pt x="482383" y="1705651"/>
                  </a:cubicBezTo>
                  <a:cubicBezTo>
                    <a:pt x="486985" y="1705651"/>
                    <a:pt x="503307" y="1717061"/>
                    <a:pt x="503991" y="1722595"/>
                  </a:cubicBezTo>
                  <a:cubicBezTo>
                    <a:pt x="504675" y="1728129"/>
                    <a:pt x="551839" y="1751571"/>
                    <a:pt x="558524" y="1752255"/>
                  </a:cubicBezTo>
                  <a:cubicBezTo>
                    <a:pt x="565208" y="1752939"/>
                    <a:pt x="597604" y="1758753"/>
                    <a:pt x="602050" y="1749643"/>
                  </a:cubicBezTo>
                  <a:cubicBezTo>
                    <a:pt x="603138" y="1746979"/>
                    <a:pt x="603450" y="1744054"/>
                    <a:pt x="602952" y="1741218"/>
                  </a:cubicBezTo>
                  <a:close/>
                  <a:moveTo>
                    <a:pt x="487078" y="566871"/>
                  </a:moveTo>
                  <a:lnTo>
                    <a:pt x="490436" y="569763"/>
                  </a:lnTo>
                  <a:cubicBezTo>
                    <a:pt x="490436" y="569763"/>
                    <a:pt x="493887" y="596656"/>
                    <a:pt x="496343" y="604708"/>
                  </a:cubicBezTo>
                  <a:cubicBezTo>
                    <a:pt x="498799" y="612761"/>
                    <a:pt x="495845" y="628430"/>
                    <a:pt x="495845" y="628430"/>
                  </a:cubicBezTo>
                  <a:cubicBezTo>
                    <a:pt x="496063" y="634278"/>
                    <a:pt x="497245" y="640052"/>
                    <a:pt x="499296" y="645530"/>
                  </a:cubicBezTo>
                  <a:cubicBezTo>
                    <a:pt x="502219" y="651406"/>
                    <a:pt x="493389" y="664184"/>
                    <a:pt x="493389" y="664184"/>
                  </a:cubicBezTo>
                  <a:lnTo>
                    <a:pt x="485523" y="664184"/>
                  </a:lnTo>
                  <a:lnTo>
                    <a:pt x="483067" y="563514"/>
                  </a:lnTo>
                  <a:close/>
                  <a:moveTo>
                    <a:pt x="253185" y="266289"/>
                  </a:moveTo>
                  <a:lnTo>
                    <a:pt x="253185" y="265699"/>
                  </a:lnTo>
                  <a:cubicBezTo>
                    <a:pt x="253123" y="265885"/>
                    <a:pt x="253092" y="266103"/>
                    <a:pt x="253092" y="266289"/>
                  </a:cubicBezTo>
                  <a:close/>
                  <a:moveTo>
                    <a:pt x="132399" y="653831"/>
                  </a:moveTo>
                  <a:cubicBezTo>
                    <a:pt x="131189" y="651226"/>
                    <a:pt x="131012" y="648260"/>
                    <a:pt x="131901" y="645530"/>
                  </a:cubicBezTo>
                  <a:cubicBezTo>
                    <a:pt x="132601" y="644053"/>
                    <a:pt x="133151" y="642514"/>
                    <a:pt x="133549" y="640929"/>
                  </a:cubicBezTo>
                  <a:cubicBezTo>
                    <a:pt x="134516" y="636843"/>
                    <a:pt x="135119" y="632684"/>
                    <a:pt x="135352" y="628492"/>
                  </a:cubicBezTo>
                  <a:cubicBezTo>
                    <a:pt x="135358" y="628440"/>
                    <a:pt x="135358" y="628390"/>
                    <a:pt x="135352" y="628337"/>
                  </a:cubicBezTo>
                  <a:cubicBezTo>
                    <a:pt x="135073" y="626845"/>
                    <a:pt x="132554" y="612419"/>
                    <a:pt x="134886" y="604771"/>
                  </a:cubicBezTo>
                  <a:cubicBezTo>
                    <a:pt x="137218" y="597122"/>
                    <a:pt x="140762" y="569825"/>
                    <a:pt x="140762" y="569825"/>
                  </a:cubicBezTo>
                  <a:lnTo>
                    <a:pt x="143001" y="567928"/>
                  </a:lnTo>
                  <a:lnTo>
                    <a:pt x="148193" y="563420"/>
                  </a:lnTo>
                  <a:cubicBezTo>
                    <a:pt x="148193" y="563420"/>
                    <a:pt x="148193" y="561741"/>
                    <a:pt x="148566" y="558974"/>
                  </a:cubicBezTo>
                  <a:cubicBezTo>
                    <a:pt x="149654" y="582603"/>
                    <a:pt x="150524" y="608719"/>
                    <a:pt x="149125" y="610025"/>
                  </a:cubicBezTo>
                  <a:cubicBezTo>
                    <a:pt x="146514" y="612605"/>
                    <a:pt x="137000" y="638006"/>
                    <a:pt x="139301" y="639001"/>
                  </a:cubicBezTo>
                  <a:cubicBezTo>
                    <a:pt x="140047" y="639343"/>
                    <a:pt x="139021" y="649510"/>
                    <a:pt x="137280" y="663189"/>
                  </a:cubicBezTo>
                  <a:cubicBezTo>
                    <a:pt x="135324" y="660251"/>
                    <a:pt x="133689" y="657114"/>
                    <a:pt x="132399" y="653831"/>
                  </a:cubicBezTo>
                  <a:close/>
                </a:path>
              </a:pathLst>
            </a:custGeom>
            <a:solidFill>
              <a:srgbClr val="808080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1" name="Bentuk Bebas: Bentuk 120">
              <a:extLst>
                <a:ext uri="{FF2B5EF4-FFF2-40B4-BE49-F238E27FC236}">
                  <a16:creationId xmlns:a16="http://schemas.microsoft.com/office/drawing/2014/main" id="{C38AE5E4-8A8C-4F53-B31D-DB26D8B2DC57}"/>
                </a:ext>
              </a:extLst>
            </p:cNvPr>
            <p:cNvSpPr/>
            <p:nvPr/>
          </p:nvSpPr>
          <p:spPr>
            <a:xfrm>
              <a:off x="4095521" y="5274844"/>
              <a:ext cx="141777" cy="178334"/>
            </a:xfrm>
            <a:custGeom>
              <a:avLst/>
              <a:gdLst>
                <a:gd name="connsiteX0" fmla="*/ 141777 w 141777"/>
                <a:gd name="connsiteY0" fmla="*/ 99769 h 178334"/>
                <a:gd name="connsiteX1" fmla="*/ 141777 w 141777"/>
                <a:gd name="connsiteY1" fmla="*/ 138446 h 178334"/>
                <a:gd name="connsiteX2" fmla="*/ 62434 w 141777"/>
                <a:gd name="connsiteY2" fmla="*/ 178335 h 178334"/>
                <a:gd name="connsiteX3" fmla="*/ 3083 w 141777"/>
                <a:gd name="connsiteY3" fmla="*/ 111708 h 178334"/>
                <a:gd name="connsiteX4" fmla="*/ 9767 w 141777"/>
                <a:gd name="connsiteY4" fmla="*/ 44087 h 178334"/>
                <a:gd name="connsiteX5" fmla="*/ 9767 w 141777"/>
                <a:gd name="connsiteY5" fmla="*/ 44087 h 178334"/>
                <a:gd name="connsiteX6" fmla="*/ 5539 w 141777"/>
                <a:gd name="connsiteY6" fmla="*/ 21235 h 178334"/>
                <a:gd name="connsiteX7" fmla="*/ 125672 w 141777"/>
                <a:gd name="connsiteY7" fmla="*/ 11504 h 178334"/>
                <a:gd name="connsiteX8" fmla="*/ 120356 w 141777"/>
                <a:gd name="connsiteY8" fmla="*/ 48190 h 178334"/>
                <a:gd name="connsiteX9" fmla="*/ 141777 w 141777"/>
                <a:gd name="connsiteY9" fmla="*/ 99769 h 17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777" h="178334">
                  <a:moveTo>
                    <a:pt x="141777" y="99769"/>
                  </a:moveTo>
                  <a:lnTo>
                    <a:pt x="141777" y="138446"/>
                  </a:lnTo>
                  <a:lnTo>
                    <a:pt x="62434" y="178335"/>
                  </a:lnTo>
                  <a:cubicBezTo>
                    <a:pt x="62434" y="178335"/>
                    <a:pt x="-16349" y="130673"/>
                    <a:pt x="3083" y="111708"/>
                  </a:cubicBezTo>
                  <a:cubicBezTo>
                    <a:pt x="15519" y="99707"/>
                    <a:pt x="13125" y="66751"/>
                    <a:pt x="9767" y="44087"/>
                  </a:cubicBezTo>
                  <a:lnTo>
                    <a:pt x="9767" y="44087"/>
                  </a:lnTo>
                  <a:cubicBezTo>
                    <a:pt x="7809" y="30904"/>
                    <a:pt x="5539" y="21235"/>
                    <a:pt x="5539" y="21235"/>
                  </a:cubicBezTo>
                  <a:cubicBezTo>
                    <a:pt x="5539" y="21235"/>
                    <a:pt x="147062" y="-19182"/>
                    <a:pt x="125672" y="11504"/>
                  </a:cubicBezTo>
                  <a:cubicBezTo>
                    <a:pt x="118521" y="21764"/>
                    <a:pt x="117962" y="35039"/>
                    <a:pt x="120356" y="48190"/>
                  </a:cubicBezTo>
                  <a:cubicBezTo>
                    <a:pt x="125206" y="74275"/>
                    <a:pt x="141777" y="99769"/>
                    <a:pt x="141777" y="99769"/>
                  </a:cubicBezTo>
                  <a:close/>
                </a:path>
              </a:pathLst>
            </a:custGeom>
            <a:solidFill>
              <a:srgbClr val="C37098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2" name="Bentuk Bebas: Bentuk 121">
              <a:extLst>
                <a:ext uri="{FF2B5EF4-FFF2-40B4-BE49-F238E27FC236}">
                  <a16:creationId xmlns:a16="http://schemas.microsoft.com/office/drawing/2014/main" id="{ED150573-FE47-4E7E-9D7A-940CB4C8C6A0}"/>
                </a:ext>
              </a:extLst>
            </p:cNvPr>
            <p:cNvSpPr/>
            <p:nvPr/>
          </p:nvSpPr>
          <p:spPr>
            <a:xfrm>
              <a:off x="3886158" y="5508551"/>
              <a:ext cx="133787" cy="370255"/>
            </a:xfrm>
            <a:custGeom>
              <a:avLst/>
              <a:gdLst>
                <a:gd name="connsiteX0" fmla="*/ 133787 w 133787"/>
                <a:gd name="connsiteY0" fmla="*/ 244277 h 370255"/>
                <a:gd name="connsiteX1" fmla="*/ 123559 w 133787"/>
                <a:gd name="connsiteY1" fmla="*/ 370256 h 370255"/>
                <a:gd name="connsiteX2" fmla="*/ 88395 w 133787"/>
                <a:gd name="connsiteY2" fmla="*/ 338264 h 370255"/>
                <a:gd name="connsiteX3" fmla="*/ 6 w 133787"/>
                <a:gd name="connsiteY3" fmla="*/ 255470 h 370255"/>
                <a:gd name="connsiteX4" fmla="*/ 10234 w 133787"/>
                <a:gd name="connsiteY4" fmla="*/ 110495 h 370255"/>
                <a:gd name="connsiteX5" fmla="*/ 23354 w 133787"/>
                <a:gd name="connsiteY5" fmla="*/ 51175 h 370255"/>
                <a:gd name="connsiteX6" fmla="*/ 32682 w 133787"/>
                <a:gd name="connsiteY6" fmla="*/ 12592 h 370255"/>
                <a:gd name="connsiteX7" fmla="*/ 33894 w 133787"/>
                <a:gd name="connsiteY7" fmla="*/ 6902 h 370255"/>
                <a:gd name="connsiteX8" fmla="*/ 51056 w 133787"/>
                <a:gd name="connsiteY8" fmla="*/ 0 h 370255"/>
                <a:gd name="connsiteX9" fmla="*/ 122564 w 133787"/>
                <a:gd name="connsiteY9" fmla="*/ 81239 h 370255"/>
                <a:gd name="connsiteX10" fmla="*/ 117683 w 133787"/>
                <a:gd name="connsiteY10" fmla="*/ 143980 h 370255"/>
                <a:gd name="connsiteX11" fmla="*/ 112615 w 133787"/>
                <a:gd name="connsiteY11" fmla="*/ 148395 h 370255"/>
                <a:gd name="connsiteX12" fmla="*/ 110408 w 133787"/>
                <a:gd name="connsiteY12" fmla="*/ 150291 h 370255"/>
                <a:gd name="connsiteX13" fmla="*/ 104563 w 133787"/>
                <a:gd name="connsiteY13" fmla="*/ 185081 h 370255"/>
                <a:gd name="connsiteX14" fmla="*/ 105029 w 133787"/>
                <a:gd name="connsiteY14" fmla="*/ 208523 h 370255"/>
                <a:gd name="connsiteX15" fmla="*/ 105029 w 133787"/>
                <a:gd name="connsiteY15" fmla="*/ 208523 h 370255"/>
                <a:gd name="connsiteX16" fmla="*/ 103257 w 133787"/>
                <a:gd name="connsiteY16" fmla="*/ 220960 h 370255"/>
                <a:gd name="connsiteX17" fmla="*/ 101609 w 133787"/>
                <a:gd name="connsiteY17" fmla="*/ 225530 h 370255"/>
                <a:gd name="connsiteX18" fmla="*/ 102106 w 133787"/>
                <a:gd name="connsiteY18" fmla="*/ 233800 h 370255"/>
                <a:gd name="connsiteX19" fmla="*/ 107454 w 133787"/>
                <a:gd name="connsiteY19" fmla="*/ 244029 h 370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3787" h="370255">
                  <a:moveTo>
                    <a:pt x="133787" y="244277"/>
                  </a:moveTo>
                  <a:lnTo>
                    <a:pt x="123559" y="370256"/>
                  </a:lnTo>
                  <a:cubicBezTo>
                    <a:pt x="123559" y="370256"/>
                    <a:pt x="108231" y="356358"/>
                    <a:pt x="88395" y="338264"/>
                  </a:cubicBezTo>
                  <a:cubicBezTo>
                    <a:pt x="51615" y="304717"/>
                    <a:pt x="-616" y="256745"/>
                    <a:pt x="6" y="255470"/>
                  </a:cubicBezTo>
                  <a:cubicBezTo>
                    <a:pt x="969" y="253511"/>
                    <a:pt x="9333" y="139223"/>
                    <a:pt x="10234" y="110495"/>
                  </a:cubicBezTo>
                  <a:cubicBezTo>
                    <a:pt x="11083" y="90103"/>
                    <a:pt x="15526" y="70022"/>
                    <a:pt x="23354" y="51175"/>
                  </a:cubicBezTo>
                  <a:cubicBezTo>
                    <a:pt x="25220" y="47444"/>
                    <a:pt x="30474" y="23691"/>
                    <a:pt x="32682" y="12592"/>
                  </a:cubicBezTo>
                  <a:cubicBezTo>
                    <a:pt x="33428" y="9141"/>
                    <a:pt x="33894" y="6902"/>
                    <a:pt x="33894" y="6902"/>
                  </a:cubicBezTo>
                  <a:lnTo>
                    <a:pt x="51056" y="0"/>
                  </a:lnTo>
                  <a:cubicBezTo>
                    <a:pt x="51056" y="0"/>
                    <a:pt x="122564" y="79778"/>
                    <a:pt x="122564" y="81239"/>
                  </a:cubicBezTo>
                  <a:cubicBezTo>
                    <a:pt x="122564" y="82700"/>
                    <a:pt x="117683" y="143980"/>
                    <a:pt x="117683" y="143980"/>
                  </a:cubicBezTo>
                  <a:lnTo>
                    <a:pt x="112615" y="148395"/>
                  </a:lnTo>
                  <a:lnTo>
                    <a:pt x="110408" y="150291"/>
                  </a:lnTo>
                  <a:cubicBezTo>
                    <a:pt x="110408" y="150291"/>
                    <a:pt x="106987" y="177060"/>
                    <a:pt x="104563" y="185081"/>
                  </a:cubicBezTo>
                  <a:cubicBezTo>
                    <a:pt x="102137" y="193102"/>
                    <a:pt x="104749" y="207031"/>
                    <a:pt x="105029" y="208523"/>
                  </a:cubicBezTo>
                  <a:lnTo>
                    <a:pt x="105029" y="208523"/>
                  </a:lnTo>
                  <a:cubicBezTo>
                    <a:pt x="104799" y="212711"/>
                    <a:pt x="104208" y="216874"/>
                    <a:pt x="103257" y="220960"/>
                  </a:cubicBezTo>
                  <a:cubicBezTo>
                    <a:pt x="102849" y="222530"/>
                    <a:pt x="102299" y="224062"/>
                    <a:pt x="101609" y="225530"/>
                  </a:cubicBezTo>
                  <a:cubicBezTo>
                    <a:pt x="100732" y="228250"/>
                    <a:pt x="100909" y="231204"/>
                    <a:pt x="102106" y="233800"/>
                  </a:cubicBezTo>
                  <a:cubicBezTo>
                    <a:pt x="103487" y="237403"/>
                    <a:pt x="105281" y="240836"/>
                    <a:pt x="107454" y="244029"/>
                  </a:cubicBezTo>
                  <a:close/>
                </a:path>
              </a:pathLst>
            </a:custGeom>
            <a:solidFill>
              <a:srgbClr val="3F3D5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3" name="Bentuk Bebas: Bentuk 122">
              <a:extLst>
                <a:ext uri="{FF2B5EF4-FFF2-40B4-BE49-F238E27FC236}">
                  <a16:creationId xmlns:a16="http://schemas.microsoft.com/office/drawing/2014/main" id="{918AFD13-5F6C-41B2-8C8F-522809A1C7EF}"/>
                </a:ext>
              </a:extLst>
            </p:cNvPr>
            <p:cNvSpPr/>
            <p:nvPr/>
          </p:nvSpPr>
          <p:spPr>
            <a:xfrm>
              <a:off x="4319626" y="5508644"/>
              <a:ext cx="133694" cy="370162"/>
            </a:xfrm>
            <a:custGeom>
              <a:avLst/>
              <a:gdLst>
                <a:gd name="connsiteX0" fmla="*/ 133689 w 133694"/>
                <a:gd name="connsiteY0" fmla="*/ 255377 h 370162"/>
                <a:gd name="connsiteX1" fmla="*/ 25121 w 133694"/>
                <a:gd name="connsiteY1" fmla="*/ 356576 h 370162"/>
                <a:gd name="connsiteX2" fmla="*/ 10136 w 133694"/>
                <a:gd name="connsiteY2" fmla="*/ 370162 h 370162"/>
                <a:gd name="connsiteX3" fmla="*/ 0 w 133694"/>
                <a:gd name="connsiteY3" fmla="*/ 244184 h 370162"/>
                <a:gd name="connsiteX4" fmla="*/ 26271 w 133694"/>
                <a:gd name="connsiteY4" fmla="*/ 244184 h 370162"/>
                <a:gd name="connsiteX5" fmla="*/ 32116 w 133694"/>
                <a:gd name="connsiteY5" fmla="*/ 225685 h 370162"/>
                <a:gd name="connsiteX6" fmla="*/ 28728 w 133694"/>
                <a:gd name="connsiteY6" fmla="*/ 208679 h 370162"/>
                <a:gd name="connsiteX7" fmla="*/ 29194 w 133694"/>
                <a:gd name="connsiteY7" fmla="*/ 185081 h 370162"/>
                <a:gd name="connsiteX8" fmla="*/ 23349 w 133694"/>
                <a:gd name="connsiteY8" fmla="*/ 150291 h 370162"/>
                <a:gd name="connsiteX9" fmla="*/ 20022 w 133694"/>
                <a:gd name="connsiteY9" fmla="*/ 147431 h 370162"/>
                <a:gd name="connsiteX10" fmla="*/ 16074 w 133694"/>
                <a:gd name="connsiteY10" fmla="*/ 143980 h 370162"/>
                <a:gd name="connsiteX11" fmla="*/ 11192 w 133694"/>
                <a:gd name="connsiteY11" fmla="*/ 81239 h 370162"/>
                <a:gd name="connsiteX12" fmla="*/ 82700 w 133694"/>
                <a:gd name="connsiteY12" fmla="*/ 0 h 370162"/>
                <a:gd name="connsiteX13" fmla="*/ 99738 w 133694"/>
                <a:gd name="connsiteY13" fmla="*/ 6809 h 370162"/>
                <a:gd name="connsiteX14" fmla="*/ 100733 w 133694"/>
                <a:gd name="connsiteY14" fmla="*/ 11566 h 370162"/>
                <a:gd name="connsiteX15" fmla="*/ 110433 w 133694"/>
                <a:gd name="connsiteY15" fmla="*/ 51082 h 370162"/>
                <a:gd name="connsiteX16" fmla="*/ 123553 w 133694"/>
                <a:gd name="connsiteY16" fmla="*/ 110402 h 370162"/>
                <a:gd name="connsiteX17" fmla="*/ 133689 w 133694"/>
                <a:gd name="connsiteY17" fmla="*/ 255377 h 37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694" h="370162">
                  <a:moveTo>
                    <a:pt x="133689" y="255377"/>
                  </a:moveTo>
                  <a:cubicBezTo>
                    <a:pt x="134435" y="256900"/>
                    <a:pt x="58170" y="326511"/>
                    <a:pt x="25121" y="356576"/>
                  </a:cubicBezTo>
                  <a:lnTo>
                    <a:pt x="10136" y="370162"/>
                  </a:lnTo>
                  <a:lnTo>
                    <a:pt x="0" y="244184"/>
                  </a:lnTo>
                  <a:lnTo>
                    <a:pt x="26271" y="244184"/>
                  </a:lnTo>
                  <a:cubicBezTo>
                    <a:pt x="26271" y="244184"/>
                    <a:pt x="35039" y="231530"/>
                    <a:pt x="32116" y="225685"/>
                  </a:cubicBezTo>
                  <a:cubicBezTo>
                    <a:pt x="30064" y="220235"/>
                    <a:pt x="28945" y="214493"/>
                    <a:pt x="28728" y="208679"/>
                  </a:cubicBezTo>
                  <a:cubicBezTo>
                    <a:pt x="28728" y="208679"/>
                    <a:pt x="31619" y="193134"/>
                    <a:pt x="29194" y="185081"/>
                  </a:cubicBezTo>
                  <a:cubicBezTo>
                    <a:pt x="26769" y="177029"/>
                    <a:pt x="23349" y="150291"/>
                    <a:pt x="23349" y="150291"/>
                  </a:cubicBezTo>
                  <a:lnTo>
                    <a:pt x="20022" y="147431"/>
                  </a:lnTo>
                  <a:lnTo>
                    <a:pt x="16074" y="143980"/>
                  </a:lnTo>
                  <a:cubicBezTo>
                    <a:pt x="16074" y="143980"/>
                    <a:pt x="11192" y="82700"/>
                    <a:pt x="11192" y="81239"/>
                  </a:cubicBezTo>
                  <a:cubicBezTo>
                    <a:pt x="11192" y="79778"/>
                    <a:pt x="82700" y="0"/>
                    <a:pt x="82700" y="0"/>
                  </a:cubicBezTo>
                  <a:lnTo>
                    <a:pt x="99738" y="6809"/>
                  </a:lnTo>
                  <a:cubicBezTo>
                    <a:pt x="99738" y="6809"/>
                    <a:pt x="100111" y="8643"/>
                    <a:pt x="100733" y="11566"/>
                  </a:cubicBezTo>
                  <a:cubicBezTo>
                    <a:pt x="103034" y="22167"/>
                    <a:pt x="108537" y="47257"/>
                    <a:pt x="110433" y="51082"/>
                  </a:cubicBezTo>
                  <a:cubicBezTo>
                    <a:pt x="118268" y="69929"/>
                    <a:pt x="122714" y="90010"/>
                    <a:pt x="123553" y="110402"/>
                  </a:cubicBezTo>
                  <a:cubicBezTo>
                    <a:pt x="124362" y="139130"/>
                    <a:pt x="132694" y="253418"/>
                    <a:pt x="133689" y="255377"/>
                  </a:cubicBezTo>
                  <a:close/>
                </a:path>
              </a:pathLst>
            </a:custGeom>
            <a:solidFill>
              <a:srgbClr val="3F3D5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4" name="Bentuk Bebas: Bentuk 123">
              <a:extLst>
                <a:ext uri="{FF2B5EF4-FFF2-40B4-BE49-F238E27FC236}">
                  <a16:creationId xmlns:a16="http://schemas.microsoft.com/office/drawing/2014/main" id="{5BAC3D60-E48F-4636-BABF-BAB9B8ACA2F9}"/>
                </a:ext>
              </a:extLst>
            </p:cNvPr>
            <p:cNvSpPr/>
            <p:nvPr/>
          </p:nvSpPr>
          <p:spPr>
            <a:xfrm>
              <a:off x="4305534" y="6727294"/>
              <a:ext cx="149151" cy="111045"/>
            </a:xfrm>
            <a:custGeom>
              <a:avLst/>
              <a:gdLst>
                <a:gd name="connsiteX0" fmla="*/ 148092 w 149151"/>
                <a:gd name="connsiteY0" fmla="*/ 106049 h 111045"/>
                <a:gd name="connsiteX1" fmla="*/ 104814 w 149151"/>
                <a:gd name="connsiteY1" fmla="*/ 108661 h 111045"/>
                <a:gd name="connsiteX2" fmla="*/ 50779 w 149151"/>
                <a:gd name="connsiteY2" fmla="*/ 79125 h 111045"/>
                <a:gd name="connsiteX3" fmla="*/ 29389 w 149151"/>
                <a:gd name="connsiteY3" fmla="*/ 62274 h 111045"/>
                <a:gd name="connsiteX4" fmla="*/ 848 w 149151"/>
                <a:gd name="connsiteY4" fmla="*/ 42159 h 111045"/>
                <a:gd name="connsiteX5" fmla="*/ 195 w 149151"/>
                <a:gd name="connsiteY5" fmla="*/ 38117 h 111045"/>
                <a:gd name="connsiteX6" fmla="*/ 848 w 149151"/>
                <a:gd name="connsiteY6" fmla="*/ 0 h 111045"/>
                <a:gd name="connsiteX7" fmla="*/ 94896 w 149151"/>
                <a:gd name="connsiteY7" fmla="*/ 5192 h 111045"/>
                <a:gd name="connsiteX8" fmla="*/ 140599 w 149151"/>
                <a:gd name="connsiteY8" fmla="*/ 73933 h 111045"/>
                <a:gd name="connsiteX9" fmla="*/ 148869 w 149151"/>
                <a:gd name="connsiteY9" fmla="*/ 97468 h 111045"/>
                <a:gd name="connsiteX10" fmla="*/ 148092 w 149151"/>
                <a:gd name="connsiteY10" fmla="*/ 106049 h 11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151" h="111045">
                  <a:moveTo>
                    <a:pt x="148092" y="106049"/>
                  </a:moveTo>
                  <a:cubicBezTo>
                    <a:pt x="143522" y="115128"/>
                    <a:pt x="111436" y="109158"/>
                    <a:pt x="104814" y="108661"/>
                  </a:cubicBezTo>
                  <a:cubicBezTo>
                    <a:pt x="98192" y="108163"/>
                    <a:pt x="51432" y="84628"/>
                    <a:pt x="50779" y="79125"/>
                  </a:cubicBezTo>
                  <a:cubicBezTo>
                    <a:pt x="50126" y="73622"/>
                    <a:pt x="33928" y="62274"/>
                    <a:pt x="29389" y="62274"/>
                  </a:cubicBezTo>
                  <a:cubicBezTo>
                    <a:pt x="24850" y="62274"/>
                    <a:pt x="2806" y="44739"/>
                    <a:pt x="848" y="42159"/>
                  </a:cubicBezTo>
                  <a:cubicBezTo>
                    <a:pt x="350" y="40871"/>
                    <a:pt x="129" y="39494"/>
                    <a:pt x="195" y="38117"/>
                  </a:cubicBezTo>
                  <a:cubicBezTo>
                    <a:pt x="-489" y="27453"/>
                    <a:pt x="848" y="0"/>
                    <a:pt x="848" y="0"/>
                  </a:cubicBezTo>
                  <a:lnTo>
                    <a:pt x="94896" y="5192"/>
                  </a:lnTo>
                  <a:lnTo>
                    <a:pt x="140599" y="73933"/>
                  </a:lnTo>
                  <a:cubicBezTo>
                    <a:pt x="144454" y="81348"/>
                    <a:pt x="147221" y="89273"/>
                    <a:pt x="148869" y="97468"/>
                  </a:cubicBezTo>
                  <a:cubicBezTo>
                    <a:pt x="149429" y="100344"/>
                    <a:pt x="149149" y="103320"/>
                    <a:pt x="148092" y="106049"/>
                  </a:cubicBezTo>
                  <a:close/>
                </a:path>
              </a:pathLst>
            </a:custGeom>
            <a:solidFill>
              <a:srgbClr val="3F3D5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5" name="Bentuk Bebas: Bentuk 124">
              <a:extLst>
                <a:ext uri="{FF2B5EF4-FFF2-40B4-BE49-F238E27FC236}">
                  <a16:creationId xmlns:a16="http://schemas.microsoft.com/office/drawing/2014/main" id="{1995E6E4-D27C-4076-BC2A-51585F6BAC76}"/>
                </a:ext>
              </a:extLst>
            </p:cNvPr>
            <p:cNvSpPr/>
            <p:nvPr/>
          </p:nvSpPr>
          <p:spPr>
            <a:xfrm>
              <a:off x="4305534" y="6727294"/>
              <a:ext cx="149151" cy="111045"/>
            </a:xfrm>
            <a:custGeom>
              <a:avLst/>
              <a:gdLst>
                <a:gd name="connsiteX0" fmla="*/ 148092 w 149151"/>
                <a:gd name="connsiteY0" fmla="*/ 106049 h 111045"/>
                <a:gd name="connsiteX1" fmla="*/ 104814 w 149151"/>
                <a:gd name="connsiteY1" fmla="*/ 108661 h 111045"/>
                <a:gd name="connsiteX2" fmla="*/ 50779 w 149151"/>
                <a:gd name="connsiteY2" fmla="*/ 79125 h 111045"/>
                <a:gd name="connsiteX3" fmla="*/ 29389 w 149151"/>
                <a:gd name="connsiteY3" fmla="*/ 62274 h 111045"/>
                <a:gd name="connsiteX4" fmla="*/ 848 w 149151"/>
                <a:gd name="connsiteY4" fmla="*/ 42159 h 111045"/>
                <a:gd name="connsiteX5" fmla="*/ 195 w 149151"/>
                <a:gd name="connsiteY5" fmla="*/ 38117 h 111045"/>
                <a:gd name="connsiteX6" fmla="*/ 848 w 149151"/>
                <a:gd name="connsiteY6" fmla="*/ 0 h 111045"/>
                <a:gd name="connsiteX7" fmla="*/ 94896 w 149151"/>
                <a:gd name="connsiteY7" fmla="*/ 5192 h 111045"/>
                <a:gd name="connsiteX8" fmla="*/ 140599 w 149151"/>
                <a:gd name="connsiteY8" fmla="*/ 73933 h 111045"/>
                <a:gd name="connsiteX9" fmla="*/ 148869 w 149151"/>
                <a:gd name="connsiteY9" fmla="*/ 97468 h 111045"/>
                <a:gd name="connsiteX10" fmla="*/ 148092 w 149151"/>
                <a:gd name="connsiteY10" fmla="*/ 106049 h 11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151" h="111045">
                  <a:moveTo>
                    <a:pt x="148092" y="106049"/>
                  </a:moveTo>
                  <a:cubicBezTo>
                    <a:pt x="143522" y="115128"/>
                    <a:pt x="111436" y="109158"/>
                    <a:pt x="104814" y="108661"/>
                  </a:cubicBezTo>
                  <a:cubicBezTo>
                    <a:pt x="98192" y="108163"/>
                    <a:pt x="51432" y="84628"/>
                    <a:pt x="50779" y="79125"/>
                  </a:cubicBezTo>
                  <a:cubicBezTo>
                    <a:pt x="50126" y="73622"/>
                    <a:pt x="33928" y="62274"/>
                    <a:pt x="29389" y="62274"/>
                  </a:cubicBezTo>
                  <a:cubicBezTo>
                    <a:pt x="24850" y="62274"/>
                    <a:pt x="2806" y="44739"/>
                    <a:pt x="848" y="42159"/>
                  </a:cubicBezTo>
                  <a:cubicBezTo>
                    <a:pt x="350" y="40871"/>
                    <a:pt x="129" y="39494"/>
                    <a:pt x="195" y="38117"/>
                  </a:cubicBezTo>
                  <a:cubicBezTo>
                    <a:pt x="-489" y="27453"/>
                    <a:pt x="848" y="0"/>
                    <a:pt x="848" y="0"/>
                  </a:cubicBezTo>
                  <a:lnTo>
                    <a:pt x="94896" y="5192"/>
                  </a:lnTo>
                  <a:lnTo>
                    <a:pt x="140599" y="73933"/>
                  </a:lnTo>
                  <a:cubicBezTo>
                    <a:pt x="144454" y="81348"/>
                    <a:pt x="147221" y="89273"/>
                    <a:pt x="148869" y="97468"/>
                  </a:cubicBezTo>
                  <a:cubicBezTo>
                    <a:pt x="149429" y="100344"/>
                    <a:pt x="149149" y="103320"/>
                    <a:pt x="148092" y="106049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6" name="Bentuk Bebas: Bentuk 125">
              <a:extLst>
                <a:ext uri="{FF2B5EF4-FFF2-40B4-BE49-F238E27FC236}">
                  <a16:creationId xmlns:a16="http://schemas.microsoft.com/office/drawing/2014/main" id="{0787DCFA-E4F3-43BE-98A1-89427FD2EB1A}"/>
                </a:ext>
              </a:extLst>
            </p:cNvPr>
            <p:cNvSpPr/>
            <p:nvPr/>
          </p:nvSpPr>
          <p:spPr>
            <a:xfrm>
              <a:off x="4305717" y="6765411"/>
              <a:ext cx="148967" cy="72928"/>
            </a:xfrm>
            <a:custGeom>
              <a:avLst/>
              <a:gdLst>
                <a:gd name="connsiteX0" fmla="*/ 147908 w 148967"/>
                <a:gd name="connsiteY0" fmla="*/ 67932 h 72928"/>
                <a:gd name="connsiteX1" fmla="*/ 104631 w 148967"/>
                <a:gd name="connsiteY1" fmla="*/ 70544 h 72928"/>
                <a:gd name="connsiteX2" fmla="*/ 50595 w 148967"/>
                <a:gd name="connsiteY2" fmla="*/ 41008 h 72928"/>
                <a:gd name="connsiteX3" fmla="*/ 29205 w 148967"/>
                <a:gd name="connsiteY3" fmla="*/ 24157 h 72928"/>
                <a:gd name="connsiteX4" fmla="*/ 664 w 148967"/>
                <a:gd name="connsiteY4" fmla="*/ 4042 h 72928"/>
                <a:gd name="connsiteX5" fmla="*/ 11 w 148967"/>
                <a:gd name="connsiteY5" fmla="*/ 0 h 72928"/>
                <a:gd name="connsiteX6" fmla="*/ 30480 w 148967"/>
                <a:gd name="connsiteY6" fmla="*/ 19276 h 72928"/>
                <a:gd name="connsiteX7" fmla="*/ 55134 w 148967"/>
                <a:gd name="connsiteY7" fmla="*/ 39081 h 72928"/>
                <a:gd name="connsiteX8" fmla="*/ 104631 w 148967"/>
                <a:gd name="connsiteY8" fmla="*/ 62087 h 72928"/>
                <a:gd name="connsiteX9" fmla="*/ 148685 w 148967"/>
                <a:gd name="connsiteY9" fmla="*/ 59351 h 72928"/>
                <a:gd name="connsiteX10" fmla="*/ 147908 w 148967"/>
                <a:gd name="connsiteY10" fmla="*/ 67932 h 7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8967" h="72928">
                  <a:moveTo>
                    <a:pt x="147908" y="67932"/>
                  </a:moveTo>
                  <a:cubicBezTo>
                    <a:pt x="143338" y="77011"/>
                    <a:pt x="111253" y="71041"/>
                    <a:pt x="104631" y="70544"/>
                  </a:cubicBezTo>
                  <a:cubicBezTo>
                    <a:pt x="98008" y="70047"/>
                    <a:pt x="51248" y="46511"/>
                    <a:pt x="50595" y="41008"/>
                  </a:cubicBezTo>
                  <a:cubicBezTo>
                    <a:pt x="49942" y="35505"/>
                    <a:pt x="33744" y="24157"/>
                    <a:pt x="29205" y="24157"/>
                  </a:cubicBezTo>
                  <a:cubicBezTo>
                    <a:pt x="24666" y="24157"/>
                    <a:pt x="2623" y="6622"/>
                    <a:pt x="664" y="4042"/>
                  </a:cubicBezTo>
                  <a:cubicBezTo>
                    <a:pt x="167" y="2755"/>
                    <a:pt x="-54" y="1377"/>
                    <a:pt x="11" y="0"/>
                  </a:cubicBezTo>
                  <a:lnTo>
                    <a:pt x="30480" y="19276"/>
                  </a:lnTo>
                  <a:cubicBezTo>
                    <a:pt x="30480" y="19276"/>
                    <a:pt x="49942" y="31712"/>
                    <a:pt x="55134" y="39081"/>
                  </a:cubicBezTo>
                  <a:cubicBezTo>
                    <a:pt x="60327" y="46449"/>
                    <a:pt x="101241" y="61777"/>
                    <a:pt x="104631" y="62087"/>
                  </a:cubicBezTo>
                  <a:cubicBezTo>
                    <a:pt x="107149" y="62336"/>
                    <a:pt x="134011" y="57175"/>
                    <a:pt x="148685" y="59351"/>
                  </a:cubicBezTo>
                  <a:cubicBezTo>
                    <a:pt x="149245" y="62227"/>
                    <a:pt x="148965" y="65203"/>
                    <a:pt x="147908" y="6793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7" name="Bentuk Bebas: Bentuk 126">
              <a:extLst>
                <a:ext uri="{FF2B5EF4-FFF2-40B4-BE49-F238E27FC236}">
                  <a16:creationId xmlns:a16="http://schemas.microsoft.com/office/drawing/2014/main" id="{01D7CB8B-967A-4BBD-87B2-1084566E35C1}"/>
                </a:ext>
              </a:extLst>
            </p:cNvPr>
            <p:cNvSpPr/>
            <p:nvPr/>
          </p:nvSpPr>
          <p:spPr>
            <a:xfrm>
              <a:off x="3857203" y="6730683"/>
              <a:ext cx="151829" cy="110599"/>
            </a:xfrm>
            <a:custGeom>
              <a:avLst/>
              <a:gdLst>
                <a:gd name="connsiteX0" fmla="*/ 151829 w 151829"/>
                <a:gd name="connsiteY0" fmla="*/ 45920 h 110599"/>
                <a:gd name="connsiteX1" fmla="*/ 120739 w 151829"/>
                <a:gd name="connsiteY1" fmla="*/ 63735 h 110599"/>
                <a:gd name="connsiteX2" fmla="*/ 102582 w 151829"/>
                <a:gd name="connsiteY2" fmla="*/ 81239 h 110599"/>
                <a:gd name="connsiteX3" fmla="*/ 62693 w 151829"/>
                <a:gd name="connsiteY3" fmla="*/ 105272 h 110599"/>
                <a:gd name="connsiteX4" fmla="*/ 10896 w 151829"/>
                <a:gd name="connsiteY4" fmla="*/ 105272 h 110599"/>
                <a:gd name="connsiteX5" fmla="*/ 108 w 151829"/>
                <a:gd name="connsiteY5" fmla="*/ 92276 h 110599"/>
                <a:gd name="connsiteX6" fmla="*/ 54578 w 151829"/>
                <a:gd name="connsiteY6" fmla="*/ 3109 h 110599"/>
                <a:gd name="connsiteX7" fmla="*/ 106810 w 151829"/>
                <a:gd name="connsiteY7" fmla="*/ 0 h 110599"/>
                <a:gd name="connsiteX8" fmla="*/ 144119 w 151829"/>
                <a:gd name="connsiteY8" fmla="*/ 16851 h 110599"/>
                <a:gd name="connsiteX9" fmla="*/ 149839 w 151829"/>
                <a:gd name="connsiteY9" fmla="*/ 38210 h 110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829" h="110599">
                  <a:moveTo>
                    <a:pt x="151829" y="45920"/>
                  </a:moveTo>
                  <a:cubicBezTo>
                    <a:pt x="151829" y="45920"/>
                    <a:pt x="138522" y="62461"/>
                    <a:pt x="120739" y="63735"/>
                  </a:cubicBezTo>
                  <a:cubicBezTo>
                    <a:pt x="110992" y="63810"/>
                    <a:pt x="103011" y="71502"/>
                    <a:pt x="102582" y="81239"/>
                  </a:cubicBezTo>
                  <a:cubicBezTo>
                    <a:pt x="102582" y="81239"/>
                    <a:pt x="105691" y="91313"/>
                    <a:pt x="62693" y="105272"/>
                  </a:cubicBezTo>
                  <a:cubicBezTo>
                    <a:pt x="36733" y="113635"/>
                    <a:pt x="20410" y="110993"/>
                    <a:pt x="10896" y="105272"/>
                  </a:cubicBezTo>
                  <a:cubicBezTo>
                    <a:pt x="5791" y="102455"/>
                    <a:pt x="1936" y="97814"/>
                    <a:pt x="108" y="92276"/>
                  </a:cubicBezTo>
                  <a:cubicBezTo>
                    <a:pt x="-2815" y="81923"/>
                    <a:pt x="54578" y="3109"/>
                    <a:pt x="54578" y="3109"/>
                  </a:cubicBezTo>
                  <a:lnTo>
                    <a:pt x="106810" y="0"/>
                  </a:lnTo>
                  <a:lnTo>
                    <a:pt x="144119" y="16851"/>
                  </a:lnTo>
                  <a:lnTo>
                    <a:pt x="149839" y="38210"/>
                  </a:lnTo>
                  <a:close/>
                </a:path>
              </a:pathLst>
            </a:custGeom>
            <a:solidFill>
              <a:srgbClr val="3F3D5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8" name="Bentuk Bebas: Bentuk 127">
              <a:extLst>
                <a:ext uri="{FF2B5EF4-FFF2-40B4-BE49-F238E27FC236}">
                  <a16:creationId xmlns:a16="http://schemas.microsoft.com/office/drawing/2014/main" id="{A57F04E8-7BBD-49BD-B334-8BC8A013002E}"/>
                </a:ext>
              </a:extLst>
            </p:cNvPr>
            <p:cNvSpPr/>
            <p:nvPr/>
          </p:nvSpPr>
          <p:spPr>
            <a:xfrm>
              <a:off x="3857203" y="6730683"/>
              <a:ext cx="151829" cy="110599"/>
            </a:xfrm>
            <a:custGeom>
              <a:avLst/>
              <a:gdLst>
                <a:gd name="connsiteX0" fmla="*/ 151829 w 151829"/>
                <a:gd name="connsiteY0" fmla="*/ 45920 h 110599"/>
                <a:gd name="connsiteX1" fmla="*/ 120739 w 151829"/>
                <a:gd name="connsiteY1" fmla="*/ 63735 h 110599"/>
                <a:gd name="connsiteX2" fmla="*/ 102582 w 151829"/>
                <a:gd name="connsiteY2" fmla="*/ 81239 h 110599"/>
                <a:gd name="connsiteX3" fmla="*/ 62693 w 151829"/>
                <a:gd name="connsiteY3" fmla="*/ 105272 h 110599"/>
                <a:gd name="connsiteX4" fmla="*/ 10896 w 151829"/>
                <a:gd name="connsiteY4" fmla="*/ 105272 h 110599"/>
                <a:gd name="connsiteX5" fmla="*/ 108 w 151829"/>
                <a:gd name="connsiteY5" fmla="*/ 92276 h 110599"/>
                <a:gd name="connsiteX6" fmla="*/ 54578 w 151829"/>
                <a:gd name="connsiteY6" fmla="*/ 3109 h 110599"/>
                <a:gd name="connsiteX7" fmla="*/ 106810 w 151829"/>
                <a:gd name="connsiteY7" fmla="*/ 0 h 110599"/>
                <a:gd name="connsiteX8" fmla="*/ 144119 w 151829"/>
                <a:gd name="connsiteY8" fmla="*/ 16851 h 110599"/>
                <a:gd name="connsiteX9" fmla="*/ 149839 w 151829"/>
                <a:gd name="connsiteY9" fmla="*/ 38210 h 110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829" h="110599">
                  <a:moveTo>
                    <a:pt x="151829" y="45920"/>
                  </a:moveTo>
                  <a:cubicBezTo>
                    <a:pt x="151829" y="45920"/>
                    <a:pt x="138522" y="62461"/>
                    <a:pt x="120739" y="63735"/>
                  </a:cubicBezTo>
                  <a:cubicBezTo>
                    <a:pt x="110992" y="63810"/>
                    <a:pt x="103011" y="71502"/>
                    <a:pt x="102582" y="81239"/>
                  </a:cubicBezTo>
                  <a:cubicBezTo>
                    <a:pt x="102582" y="81239"/>
                    <a:pt x="105691" y="91313"/>
                    <a:pt x="62693" y="105272"/>
                  </a:cubicBezTo>
                  <a:cubicBezTo>
                    <a:pt x="36733" y="113635"/>
                    <a:pt x="20410" y="110993"/>
                    <a:pt x="10896" y="105272"/>
                  </a:cubicBezTo>
                  <a:cubicBezTo>
                    <a:pt x="5791" y="102455"/>
                    <a:pt x="1936" y="97814"/>
                    <a:pt x="108" y="92276"/>
                  </a:cubicBezTo>
                  <a:cubicBezTo>
                    <a:pt x="-2815" y="81923"/>
                    <a:pt x="54578" y="3109"/>
                    <a:pt x="54578" y="3109"/>
                  </a:cubicBezTo>
                  <a:lnTo>
                    <a:pt x="106810" y="0"/>
                  </a:lnTo>
                  <a:lnTo>
                    <a:pt x="144119" y="16851"/>
                  </a:lnTo>
                  <a:lnTo>
                    <a:pt x="149839" y="3821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9" name="Bentuk Bebas: Bentuk 128">
              <a:extLst>
                <a:ext uri="{FF2B5EF4-FFF2-40B4-BE49-F238E27FC236}">
                  <a16:creationId xmlns:a16="http://schemas.microsoft.com/office/drawing/2014/main" id="{9D403CE3-4E00-4A1C-AE87-FAECB3EF80F9}"/>
                </a:ext>
              </a:extLst>
            </p:cNvPr>
            <p:cNvSpPr/>
            <p:nvPr/>
          </p:nvSpPr>
          <p:spPr>
            <a:xfrm>
              <a:off x="3868100" y="6768769"/>
              <a:ext cx="140932" cy="72513"/>
            </a:xfrm>
            <a:custGeom>
              <a:avLst/>
              <a:gdLst>
                <a:gd name="connsiteX0" fmla="*/ 140933 w 140932"/>
                <a:gd name="connsiteY0" fmla="*/ 7835 h 72513"/>
                <a:gd name="connsiteX1" fmla="*/ 109842 w 140932"/>
                <a:gd name="connsiteY1" fmla="*/ 25650 h 72513"/>
                <a:gd name="connsiteX2" fmla="*/ 91686 w 140932"/>
                <a:gd name="connsiteY2" fmla="*/ 43153 h 72513"/>
                <a:gd name="connsiteX3" fmla="*/ 51797 w 140932"/>
                <a:gd name="connsiteY3" fmla="*/ 67186 h 72513"/>
                <a:gd name="connsiteX4" fmla="*/ 0 w 140932"/>
                <a:gd name="connsiteY4" fmla="*/ 67186 h 72513"/>
                <a:gd name="connsiteX5" fmla="*/ 83944 w 140932"/>
                <a:gd name="connsiteY5" fmla="*/ 43837 h 72513"/>
                <a:gd name="connsiteX6" fmla="*/ 104059 w 140932"/>
                <a:gd name="connsiteY6" fmla="*/ 19183 h 72513"/>
                <a:gd name="connsiteX7" fmla="*/ 138974 w 140932"/>
                <a:gd name="connsiteY7" fmla="*/ 0 h 7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32" h="72513">
                  <a:moveTo>
                    <a:pt x="140933" y="7835"/>
                  </a:moveTo>
                  <a:cubicBezTo>
                    <a:pt x="140933" y="7835"/>
                    <a:pt x="127626" y="24375"/>
                    <a:pt x="109842" y="25650"/>
                  </a:cubicBezTo>
                  <a:cubicBezTo>
                    <a:pt x="100096" y="25724"/>
                    <a:pt x="92115" y="33416"/>
                    <a:pt x="91686" y="43153"/>
                  </a:cubicBezTo>
                  <a:cubicBezTo>
                    <a:pt x="91686" y="43153"/>
                    <a:pt x="94795" y="53227"/>
                    <a:pt x="51797" y="67186"/>
                  </a:cubicBezTo>
                  <a:cubicBezTo>
                    <a:pt x="25836" y="75550"/>
                    <a:pt x="9514" y="72907"/>
                    <a:pt x="0" y="67186"/>
                  </a:cubicBezTo>
                  <a:cubicBezTo>
                    <a:pt x="24468" y="64637"/>
                    <a:pt x="78534" y="49185"/>
                    <a:pt x="83944" y="43837"/>
                  </a:cubicBezTo>
                  <a:cubicBezTo>
                    <a:pt x="90442" y="37339"/>
                    <a:pt x="98556" y="19494"/>
                    <a:pt x="104059" y="19183"/>
                  </a:cubicBezTo>
                  <a:cubicBezTo>
                    <a:pt x="107884" y="18934"/>
                    <a:pt x="127315" y="7244"/>
                    <a:pt x="138974" y="0"/>
                  </a:cubicBezTo>
                  <a:close/>
                </a:path>
              </a:pathLst>
            </a:custGeom>
            <a:noFill/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0" name="Bentuk Bebas: Bentuk 129">
              <a:extLst>
                <a:ext uri="{FF2B5EF4-FFF2-40B4-BE49-F238E27FC236}">
                  <a16:creationId xmlns:a16="http://schemas.microsoft.com/office/drawing/2014/main" id="{8FD736E7-C7FF-48B4-8684-FE3292B0E40E}"/>
                </a:ext>
              </a:extLst>
            </p:cNvPr>
            <p:cNvSpPr/>
            <p:nvPr/>
          </p:nvSpPr>
          <p:spPr>
            <a:xfrm>
              <a:off x="3868100" y="6768769"/>
              <a:ext cx="140932" cy="72513"/>
            </a:xfrm>
            <a:custGeom>
              <a:avLst/>
              <a:gdLst>
                <a:gd name="connsiteX0" fmla="*/ 140933 w 140932"/>
                <a:gd name="connsiteY0" fmla="*/ 7835 h 72513"/>
                <a:gd name="connsiteX1" fmla="*/ 109842 w 140932"/>
                <a:gd name="connsiteY1" fmla="*/ 25650 h 72513"/>
                <a:gd name="connsiteX2" fmla="*/ 91686 w 140932"/>
                <a:gd name="connsiteY2" fmla="*/ 43153 h 72513"/>
                <a:gd name="connsiteX3" fmla="*/ 51797 w 140932"/>
                <a:gd name="connsiteY3" fmla="*/ 67186 h 72513"/>
                <a:gd name="connsiteX4" fmla="*/ 0 w 140932"/>
                <a:gd name="connsiteY4" fmla="*/ 67186 h 72513"/>
                <a:gd name="connsiteX5" fmla="*/ 83944 w 140932"/>
                <a:gd name="connsiteY5" fmla="*/ 43837 h 72513"/>
                <a:gd name="connsiteX6" fmla="*/ 104059 w 140932"/>
                <a:gd name="connsiteY6" fmla="*/ 19183 h 72513"/>
                <a:gd name="connsiteX7" fmla="*/ 138974 w 140932"/>
                <a:gd name="connsiteY7" fmla="*/ 0 h 7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32" h="72513">
                  <a:moveTo>
                    <a:pt x="140933" y="7835"/>
                  </a:moveTo>
                  <a:cubicBezTo>
                    <a:pt x="140933" y="7835"/>
                    <a:pt x="127626" y="24375"/>
                    <a:pt x="109842" y="25650"/>
                  </a:cubicBezTo>
                  <a:cubicBezTo>
                    <a:pt x="100096" y="25724"/>
                    <a:pt x="92115" y="33416"/>
                    <a:pt x="91686" y="43153"/>
                  </a:cubicBezTo>
                  <a:cubicBezTo>
                    <a:pt x="91686" y="43153"/>
                    <a:pt x="94795" y="53227"/>
                    <a:pt x="51797" y="67186"/>
                  </a:cubicBezTo>
                  <a:cubicBezTo>
                    <a:pt x="25836" y="75550"/>
                    <a:pt x="9514" y="72907"/>
                    <a:pt x="0" y="67186"/>
                  </a:cubicBezTo>
                  <a:cubicBezTo>
                    <a:pt x="24468" y="64637"/>
                    <a:pt x="78534" y="49185"/>
                    <a:pt x="83944" y="43837"/>
                  </a:cubicBezTo>
                  <a:cubicBezTo>
                    <a:pt x="90442" y="37339"/>
                    <a:pt x="98556" y="19494"/>
                    <a:pt x="104059" y="19183"/>
                  </a:cubicBezTo>
                  <a:cubicBezTo>
                    <a:pt x="107884" y="18934"/>
                    <a:pt x="127315" y="7244"/>
                    <a:pt x="138974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1" name="Bentuk Bebas: Bentuk 130">
              <a:extLst>
                <a:ext uri="{FF2B5EF4-FFF2-40B4-BE49-F238E27FC236}">
                  <a16:creationId xmlns:a16="http://schemas.microsoft.com/office/drawing/2014/main" id="{B956472D-8D63-48D0-876E-F5B690FE146B}"/>
                </a:ext>
              </a:extLst>
            </p:cNvPr>
            <p:cNvSpPr/>
            <p:nvPr/>
          </p:nvSpPr>
          <p:spPr>
            <a:xfrm>
              <a:off x="3902345" y="5964180"/>
              <a:ext cx="507997" cy="799034"/>
            </a:xfrm>
            <a:custGeom>
              <a:avLst/>
              <a:gdLst>
                <a:gd name="connsiteX0" fmla="*/ 507163 w 507997"/>
                <a:gd name="connsiteY0" fmla="*/ 740107 h 799034"/>
                <a:gd name="connsiteX1" fmla="*/ 507163 w 507997"/>
                <a:gd name="connsiteY1" fmla="*/ 781613 h 799034"/>
                <a:gd name="connsiteX2" fmla="*/ 398844 w 507997"/>
                <a:gd name="connsiteY2" fmla="*/ 771882 h 799034"/>
                <a:gd name="connsiteX3" fmla="*/ 362531 w 507997"/>
                <a:gd name="connsiteY3" fmla="*/ 675874 h 799034"/>
                <a:gd name="connsiteX4" fmla="*/ 362531 w 507997"/>
                <a:gd name="connsiteY4" fmla="*/ 575359 h 799034"/>
                <a:gd name="connsiteX5" fmla="*/ 351494 w 507997"/>
                <a:gd name="connsiteY5" fmla="*/ 544890 h 799034"/>
                <a:gd name="connsiteX6" fmla="*/ 343068 w 507997"/>
                <a:gd name="connsiteY6" fmla="*/ 505965 h 799034"/>
                <a:gd name="connsiteX7" fmla="*/ 339959 w 507997"/>
                <a:gd name="connsiteY7" fmla="*/ 465765 h 799034"/>
                <a:gd name="connsiteX8" fmla="*/ 326963 w 507997"/>
                <a:gd name="connsiteY8" fmla="*/ 386609 h 799034"/>
                <a:gd name="connsiteX9" fmla="*/ 306879 w 507997"/>
                <a:gd name="connsiteY9" fmla="*/ 292592 h 799034"/>
                <a:gd name="connsiteX10" fmla="*/ 289810 w 507997"/>
                <a:gd name="connsiteY10" fmla="*/ 229665 h 799034"/>
                <a:gd name="connsiteX11" fmla="*/ 266368 w 507997"/>
                <a:gd name="connsiteY11" fmla="*/ 157038 h 799034"/>
                <a:gd name="connsiteX12" fmla="*/ 254150 w 507997"/>
                <a:gd name="connsiteY12" fmla="*/ 155079 h 799034"/>
                <a:gd name="connsiteX13" fmla="*/ 205524 w 507997"/>
                <a:gd name="connsiteY13" fmla="*/ 269243 h 799034"/>
                <a:gd name="connsiteX14" fmla="*/ 190601 w 507997"/>
                <a:gd name="connsiteY14" fmla="*/ 345756 h 799034"/>
                <a:gd name="connsiteX15" fmla="*/ 174372 w 507997"/>
                <a:gd name="connsiteY15" fmla="*/ 435919 h 799034"/>
                <a:gd name="connsiteX16" fmla="*/ 151676 w 507997"/>
                <a:gd name="connsiteY16" fmla="*/ 602594 h 799034"/>
                <a:gd name="connsiteX17" fmla="*/ 134358 w 507997"/>
                <a:gd name="connsiteY17" fmla="*/ 662257 h 799034"/>
                <a:gd name="connsiteX18" fmla="*/ 130472 w 507997"/>
                <a:gd name="connsiteY18" fmla="*/ 715452 h 799034"/>
                <a:gd name="connsiteX19" fmla="*/ 125031 w 507997"/>
                <a:gd name="connsiteY19" fmla="*/ 749186 h 799034"/>
                <a:gd name="connsiteX20" fmla="*/ 113994 w 507997"/>
                <a:gd name="connsiteY20" fmla="*/ 782266 h 799034"/>
                <a:gd name="connsiteX21" fmla="*/ 101558 w 507997"/>
                <a:gd name="connsiteY21" fmla="*/ 796536 h 799034"/>
                <a:gd name="connsiteX22" fmla="*/ 4929 w 507997"/>
                <a:gd name="connsiteY22" fmla="*/ 773809 h 799034"/>
                <a:gd name="connsiteX23" fmla="*/ 11147 w 507997"/>
                <a:gd name="connsiteY23" fmla="*/ 725184 h 799034"/>
                <a:gd name="connsiteX24" fmla="*/ 13448 w 507997"/>
                <a:gd name="connsiteY24" fmla="*/ 707649 h 799034"/>
                <a:gd name="connsiteX25" fmla="*/ 25107 w 507997"/>
                <a:gd name="connsiteY25" fmla="*/ 668755 h 799034"/>
                <a:gd name="connsiteX26" fmla="*/ 34185 w 507997"/>
                <a:gd name="connsiteY26" fmla="*/ 627249 h 799034"/>
                <a:gd name="connsiteX27" fmla="*/ 38102 w 507997"/>
                <a:gd name="connsiteY27" fmla="*/ 567586 h 799034"/>
                <a:gd name="connsiteX28" fmla="*/ 44569 w 507997"/>
                <a:gd name="connsiteY28" fmla="*/ 506618 h 799034"/>
                <a:gd name="connsiteX29" fmla="*/ 51067 w 507997"/>
                <a:gd name="connsiteY29" fmla="*/ 365219 h 799034"/>
                <a:gd name="connsiteX30" fmla="*/ 56912 w 507997"/>
                <a:gd name="connsiteY30" fmla="*/ 321693 h 799034"/>
                <a:gd name="connsiteX31" fmla="*/ 68571 w 507997"/>
                <a:gd name="connsiteY31" fmla="*/ 195838 h 799034"/>
                <a:gd name="connsiteX32" fmla="*/ 72457 w 507997"/>
                <a:gd name="connsiteY32" fmla="*/ 129709 h 799034"/>
                <a:gd name="connsiteX33" fmla="*/ 77618 w 507997"/>
                <a:gd name="connsiteY33" fmla="*/ 82794 h 799034"/>
                <a:gd name="connsiteX34" fmla="*/ 78302 w 507997"/>
                <a:gd name="connsiteY34" fmla="*/ 57051 h 799034"/>
                <a:gd name="connsiteX35" fmla="*/ 150929 w 507997"/>
                <a:gd name="connsiteY35" fmla="*/ 29816 h 799034"/>
                <a:gd name="connsiteX36" fmla="*/ 244201 w 507997"/>
                <a:gd name="connsiteY36" fmla="*/ 0 h 799034"/>
                <a:gd name="connsiteX37" fmla="*/ 322673 w 507997"/>
                <a:gd name="connsiteY37" fmla="*/ 37620 h 799034"/>
                <a:gd name="connsiteX38" fmla="*/ 437490 w 507997"/>
                <a:gd name="connsiteY38" fmla="*/ 59662 h 799034"/>
                <a:gd name="connsiteX39" fmla="*/ 438920 w 507997"/>
                <a:gd name="connsiteY39" fmla="*/ 79467 h 799034"/>
                <a:gd name="connsiteX40" fmla="*/ 460839 w 507997"/>
                <a:gd name="connsiteY40" fmla="*/ 382008 h 799034"/>
                <a:gd name="connsiteX41" fmla="*/ 473275 w 507997"/>
                <a:gd name="connsiteY41" fmla="*/ 496141 h 799034"/>
                <a:gd name="connsiteX42" fmla="*/ 479120 w 507997"/>
                <a:gd name="connsiteY42" fmla="*/ 559690 h 799034"/>
                <a:gd name="connsiteX43" fmla="*/ 486239 w 507997"/>
                <a:gd name="connsiteY43" fmla="*/ 633001 h 799034"/>
                <a:gd name="connsiteX44" fmla="*/ 491431 w 507997"/>
                <a:gd name="connsiteY44" fmla="*/ 673853 h 799034"/>
                <a:gd name="connsiteX45" fmla="*/ 486239 w 507997"/>
                <a:gd name="connsiteY45" fmla="*/ 692508 h 799034"/>
                <a:gd name="connsiteX46" fmla="*/ 507163 w 507997"/>
                <a:gd name="connsiteY46" fmla="*/ 740107 h 79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07997" h="799034">
                  <a:moveTo>
                    <a:pt x="507163" y="740107"/>
                  </a:moveTo>
                  <a:cubicBezTo>
                    <a:pt x="501318" y="753725"/>
                    <a:pt x="507163" y="781613"/>
                    <a:pt x="507163" y="781613"/>
                  </a:cubicBezTo>
                  <a:cubicBezTo>
                    <a:pt x="507163" y="781613"/>
                    <a:pt x="420110" y="786152"/>
                    <a:pt x="398844" y="771882"/>
                  </a:cubicBezTo>
                  <a:cubicBezTo>
                    <a:pt x="377578" y="757611"/>
                    <a:pt x="362531" y="675874"/>
                    <a:pt x="362531" y="675874"/>
                  </a:cubicBezTo>
                  <a:cubicBezTo>
                    <a:pt x="362531" y="675874"/>
                    <a:pt x="365640" y="579898"/>
                    <a:pt x="362531" y="575359"/>
                  </a:cubicBezTo>
                  <a:cubicBezTo>
                    <a:pt x="359422" y="570820"/>
                    <a:pt x="347607" y="549430"/>
                    <a:pt x="351494" y="544890"/>
                  </a:cubicBezTo>
                  <a:cubicBezTo>
                    <a:pt x="355380" y="540351"/>
                    <a:pt x="348385" y="516349"/>
                    <a:pt x="343068" y="505965"/>
                  </a:cubicBezTo>
                  <a:cubicBezTo>
                    <a:pt x="337752" y="495581"/>
                    <a:pt x="339959" y="465765"/>
                    <a:pt x="339959" y="465765"/>
                  </a:cubicBezTo>
                  <a:lnTo>
                    <a:pt x="326963" y="386609"/>
                  </a:lnTo>
                  <a:lnTo>
                    <a:pt x="306879" y="292592"/>
                  </a:lnTo>
                  <a:lnTo>
                    <a:pt x="289810" y="229665"/>
                  </a:lnTo>
                  <a:cubicBezTo>
                    <a:pt x="289810" y="229665"/>
                    <a:pt x="272306" y="178428"/>
                    <a:pt x="266368" y="157038"/>
                  </a:cubicBezTo>
                  <a:cubicBezTo>
                    <a:pt x="260430" y="135647"/>
                    <a:pt x="254150" y="155079"/>
                    <a:pt x="254150" y="155079"/>
                  </a:cubicBezTo>
                  <a:cubicBezTo>
                    <a:pt x="253528" y="175847"/>
                    <a:pt x="205524" y="269243"/>
                    <a:pt x="205524" y="269243"/>
                  </a:cubicBezTo>
                  <a:cubicBezTo>
                    <a:pt x="205524" y="269243"/>
                    <a:pt x="198373" y="325672"/>
                    <a:pt x="190601" y="345756"/>
                  </a:cubicBezTo>
                  <a:cubicBezTo>
                    <a:pt x="182828" y="365841"/>
                    <a:pt x="174372" y="435919"/>
                    <a:pt x="174372" y="435919"/>
                  </a:cubicBezTo>
                  <a:cubicBezTo>
                    <a:pt x="174372" y="435919"/>
                    <a:pt x="161935" y="578593"/>
                    <a:pt x="151676" y="602594"/>
                  </a:cubicBezTo>
                  <a:cubicBezTo>
                    <a:pt x="141416" y="626596"/>
                    <a:pt x="134358" y="662257"/>
                    <a:pt x="134358" y="662257"/>
                  </a:cubicBezTo>
                  <a:cubicBezTo>
                    <a:pt x="134358" y="662257"/>
                    <a:pt x="136970" y="711566"/>
                    <a:pt x="130472" y="715452"/>
                  </a:cubicBezTo>
                  <a:cubicBezTo>
                    <a:pt x="123974" y="719339"/>
                    <a:pt x="125031" y="749186"/>
                    <a:pt x="125031" y="749186"/>
                  </a:cubicBezTo>
                  <a:cubicBezTo>
                    <a:pt x="125031" y="749186"/>
                    <a:pt x="128917" y="777695"/>
                    <a:pt x="113994" y="782266"/>
                  </a:cubicBezTo>
                  <a:cubicBezTo>
                    <a:pt x="99071" y="786836"/>
                    <a:pt x="101558" y="796536"/>
                    <a:pt x="101558" y="796536"/>
                  </a:cubicBezTo>
                  <a:cubicBezTo>
                    <a:pt x="101558" y="796536"/>
                    <a:pt x="18546" y="810154"/>
                    <a:pt x="4929" y="773809"/>
                  </a:cubicBezTo>
                  <a:cubicBezTo>
                    <a:pt x="-8689" y="737464"/>
                    <a:pt x="10121" y="727795"/>
                    <a:pt x="11147" y="725184"/>
                  </a:cubicBezTo>
                  <a:cubicBezTo>
                    <a:pt x="12173" y="722572"/>
                    <a:pt x="22526" y="718064"/>
                    <a:pt x="13448" y="707649"/>
                  </a:cubicBezTo>
                  <a:cubicBezTo>
                    <a:pt x="4369" y="697233"/>
                    <a:pt x="25107" y="668755"/>
                    <a:pt x="25107" y="668755"/>
                  </a:cubicBezTo>
                  <a:cubicBezTo>
                    <a:pt x="25107" y="668755"/>
                    <a:pt x="28371" y="628555"/>
                    <a:pt x="34185" y="627249"/>
                  </a:cubicBezTo>
                  <a:cubicBezTo>
                    <a:pt x="39999" y="625943"/>
                    <a:pt x="38102" y="567586"/>
                    <a:pt x="38102" y="567586"/>
                  </a:cubicBezTo>
                  <a:lnTo>
                    <a:pt x="44569" y="506618"/>
                  </a:lnTo>
                  <a:cubicBezTo>
                    <a:pt x="44569" y="506618"/>
                    <a:pt x="53026" y="370411"/>
                    <a:pt x="51067" y="365219"/>
                  </a:cubicBezTo>
                  <a:cubicBezTo>
                    <a:pt x="49108" y="360027"/>
                    <a:pt x="50414" y="334129"/>
                    <a:pt x="56912" y="321693"/>
                  </a:cubicBezTo>
                  <a:cubicBezTo>
                    <a:pt x="63410" y="309256"/>
                    <a:pt x="68571" y="195838"/>
                    <a:pt x="68571" y="195838"/>
                  </a:cubicBezTo>
                  <a:cubicBezTo>
                    <a:pt x="68571" y="195838"/>
                    <a:pt x="67265" y="140093"/>
                    <a:pt x="72457" y="129709"/>
                  </a:cubicBezTo>
                  <a:cubicBezTo>
                    <a:pt x="75566" y="123833"/>
                    <a:pt x="76872" y="101230"/>
                    <a:pt x="77618" y="82794"/>
                  </a:cubicBezTo>
                  <a:cubicBezTo>
                    <a:pt x="78178" y="68710"/>
                    <a:pt x="78302" y="57051"/>
                    <a:pt x="78302" y="57051"/>
                  </a:cubicBezTo>
                  <a:lnTo>
                    <a:pt x="150929" y="29816"/>
                  </a:lnTo>
                  <a:lnTo>
                    <a:pt x="244201" y="0"/>
                  </a:lnTo>
                  <a:lnTo>
                    <a:pt x="322673" y="37620"/>
                  </a:lnTo>
                  <a:lnTo>
                    <a:pt x="437490" y="59662"/>
                  </a:lnTo>
                  <a:lnTo>
                    <a:pt x="438920" y="79467"/>
                  </a:lnTo>
                  <a:lnTo>
                    <a:pt x="460839" y="382008"/>
                  </a:lnTo>
                  <a:lnTo>
                    <a:pt x="473275" y="496141"/>
                  </a:lnTo>
                  <a:cubicBezTo>
                    <a:pt x="473275" y="496141"/>
                    <a:pt x="478467" y="549958"/>
                    <a:pt x="479120" y="559690"/>
                  </a:cubicBezTo>
                  <a:cubicBezTo>
                    <a:pt x="479773" y="569421"/>
                    <a:pt x="486239" y="633001"/>
                    <a:pt x="486239" y="633001"/>
                  </a:cubicBezTo>
                  <a:cubicBezTo>
                    <a:pt x="486239" y="633001"/>
                    <a:pt x="499857" y="663469"/>
                    <a:pt x="491431" y="673853"/>
                  </a:cubicBezTo>
                  <a:cubicBezTo>
                    <a:pt x="483006" y="684238"/>
                    <a:pt x="486239" y="692508"/>
                    <a:pt x="486239" y="692508"/>
                  </a:cubicBezTo>
                  <a:cubicBezTo>
                    <a:pt x="486239" y="692508"/>
                    <a:pt x="513008" y="726489"/>
                    <a:pt x="507163" y="740107"/>
                  </a:cubicBezTo>
                  <a:close/>
                </a:path>
              </a:pathLst>
            </a:custGeom>
            <a:solidFill>
              <a:srgbClr val="3F3D5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2" name="Bentuk Bebas: Bentuk 131">
              <a:extLst>
                <a:ext uri="{FF2B5EF4-FFF2-40B4-BE49-F238E27FC236}">
                  <a16:creationId xmlns:a16="http://schemas.microsoft.com/office/drawing/2014/main" id="{D60AD882-3FDB-48E6-91FB-AFA01F64CF5B}"/>
                </a:ext>
              </a:extLst>
            </p:cNvPr>
            <p:cNvSpPr/>
            <p:nvPr/>
          </p:nvSpPr>
          <p:spPr>
            <a:xfrm>
              <a:off x="4101122" y="5274852"/>
              <a:ext cx="122334" cy="64864"/>
            </a:xfrm>
            <a:custGeom>
              <a:avLst/>
              <a:gdLst>
                <a:gd name="connsiteX0" fmla="*/ 120133 w 122334"/>
                <a:gd name="connsiteY0" fmla="*/ 11496 h 64864"/>
                <a:gd name="connsiteX1" fmla="*/ 114817 w 122334"/>
                <a:gd name="connsiteY1" fmla="*/ 48183 h 64864"/>
                <a:gd name="connsiteX2" fmla="*/ 4228 w 122334"/>
                <a:gd name="connsiteY2" fmla="*/ 44048 h 64864"/>
                <a:gd name="connsiteX3" fmla="*/ 4228 w 122334"/>
                <a:gd name="connsiteY3" fmla="*/ 44048 h 64864"/>
                <a:gd name="connsiteX4" fmla="*/ 0 w 122334"/>
                <a:gd name="connsiteY4" fmla="*/ 21196 h 64864"/>
                <a:gd name="connsiteX5" fmla="*/ 120133 w 122334"/>
                <a:gd name="connsiteY5" fmla="*/ 11496 h 6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334" h="64864">
                  <a:moveTo>
                    <a:pt x="120133" y="11496"/>
                  </a:moveTo>
                  <a:cubicBezTo>
                    <a:pt x="112983" y="21756"/>
                    <a:pt x="112423" y="35031"/>
                    <a:pt x="114817" y="48183"/>
                  </a:cubicBezTo>
                  <a:cubicBezTo>
                    <a:pt x="81233" y="71877"/>
                    <a:pt x="35950" y="70182"/>
                    <a:pt x="4228" y="44048"/>
                  </a:cubicBezTo>
                  <a:lnTo>
                    <a:pt x="4228" y="44048"/>
                  </a:lnTo>
                  <a:cubicBezTo>
                    <a:pt x="2270" y="30865"/>
                    <a:pt x="0" y="21196"/>
                    <a:pt x="0" y="21196"/>
                  </a:cubicBezTo>
                  <a:cubicBezTo>
                    <a:pt x="0" y="21196"/>
                    <a:pt x="141524" y="-19159"/>
                    <a:pt x="120133" y="11496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3" name="Bentuk Bebas: Bentuk 132">
              <a:extLst>
                <a:ext uri="{FF2B5EF4-FFF2-40B4-BE49-F238E27FC236}">
                  <a16:creationId xmlns:a16="http://schemas.microsoft.com/office/drawing/2014/main" id="{63547BF4-E190-49C3-9C63-C523FD8C9B1D}"/>
                </a:ext>
              </a:extLst>
            </p:cNvPr>
            <p:cNvSpPr/>
            <p:nvPr/>
          </p:nvSpPr>
          <p:spPr>
            <a:xfrm>
              <a:off x="4072146" y="5155580"/>
              <a:ext cx="182189" cy="182190"/>
            </a:xfrm>
            <a:custGeom>
              <a:avLst/>
              <a:gdLst>
                <a:gd name="connsiteX0" fmla="*/ 182190 w 182189"/>
                <a:gd name="connsiteY0" fmla="*/ 91096 h 182190"/>
                <a:gd name="connsiteX1" fmla="*/ 91095 w 182189"/>
                <a:gd name="connsiteY1" fmla="*/ 182191 h 182190"/>
                <a:gd name="connsiteX2" fmla="*/ 0 w 182189"/>
                <a:gd name="connsiteY2" fmla="*/ 91096 h 182190"/>
                <a:gd name="connsiteX3" fmla="*/ 91095 w 182189"/>
                <a:gd name="connsiteY3" fmla="*/ 1 h 182190"/>
                <a:gd name="connsiteX4" fmla="*/ 182190 w 182189"/>
                <a:gd name="connsiteY4" fmla="*/ 90222 h 182190"/>
                <a:gd name="connsiteX5" fmla="*/ 182190 w 182189"/>
                <a:gd name="connsiteY5" fmla="*/ 91096 h 182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189" h="182190">
                  <a:moveTo>
                    <a:pt x="182190" y="91096"/>
                  </a:moveTo>
                  <a:cubicBezTo>
                    <a:pt x="182190" y="141406"/>
                    <a:pt x="141405" y="182191"/>
                    <a:pt x="91095" y="182191"/>
                  </a:cubicBezTo>
                  <a:cubicBezTo>
                    <a:pt x="40784" y="182191"/>
                    <a:pt x="0" y="141406"/>
                    <a:pt x="0" y="91096"/>
                  </a:cubicBezTo>
                  <a:cubicBezTo>
                    <a:pt x="0" y="40786"/>
                    <a:pt x="40784" y="1"/>
                    <a:pt x="91095" y="1"/>
                  </a:cubicBezTo>
                  <a:cubicBezTo>
                    <a:pt x="141163" y="-241"/>
                    <a:pt x="181947" y="40154"/>
                    <a:pt x="182190" y="90222"/>
                  </a:cubicBezTo>
                  <a:cubicBezTo>
                    <a:pt x="182190" y="90515"/>
                    <a:pt x="182190" y="90804"/>
                    <a:pt x="182190" y="91096"/>
                  </a:cubicBezTo>
                  <a:close/>
                </a:path>
              </a:pathLst>
            </a:custGeom>
            <a:solidFill>
              <a:srgbClr val="C37098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4" name="Bentuk Bebas: Bentuk 133">
              <a:extLst>
                <a:ext uri="{FF2B5EF4-FFF2-40B4-BE49-F238E27FC236}">
                  <a16:creationId xmlns:a16="http://schemas.microsoft.com/office/drawing/2014/main" id="{67D4CE91-21C1-4A67-B9A9-F1DAB08A7E97}"/>
                </a:ext>
              </a:extLst>
            </p:cNvPr>
            <p:cNvSpPr/>
            <p:nvPr/>
          </p:nvSpPr>
          <p:spPr>
            <a:xfrm>
              <a:off x="4049201" y="5396408"/>
              <a:ext cx="224099" cy="533138"/>
            </a:xfrm>
            <a:custGeom>
              <a:avLst/>
              <a:gdLst>
                <a:gd name="connsiteX0" fmla="*/ 224100 w 224099"/>
                <a:gd name="connsiteY0" fmla="*/ 1648 h 533138"/>
                <a:gd name="connsiteX1" fmla="*/ 194253 w 224099"/>
                <a:gd name="connsiteY1" fmla="*/ 533138 h 533138"/>
                <a:gd name="connsiteX2" fmla="*/ 32116 w 224099"/>
                <a:gd name="connsiteY2" fmla="*/ 499094 h 533138"/>
                <a:gd name="connsiteX3" fmla="*/ 0 w 224099"/>
                <a:gd name="connsiteY3" fmla="*/ 286032 h 533138"/>
                <a:gd name="connsiteX4" fmla="*/ 31806 w 224099"/>
                <a:gd name="connsiteY4" fmla="*/ 0 h 533138"/>
                <a:gd name="connsiteX5" fmla="*/ 55745 w 224099"/>
                <a:gd name="connsiteY5" fmla="*/ 3078 h 533138"/>
                <a:gd name="connsiteX6" fmla="*/ 97966 w 224099"/>
                <a:gd name="connsiteY6" fmla="*/ 8456 h 533138"/>
                <a:gd name="connsiteX7" fmla="*/ 139783 w 224099"/>
                <a:gd name="connsiteY7" fmla="*/ 11037 h 533138"/>
                <a:gd name="connsiteX8" fmla="*/ 185112 w 224099"/>
                <a:gd name="connsiteY8" fmla="*/ 6000 h 533138"/>
                <a:gd name="connsiteX9" fmla="*/ 224100 w 224099"/>
                <a:gd name="connsiteY9" fmla="*/ 1648 h 53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099" h="533138">
                  <a:moveTo>
                    <a:pt x="224100" y="1648"/>
                  </a:moveTo>
                  <a:lnTo>
                    <a:pt x="194253" y="533138"/>
                  </a:lnTo>
                  <a:lnTo>
                    <a:pt x="32116" y="499094"/>
                  </a:lnTo>
                  <a:lnTo>
                    <a:pt x="0" y="286032"/>
                  </a:lnTo>
                  <a:lnTo>
                    <a:pt x="31806" y="0"/>
                  </a:lnTo>
                  <a:lnTo>
                    <a:pt x="55745" y="3078"/>
                  </a:lnTo>
                  <a:lnTo>
                    <a:pt x="97966" y="8456"/>
                  </a:lnTo>
                  <a:lnTo>
                    <a:pt x="139783" y="11037"/>
                  </a:lnTo>
                  <a:lnTo>
                    <a:pt x="185112" y="6000"/>
                  </a:lnTo>
                  <a:lnTo>
                    <a:pt x="224100" y="1648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5" name="Bentuk Bebas: Bentuk 134">
              <a:extLst>
                <a:ext uri="{FF2B5EF4-FFF2-40B4-BE49-F238E27FC236}">
                  <a16:creationId xmlns:a16="http://schemas.microsoft.com/office/drawing/2014/main" id="{342AADAA-FC62-43BF-B494-DCFB9A2A065E}"/>
                </a:ext>
              </a:extLst>
            </p:cNvPr>
            <p:cNvSpPr/>
            <p:nvPr/>
          </p:nvSpPr>
          <p:spPr>
            <a:xfrm>
              <a:off x="4049201" y="5400325"/>
              <a:ext cx="224099" cy="533107"/>
            </a:xfrm>
            <a:custGeom>
              <a:avLst/>
              <a:gdLst>
                <a:gd name="connsiteX0" fmla="*/ 224100 w 224099"/>
                <a:gd name="connsiteY0" fmla="*/ 1617 h 533107"/>
                <a:gd name="connsiteX1" fmla="*/ 194253 w 224099"/>
                <a:gd name="connsiteY1" fmla="*/ 533107 h 533107"/>
                <a:gd name="connsiteX2" fmla="*/ 32116 w 224099"/>
                <a:gd name="connsiteY2" fmla="*/ 499063 h 533107"/>
                <a:gd name="connsiteX3" fmla="*/ 0 w 224099"/>
                <a:gd name="connsiteY3" fmla="*/ 286001 h 533107"/>
                <a:gd name="connsiteX4" fmla="*/ 31806 w 224099"/>
                <a:gd name="connsiteY4" fmla="*/ 0 h 533107"/>
                <a:gd name="connsiteX5" fmla="*/ 55745 w 224099"/>
                <a:gd name="connsiteY5" fmla="*/ 3047 h 533107"/>
                <a:gd name="connsiteX6" fmla="*/ 97966 w 224099"/>
                <a:gd name="connsiteY6" fmla="*/ 8425 h 533107"/>
                <a:gd name="connsiteX7" fmla="*/ 139783 w 224099"/>
                <a:gd name="connsiteY7" fmla="*/ 11006 h 533107"/>
                <a:gd name="connsiteX8" fmla="*/ 185112 w 224099"/>
                <a:gd name="connsiteY8" fmla="*/ 5969 h 533107"/>
                <a:gd name="connsiteX9" fmla="*/ 224100 w 224099"/>
                <a:gd name="connsiteY9" fmla="*/ 1617 h 53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099" h="533107">
                  <a:moveTo>
                    <a:pt x="224100" y="1617"/>
                  </a:moveTo>
                  <a:lnTo>
                    <a:pt x="194253" y="533107"/>
                  </a:lnTo>
                  <a:lnTo>
                    <a:pt x="32116" y="499063"/>
                  </a:lnTo>
                  <a:lnTo>
                    <a:pt x="0" y="286001"/>
                  </a:lnTo>
                  <a:lnTo>
                    <a:pt x="31806" y="0"/>
                  </a:lnTo>
                  <a:lnTo>
                    <a:pt x="55745" y="3047"/>
                  </a:lnTo>
                  <a:lnTo>
                    <a:pt x="97966" y="8425"/>
                  </a:lnTo>
                  <a:lnTo>
                    <a:pt x="139783" y="11006"/>
                  </a:lnTo>
                  <a:lnTo>
                    <a:pt x="185112" y="5969"/>
                  </a:lnTo>
                  <a:lnTo>
                    <a:pt x="224100" y="1617"/>
                  </a:lnTo>
                  <a:close/>
                </a:path>
              </a:pathLst>
            </a:custGeom>
            <a:solidFill>
              <a:srgbClr val="FFB50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6" name="Bentuk Bebas: Bentuk 135">
              <a:extLst>
                <a:ext uri="{FF2B5EF4-FFF2-40B4-BE49-F238E27FC236}">
                  <a16:creationId xmlns:a16="http://schemas.microsoft.com/office/drawing/2014/main" id="{660058DD-18A2-463B-9B9E-B31A0B3EACA6}"/>
                </a:ext>
              </a:extLst>
            </p:cNvPr>
            <p:cNvSpPr/>
            <p:nvPr/>
          </p:nvSpPr>
          <p:spPr>
            <a:xfrm>
              <a:off x="4140016" y="5416212"/>
              <a:ext cx="58387" cy="333040"/>
            </a:xfrm>
            <a:custGeom>
              <a:avLst/>
              <a:gdLst>
                <a:gd name="connsiteX0" fmla="*/ 0 w 58387"/>
                <a:gd name="connsiteY0" fmla="*/ 0 h 333040"/>
                <a:gd name="connsiteX1" fmla="*/ 58388 w 58387"/>
                <a:gd name="connsiteY1" fmla="*/ 1959 h 333040"/>
                <a:gd name="connsiteX2" fmla="*/ 41972 w 58387"/>
                <a:gd name="connsiteY2" fmla="*/ 24935 h 333040"/>
                <a:gd name="connsiteX3" fmla="*/ 50926 w 58387"/>
                <a:gd name="connsiteY3" fmla="*/ 84659 h 333040"/>
                <a:gd name="connsiteX4" fmla="*/ 56429 w 58387"/>
                <a:gd name="connsiteY4" fmla="*/ 303536 h 333040"/>
                <a:gd name="connsiteX5" fmla="*/ 40884 w 58387"/>
                <a:gd name="connsiteY5" fmla="*/ 333040 h 333040"/>
                <a:gd name="connsiteX6" fmla="*/ 14302 w 58387"/>
                <a:gd name="connsiteY6" fmla="*/ 299960 h 333040"/>
                <a:gd name="connsiteX7" fmla="*/ 14644 w 58387"/>
                <a:gd name="connsiteY7" fmla="*/ 28541 h 33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387" h="333040">
                  <a:moveTo>
                    <a:pt x="0" y="0"/>
                  </a:moveTo>
                  <a:lnTo>
                    <a:pt x="58388" y="1959"/>
                  </a:lnTo>
                  <a:lnTo>
                    <a:pt x="41972" y="24935"/>
                  </a:lnTo>
                  <a:cubicBezTo>
                    <a:pt x="41972" y="24935"/>
                    <a:pt x="43122" y="71353"/>
                    <a:pt x="50926" y="84659"/>
                  </a:cubicBezTo>
                  <a:cubicBezTo>
                    <a:pt x="58730" y="97966"/>
                    <a:pt x="56429" y="303536"/>
                    <a:pt x="56429" y="303536"/>
                  </a:cubicBezTo>
                  <a:lnTo>
                    <a:pt x="40884" y="333040"/>
                  </a:lnTo>
                  <a:lnTo>
                    <a:pt x="14302" y="299960"/>
                  </a:lnTo>
                  <a:lnTo>
                    <a:pt x="14644" y="28541"/>
                  </a:lnTo>
                  <a:close/>
                </a:path>
              </a:pathLst>
            </a:custGeom>
            <a:solidFill>
              <a:srgbClr val="3F3D5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7" name="Bentuk Bebas: Bentuk 136">
              <a:extLst>
                <a:ext uri="{FF2B5EF4-FFF2-40B4-BE49-F238E27FC236}">
                  <a16:creationId xmlns:a16="http://schemas.microsoft.com/office/drawing/2014/main" id="{378E6F75-DDF9-4AE2-AB29-8156DBCDD601}"/>
                </a:ext>
              </a:extLst>
            </p:cNvPr>
            <p:cNvSpPr/>
            <p:nvPr/>
          </p:nvSpPr>
          <p:spPr>
            <a:xfrm>
              <a:off x="4140016" y="5416212"/>
              <a:ext cx="58387" cy="333040"/>
            </a:xfrm>
            <a:custGeom>
              <a:avLst/>
              <a:gdLst>
                <a:gd name="connsiteX0" fmla="*/ 0 w 58387"/>
                <a:gd name="connsiteY0" fmla="*/ 0 h 333040"/>
                <a:gd name="connsiteX1" fmla="*/ 58388 w 58387"/>
                <a:gd name="connsiteY1" fmla="*/ 1959 h 333040"/>
                <a:gd name="connsiteX2" fmla="*/ 41972 w 58387"/>
                <a:gd name="connsiteY2" fmla="*/ 24935 h 333040"/>
                <a:gd name="connsiteX3" fmla="*/ 50926 w 58387"/>
                <a:gd name="connsiteY3" fmla="*/ 84659 h 333040"/>
                <a:gd name="connsiteX4" fmla="*/ 56429 w 58387"/>
                <a:gd name="connsiteY4" fmla="*/ 303536 h 333040"/>
                <a:gd name="connsiteX5" fmla="*/ 40884 w 58387"/>
                <a:gd name="connsiteY5" fmla="*/ 333040 h 333040"/>
                <a:gd name="connsiteX6" fmla="*/ 14302 w 58387"/>
                <a:gd name="connsiteY6" fmla="*/ 299960 h 333040"/>
                <a:gd name="connsiteX7" fmla="*/ 14644 w 58387"/>
                <a:gd name="connsiteY7" fmla="*/ 28541 h 33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387" h="333040">
                  <a:moveTo>
                    <a:pt x="0" y="0"/>
                  </a:moveTo>
                  <a:lnTo>
                    <a:pt x="58388" y="1959"/>
                  </a:lnTo>
                  <a:lnTo>
                    <a:pt x="41972" y="24935"/>
                  </a:lnTo>
                  <a:cubicBezTo>
                    <a:pt x="41972" y="24935"/>
                    <a:pt x="43122" y="71353"/>
                    <a:pt x="50926" y="84659"/>
                  </a:cubicBezTo>
                  <a:cubicBezTo>
                    <a:pt x="58730" y="97966"/>
                    <a:pt x="56429" y="303536"/>
                    <a:pt x="56429" y="303536"/>
                  </a:cubicBezTo>
                  <a:lnTo>
                    <a:pt x="40884" y="333040"/>
                  </a:lnTo>
                  <a:lnTo>
                    <a:pt x="14302" y="299960"/>
                  </a:lnTo>
                  <a:lnTo>
                    <a:pt x="14644" y="28541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8" name="Bentuk Bebas: Bentuk 137">
              <a:extLst>
                <a:ext uri="{FF2B5EF4-FFF2-40B4-BE49-F238E27FC236}">
                  <a16:creationId xmlns:a16="http://schemas.microsoft.com/office/drawing/2014/main" id="{DED2F4DE-440B-4A99-B2DC-DD5EBB441FA8}"/>
                </a:ext>
              </a:extLst>
            </p:cNvPr>
            <p:cNvSpPr/>
            <p:nvPr/>
          </p:nvSpPr>
          <p:spPr>
            <a:xfrm>
              <a:off x="4176983" y="5355897"/>
              <a:ext cx="82700" cy="92742"/>
            </a:xfrm>
            <a:custGeom>
              <a:avLst/>
              <a:gdLst>
                <a:gd name="connsiteX0" fmla="*/ 54470 w 82700"/>
                <a:gd name="connsiteY0" fmla="*/ 0 h 92742"/>
                <a:gd name="connsiteX1" fmla="*/ 0 w 82700"/>
                <a:gd name="connsiteY1" fmla="*/ 60315 h 92742"/>
                <a:gd name="connsiteX2" fmla="*/ 31121 w 82700"/>
                <a:gd name="connsiteY2" fmla="*/ 92743 h 92742"/>
                <a:gd name="connsiteX3" fmla="*/ 82700 w 82700"/>
                <a:gd name="connsiteY3" fmla="*/ 42470 h 92742"/>
                <a:gd name="connsiteX4" fmla="*/ 54470 w 82700"/>
                <a:gd name="connsiteY4" fmla="*/ 0 h 92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700" h="92742">
                  <a:moveTo>
                    <a:pt x="54470" y="0"/>
                  </a:moveTo>
                  <a:lnTo>
                    <a:pt x="0" y="60315"/>
                  </a:lnTo>
                  <a:lnTo>
                    <a:pt x="31121" y="92743"/>
                  </a:lnTo>
                  <a:lnTo>
                    <a:pt x="82700" y="42470"/>
                  </a:lnTo>
                  <a:lnTo>
                    <a:pt x="54470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9" name="Bentuk Bebas: Bentuk 138">
              <a:extLst>
                <a:ext uri="{FF2B5EF4-FFF2-40B4-BE49-F238E27FC236}">
                  <a16:creationId xmlns:a16="http://schemas.microsoft.com/office/drawing/2014/main" id="{DFB3FF7C-808A-42BB-BBD2-1D17E9BE397E}"/>
                </a:ext>
              </a:extLst>
            </p:cNvPr>
            <p:cNvSpPr/>
            <p:nvPr/>
          </p:nvSpPr>
          <p:spPr>
            <a:xfrm>
              <a:off x="4176983" y="5352010"/>
              <a:ext cx="82700" cy="92742"/>
            </a:xfrm>
            <a:custGeom>
              <a:avLst/>
              <a:gdLst>
                <a:gd name="connsiteX0" fmla="*/ 54470 w 82700"/>
                <a:gd name="connsiteY0" fmla="*/ 0 h 92742"/>
                <a:gd name="connsiteX1" fmla="*/ 0 w 82700"/>
                <a:gd name="connsiteY1" fmla="*/ 60315 h 92742"/>
                <a:gd name="connsiteX2" fmla="*/ 31121 w 82700"/>
                <a:gd name="connsiteY2" fmla="*/ 92743 h 92742"/>
                <a:gd name="connsiteX3" fmla="*/ 82700 w 82700"/>
                <a:gd name="connsiteY3" fmla="*/ 42470 h 92742"/>
                <a:gd name="connsiteX4" fmla="*/ 54470 w 82700"/>
                <a:gd name="connsiteY4" fmla="*/ 0 h 92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700" h="92742">
                  <a:moveTo>
                    <a:pt x="54470" y="0"/>
                  </a:moveTo>
                  <a:lnTo>
                    <a:pt x="0" y="60315"/>
                  </a:lnTo>
                  <a:lnTo>
                    <a:pt x="31121" y="92743"/>
                  </a:lnTo>
                  <a:lnTo>
                    <a:pt x="82700" y="42470"/>
                  </a:lnTo>
                  <a:lnTo>
                    <a:pt x="54470" y="0"/>
                  </a:lnTo>
                  <a:close/>
                </a:path>
              </a:pathLst>
            </a:custGeom>
            <a:solidFill>
              <a:srgbClr val="FFB50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0" name="Bentuk Bebas: Bentuk 139">
              <a:extLst>
                <a:ext uri="{FF2B5EF4-FFF2-40B4-BE49-F238E27FC236}">
                  <a16:creationId xmlns:a16="http://schemas.microsoft.com/office/drawing/2014/main" id="{1E9CDEE1-D583-4E63-B91B-52A8A9C93777}"/>
                </a:ext>
              </a:extLst>
            </p:cNvPr>
            <p:cNvSpPr/>
            <p:nvPr/>
          </p:nvSpPr>
          <p:spPr>
            <a:xfrm>
              <a:off x="4093630" y="5358166"/>
              <a:ext cx="60346" cy="92089"/>
            </a:xfrm>
            <a:custGeom>
              <a:avLst/>
              <a:gdLst>
                <a:gd name="connsiteX0" fmla="*/ 60346 w 60346"/>
                <a:gd name="connsiteY0" fmla="*/ 55123 h 92089"/>
                <a:gd name="connsiteX1" fmla="*/ 5192 w 60346"/>
                <a:gd name="connsiteY1" fmla="*/ 0 h 92089"/>
                <a:gd name="connsiteX2" fmla="*/ 0 w 60346"/>
                <a:gd name="connsiteY2" fmla="*/ 28852 h 92089"/>
                <a:gd name="connsiteX3" fmla="*/ 25307 w 60346"/>
                <a:gd name="connsiteY3" fmla="*/ 92090 h 92089"/>
                <a:gd name="connsiteX4" fmla="*/ 60346 w 60346"/>
                <a:gd name="connsiteY4" fmla="*/ 55123 h 92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46" h="92089">
                  <a:moveTo>
                    <a:pt x="60346" y="55123"/>
                  </a:moveTo>
                  <a:lnTo>
                    <a:pt x="5192" y="0"/>
                  </a:lnTo>
                  <a:lnTo>
                    <a:pt x="0" y="28852"/>
                  </a:lnTo>
                  <a:lnTo>
                    <a:pt x="25307" y="92090"/>
                  </a:lnTo>
                  <a:lnTo>
                    <a:pt x="60346" y="55123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1" name="Bentuk Bebas: Bentuk 140">
              <a:extLst>
                <a:ext uri="{FF2B5EF4-FFF2-40B4-BE49-F238E27FC236}">
                  <a16:creationId xmlns:a16="http://schemas.microsoft.com/office/drawing/2014/main" id="{81916C6A-5141-4435-BA1C-51C740F3AD3D}"/>
                </a:ext>
              </a:extLst>
            </p:cNvPr>
            <p:cNvSpPr/>
            <p:nvPr/>
          </p:nvSpPr>
          <p:spPr>
            <a:xfrm>
              <a:off x="4095588" y="5354280"/>
              <a:ext cx="60315" cy="92089"/>
            </a:xfrm>
            <a:custGeom>
              <a:avLst/>
              <a:gdLst>
                <a:gd name="connsiteX0" fmla="*/ 60315 w 60315"/>
                <a:gd name="connsiteY0" fmla="*/ 55123 h 92089"/>
                <a:gd name="connsiteX1" fmla="*/ 5192 w 60315"/>
                <a:gd name="connsiteY1" fmla="*/ 0 h 92089"/>
                <a:gd name="connsiteX2" fmla="*/ 0 w 60315"/>
                <a:gd name="connsiteY2" fmla="*/ 28852 h 92089"/>
                <a:gd name="connsiteX3" fmla="*/ 25308 w 60315"/>
                <a:gd name="connsiteY3" fmla="*/ 92090 h 92089"/>
                <a:gd name="connsiteX4" fmla="*/ 60315 w 60315"/>
                <a:gd name="connsiteY4" fmla="*/ 55123 h 92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15" h="92089">
                  <a:moveTo>
                    <a:pt x="60315" y="55123"/>
                  </a:moveTo>
                  <a:lnTo>
                    <a:pt x="5192" y="0"/>
                  </a:lnTo>
                  <a:lnTo>
                    <a:pt x="0" y="28852"/>
                  </a:lnTo>
                  <a:lnTo>
                    <a:pt x="25308" y="92090"/>
                  </a:lnTo>
                  <a:lnTo>
                    <a:pt x="60315" y="55123"/>
                  </a:lnTo>
                  <a:close/>
                </a:path>
              </a:pathLst>
            </a:custGeom>
            <a:solidFill>
              <a:srgbClr val="FFB50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2" name="Bentuk Bebas: Bentuk 141">
              <a:extLst>
                <a:ext uri="{FF2B5EF4-FFF2-40B4-BE49-F238E27FC236}">
                  <a16:creationId xmlns:a16="http://schemas.microsoft.com/office/drawing/2014/main" id="{CF5865B8-93A0-4817-929F-572252D0F456}"/>
                </a:ext>
              </a:extLst>
            </p:cNvPr>
            <p:cNvSpPr/>
            <p:nvPr/>
          </p:nvSpPr>
          <p:spPr>
            <a:xfrm>
              <a:off x="3979994" y="5964274"/>
              <a:ext cx="361550" cy="104227"/>
            </a:xfrm>
            <a:custGeom>
              <a:avLst/>
              <a:gdLst>
                <a:gd name="connsiteX0" fmla="*/ 361550 w 361550"/>
                <a:gd name="connsiteY0" fmla="*/ 79467 h 104227"/>
                <a:gd name="connsiteX1" fmla="*/ 277606 w 361550"/>
                <a:gd name="connsiteY1" fmla="*/ 103749 h 104227"/>
                <a:gd name="connsiteX2" fmla="*/ 189092 w 361550"/>
                <a:gd name="connsiteY2" fmla="*/ 42469 h 104227"/>
                <a:gd name="connsiteX3" fmla="*/ 168665 w 361550"/>
                <a:gd name="connsiteY3" fmla="*/ 69052 h 104227"/>
                <a:gd name="connsiteX4" fmla="*/ 23069 w 361550"/>
                <a:gd name="connsiteY4" fmla="*/ 93706 h 104227"/>
                <a:gd name="connsiteX5" fmla="*/ 0 w 361550"/>
                <a:gd name="connsiteY5" fmla="*/ 82794 h 104227"/>
                <a:gd name="connsiteX6" fmla="*/ 684 w 361550"/>
                <a:gd name="connsiteY6" fmla="*/ 57051 h 104227"/>
                <a:gd name="connsiteX7" fmla="*/ 73311 w 361550"/>
                <a:gd name="connsiteY7" fmla="*/ 29816 h 104227"/>
                <a:gd name="connsiteX8" fmla="*/ 166582 w 361550"/>
                <a:gd name="connsiteY8" fmla="*/ 0 h 104227"/>
                <a:gd name="connsiteX9" fmla="*/ 245055 w 361550"/>
                <a:gd name="connsiteY9" fmla="*/ 37619 h 104227"/>
                <a:gd name="connsiteX10" fmla="*/ 359871 w 361550"/>
                <a:gd name="connsiteY10" fmla="*/ 59662 h 10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1550" h="104227">
                  <a:moveTo>
                    <a:pt x="361550" y="79467"/>
                  </a:moveTo>
                  <a:cubicBezTo>
                    <a:pt x="335080" y="92080"/>
                    <a:pt x="306722" y="100282"/>
                    <a:pt x="277606" y="103749"/>
                  </a:cubicBezTo>
                  <a:cubicBezTo>
                    <a:pt x="224100" y="110557"/>
                    <a:pt x="189092" y="42469"/>
                    <a:pt x="189092" y="42469"/>
                  </a:cubicBezTo>
                  <a:lnTo>
                    <a:pt x="168665" y="69052"/>
                  </a:lnTo>
                  <a:cubicBezTo>
                    <a:pt x="162167" y="97282"/>
                    <a:pt x="63269" y="104401"/>
                    <a:pt x="23069" y="93706"/>
                  </a:cubicBezTo>
                  <a:cubicBezTo>
                    <a:pt x="14728" y="91645"/>
                    <a:pt x="6883" y="87936"/>
                    <a:pt x="0" y="82794"/>
                  </a:cubicBezTo>
                  <a:cubicBezTo>
                    <a:pt x="560" y="68710"/>
                    <a:pt x="684" y="57051"/>
                    <a:pt x="684" y="57051"/>
                  </a:cubicBezTo>
                  <a:lnTo>
                    <a:pt x="73311" y="29816"/>
                  </a:lnTo>
                  <a:lnTo>
                    <a:pt x="166582" y="0"/>
                  </a:lnTo>
                  <a:lnTo>
                    <a:pt x="245055" y="37619"/>
                  </a:lnTo>
                  <a:lnTo>
                    <a:pt x="359871" y="59662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3" name="Bentuk Bebas: Bentuk 142">
              <a:extLst>
                <a:ext uri="{FF2B5EF4-FFF2-40B4-BE49-F238E27FC236}">
                  <a16:creationId xmlns:a16="http://schemas.microsoft.com/office/drawing/2014/main" id="{9AD379FD-E602-4727-A931-4FEFBF22C87A}"/>
                </a:ext>
              </a:extLst>
            </p:cNvPr>
            <p:cNvSpPr/>
            <p:nvPr/>
          </p:nvSpPr>
          <p:spPr>
            <a:xfrm>
              <a:off x="4049139" y="5400325"/>
              <a:ext cx="224161" cy="533107"/>
            </a:xfrm>
            <a:custGeom>
              <a:avLst/>
              <a:gdLst>
                <a:gd name="connsiteX0" fmla="*/ 224162 w 224161"/>
                <a:gd name="connsiteY0" fmla="*/ 1648 h 533107"/>
                <a:gd name="connsiteX1" fmla="*/ 194346 w 224161"/>
                <a:gd name="connsiteY1" fmla="*/ 533107 h 533107"/>
                <a:gd name="connsiteX2" fmla="*/ 32178 w 224161"/>
                <a:gd name="connsiteY2" fmla="*/ 499063 h 533107"/>
                <a:gd name="connsiteX3" fmla="*/ 0 w 224161"/>
                <a:gd name="connsiteY3" fmla="*/ 286032 h 533107"/>
                <a:gd name="connsiteX4" fmla="*/ 31774 w 224161"/>
                <a:gd name="connsiteY4" fmla="*/ 0 h 533107"/>
                <a:gd name="connsiteX5" fmla="*/ 55714 w 224161"/>
                <a:gd name="connsiteY5" fmla="*/ 3109 h 533107"/>
                <a:gd name="connsiteX6" fmla="*/ 52201 w 224161"/>
                <a:gd name="connsiteY6" fmla="*/ 34199 h 533107"/>
                <a:gd name="connsiteX7" fmla="*/ 72316 w 224161"/>
                <a:gd name="connsiteY7" fmla="*/ 181444 h 533107"/>
                <a:gd name="connsiteX8" fmla="*/ 138446 w 224161"/>
                <a:gd name="connsiteY8" fmla="*/ 305308 h 533107"/>
                <a:gd name="connsiteX9" fmla="*/ 188190 w 224161"/>
                <a:gd name="connsiteY9" fmla="*/ 174293 h 533107"/>
                <a:gd name="connsiteX10" fmla="*/ 187071 w 224161"/>
                <a:gd name="connsiteY10" fmla="*/ 16540 h 533107"/>
                <a:gd name="connsiteX11" fmla="*/ 185206 w 224161"/>
                <a:gd name="connsiteY11" fmla="*/ 6125 h 53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4161" h="533107">
                  <a:moveTo>
                    <a:pt x="224162" y="1648"/>
                  </a:moveTo>
                  <a:lnTo>
                    <a:pt x="194346" y="533107"/>
                  </a:lnTo>
                  <a:lnTo>
                    <a:pt x="32178" y="499063"/>
                  </a:lnTo>
                  <a:lnTo>
                    <a:pt x="0" y="286032"/>
                  </a:lnTo>
                  <a:lnTo>
                    <a:pt x="31774" y="0"/>
                  </a:lnTo>
                  <a:lnTo>
                    <a:pt x="55714" y="3109"/>
                  </a:lnTo>
                  <a:cubicBezTo>
                    <a:pt x="55102" y="13527"/>
                    <a:pt x="53929" y="23905"/>
                    <a:pt x="52201" y="34199"/>
                  </a:cubicBezTo>
                  <a:cubicBezTo>
                    <a:pt x="48314" y="52387"/>
                    <a:pt x="72316" y="181444"/>
                    <a:pt x="72316" y="181444"/>
                  </a:cubicBezTo>
                  <a:cubicBezTo>
                    <a:pt x="72316" y="181444"/>
                    <a:pt x="117926" y="326169"/>
                    <a:pt x="138446" y="305308"/>
                  </a:cubicBezTo>
                  <a:cubicBezTo>
                    <a:pt x="158965" y="284446"/>
                    <a:pt x="188190" y="174293"/>
                    <a:pt x="188190" y="174293"/>
                  </a:cubicBezTo>
                  <a:cubicBezTo>
                    <a:pt x="207995" y="133440"/>
                    <a:pt x="188532" y="18841"/>
                    <a:pt x="187071" y="16540"/>
                  </a:cubicBezTo>
                  <a:cubicBezTo>
                    <a:pt x="186054" y="13151"/>
                    <a:pt x="185426" y="9657"/>
                    <a:pt x="185206" y="6125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4" name="Bentuk Bebas: Bentuk 143">
              <a:extLst>
                <a:ext uri="{FF2B5EF4-FFF2-40B4-BE49-F238E27FC236}">
                  <a16:creationId xmlns:a16="http://schemas.microsoft.com/office/drawing/2014/main" id="{CDFF9E97-E9AF-4633-B62A-22AA7CE1DEB3}"/>
                </a:ext>
              </a:extLst>
            </p:cNvPr>
            <p:cNvSpPr/>
            <p:nvPr/>
          </p:nvSpPr>
          <p:spPr>
            <a:xfrm>
              <a:off x="4319626" y="5752828"/>
              <a:ext cx="25089" cy="126071"/>
            </a:xfrm>
            <a:custGeom>
              <a:avLst/>
              <a:gdLst>
                <a:gd name="connsiteX0" fmla="*/ 23722 w 25089"/>
                <a:gd name="connsiteY0" fmla="*/ 60409 h 126071"/>
                <a:gd name="connsiteX1" fmla="*/ 25090 w 25089"/>
                <a:gd name="connsiteY1" fmla="*/ 112485 h 126071"/>
                <a:gd name="connsiteX2" fmla="*/ 10104 w 25089"/>
                <a:gd name="connsiteY2" fmla="*/ 126072 h 126071"/>
                <a:gd name="connsiteX3" fmla="*/ 0 w 25089"/>
                <a:gd name="connsiteY3" fmla="*/ 0 h 126071"/>
                <a:gd name="connsiteX4" fmla="*/ 22385 w 25089"/>
                <a:gd name="connsiteY4" fmla="*/ 0 h 126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9" h="126071">
                  <a:moveTo>
                    <a:pt x="23722" y="60409"/>
                  </a:moveTo>
                  <a:lnTo>
                    <a:pt x="25090" y="112485"/>
                  </a:lnTo>
                  <a:lnTo>
                    <a:pt x="10104" y="126072"/>
                  </a:lnTo>
                  <a:lnTo>
                    <a:pt x="0" y="0"/>
                  </a:lnTo>
                  <a:lnTo>
                    <a:pt x="22385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5" name="Bentuk Bebas: Bentuk 144">
              <a:extLst>
                <a:ext uri="{FF2B5EF4-FFF2-40B4-BE49-F238E27FC236}">
                  <a16:creationId xmlns:a16="http://schemas.microsoft.com/office/drawing/2014/main" id="{7F83C263-6C10-4E70-A899-8034F9E0D488}"/>
                </a:ext>
              </a:extLst>
            </p:cNvPr>
            <p:cNvSpPr/>
            <p:nvPr/>
          </p:nvSpPr>
          <p:spPr>
            <a:xfrm>
              <a:off x="3988861" y="5717167"/>
              <a:ext cx="2356" cy="12436"/>
            </a:xfrm>
            <a:custGeom>
              <a:avLst/>
              <a:gdLst>
                <a:gd name="connsiteX0" fmla="*/ 2357 w 2356"/>
                <a:gd name="connsiteY0" fmla="*/ 0 h 12436"/>
                <a:gd name="connsiteX1" fmla="*/ 2357 w 2356"/>
                <a:gd name="connsiteY1" fmla="*/ 0 h 12436"/>
                <a:gd name="connsiteX2" fmla="*/ 584 w 2356"/>
                <a:gd name="connsiteY2" fmla="*/ 12436 h 12436"/>
                <a:gd name="connsiteX3" fmla="*/ 336 w 2356"/>
                <a:gd name="connsiteY3" fmla="*/ 10540 h 12436"/>
                <a:gd name="connsiteX4" fmla="*/ 2357 w 2356"/>
                <a:gd name="connsiteY4" fmla="*/ 0 h 12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6" h="12436">
                  <a:moveTo>
                    <a:pt x="2357" y="0"/>
                  </a:moveTo>
                  <a:lnTo>
                    <a:pt x="2357" y="0"/>
                  </a:lnTo>
                  <a:cubicBezTo>
                    <a:pt x="2127" y="4188"/>
                    <a:pt x="1536" y="8351"/>
                    <a:pt x="584" y="12436"/>
                  </a:cubicBezTo>
                  <a:cubicBezTo>
                    <a:pt x="584" y="11286"/>
                    <a:pt x="584" y="10633"/>
                    <a:pt x="336" y="10540"/>
                  </a:cubicBezTo>
                  <a:cubicBezTo>
                    <a:pt x="-597" y="10291"/>
                    <a:pt x="522" y="5534"/>
                    <a:pt x="2357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6" name="Bentuk Bebas: Bentuk 145">
              <a:extLst>
                <a:ext uri="{FF2B5EF4-FFF2-40B4-BE49-F238E27FC236}">
                  <a16:creationId xmlns:a16="http://schemas.microsoft.com/office/drawing/2014/main" id="{15F860A1-E03D-4989-9AFE-14A9166C74B5}"/>
                </a:ext>
              </a:extLst>
            </p:cNvPr>
            <p:cNvSpPr/>
            <p:nvPr/>
          </p:nvSpPr>
          <p:spPr>
            <a:xfrm>
              <a:off x="3974553" y="5742599"/>
              <a:ext cx="45391" cy="136207"/>
            </a:xfrm>
            <a:custGeom>
              <a:avLst/>
              <a:gdLst>
                <a:gd name="connsiteX0" fmla="*/ 45392 w 45391"/>
                <a:gd name="connsiteY0" fmla="*/ 10229 h 136207"/>
                <a:gd name="connsiteX1" fmla="*/ 35163 w 45391"/>
                <a:gd name="connsiteY1" fmla="*/ 136207 h 136207"/>
                <a:gd name="connsiteX2" fmla="*/ 0 w 45391"/>
                <a:gd name="connsiteY2" fmla="*/ 104215 h 136207"/>
                <a:gd name="connsiteX3" fmla="*/ 2363 w 45391"/>
                <a:gd name="connsiteY3" fmla="*/ 81892 h 136207"/>
                <a:gd name="connsiteX4" fmla="*/ 13773 w 45391"/>
                <a:gd name="connsiteY4" fmla="*/ 0 h 136207"/>
                <a:gd name="connsiteX5" fmla="*/ 19120 w 45391"/>
                <a:gd name="connsiteY5" fmla="*/ 10229 h 13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391" h="136207">
                  <a:moveTo>
                    <a:pt x="45392" y="10229"/>
                  </a:moveTo>
                  <a:lnTo>
                    <a:pt x="35163" y="136207"/>
                  </a:lnTo>
                  <a:cubicBezTo>
                    <a:pt x="35163" y="136207"/>
                    <a:pt x="19836" y="122310"/>
                    <a:pt x="0" y="104215"/>
                  </a:cubicBezTo>
                  <a:lnTo>
                    <a:pt x="2363" y="81892"/>
                  </a:lnTo>
                  <a:cubicBezTo>
                    <a:pt x="2363" y="81892"/>
                    <a:pt x="10726" y="27049"/>
                    <a:pt x="13773" y="0"/>
                  </a:cubicBezTo>
                  <a:cubicBezTo>
                    <a:pt x="15153" y="3603"/>
                    <a:pt x="16950" y="7036"/>
                    <a:pt x="19120" y="10229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7" name="Bentuk Bebas: Bentuk 146">
              <a:extLst>
                <a:ext uri="{FF2B5EF4-FFF2-40B4-BE49-F238E27FC236}">
                  <a16:creationId xmlns:a16="http://schemas.microsoft.com/office/drawing/2014/main" id="{796D3CCF-48DB-407E-8BF0-F97BADB5202A}"/>
                </a:ext>
              </a:extLst>
            </p:cNvPr>
            <p:cNvSpPr/>
            <p:nvPr/>
          </p:nvSpPr>
          <p:spPr>
            <a:xfrm>
              <a:off x="3918408" y="5348896"/>
              <a:ext cx="500706" cy="713790"/>
            </a:xfrm>
            <a:custGeom>
              <a:avLst/>
              <a:gdLst>
                <a:gd name="connsiteX0" fmla="*/ 189492 w 500706"/>
                <a:gd name="connsiteY0" fmla="*/ 7311 h 713790"/>
                <a:gd name="connsiteX1" fmla="*/ 166485 w 500706"/>
                <a:gd name="connsiteY1" fmla="*/ 20587 h 713790"/>
                <a:gd name="connsiteX2" fmla="*/ 119849 w 500706"/>
                <a:gd name="connsiteY2" fmla="*/ 42972 h 713790"/>
                <a:gd name="connsiteX3" fmla="*/ 65441 w 500706"/>
                <a:gd name="connsiteY3" fmla="*/ 60165 h 713790"/>
                <a:gd name="connsiteX4" fmla="*/ 43398 w 500706"/>
                <a:gd name="connsiteY4" fmla="*/ 67285 h 713790"/>
                <a:gd name="connsiteX5" fmla="*/ 20671 w 500706"/>
                <a:gd name="connsiteY5" fmla="*/ 112366 h 713790"/>
                <a:gd name="connsiteX6" fmla="*/ 7395 w 500706"/>
                <a:gd name="connsiteY6" fmla="*/ 140596 h 713790"/>
                <a:gd name="connsiteX7" fmla="*/ 1861 w 500706"/>
                <a:gd name="connsiteY7" fmla="*/ 166836 h 713790"/>
                <a:gd name="connsiteX8" fmla="*/ 83909 w 500706"/>
                <a:gd name="connsiteY8" fmla="*/ 260885 h 713790"/>
                <a:gd name="connsiteX9" fmla="*/ 86521 w 500706"/>
                <a:gd name="connsiteY9" fmla="*/ 350083 h 713790"/>
                <a:gd name="connsiteX10" fmla="*/ 76789 w 500706"/>
                <a:gd name="connsiteY10" fmla="*/ 378935 h 713790"/>
                <a:gd name="connsiteX11" fmla="*/ 64353 w 500706"/>
                <a:gd name="connsiteY11" fmla="*/ 475564 h 713790"/>
                <a:gd name="connsiteX12" fmla="*/ 44579 w 500706"/>
                <a:gd name="connsiteY12" fmla="*/ 661391 h 713790"/>
                <a:gd name="connsiteX13" fmla="*/ 84810 w 500706"/>
                <a:gd name="connsiteY13" fmla="*/ 703208 h 713790"/>
                <a:gd name="connsiteX14" fmla="*/ 230376 w 500706"/>
                <a:gd name="connsiteY14" fmla="*/ 678615 h 713790"/>
                <a:gd name="connsiteX15" fmla="*/ 250802 w 500706"/>
                <a:gd name="connsiteY15" fmla="*/ 652002 h 713790"/>
                <a:gd name="connsiteX16" fmla="*/ 339317 w 500706"/>
                <a:gd name="connsiteY16" fmla="*/ 713312 h 713790"/>
                <a:gd name="connsiteX17" fmla="*/ 426898 w 500706"/>
                <a:gd name="connsiteY17" fmla="*/ 687041 h 713790"/>
                <a:gd name="connsiteX18" fmla="*/ 421053 w 500706"/>
                <a:gd name="connsiteY18" fmla="*/ 464340 h 713790"/>
                <a:gd name="connsiteX19" fmla="*/ 417167 w 500706"/>
                <a:gd name="connsiteY19" fmla="*/ 303820 h 713790"/>
                <a:gd name="connsiteX20" fmla="*/ 500707 w 500706"/>
                <a:gd name="connsiteY20" fmla="*/ 166556 h 713790"/>
                <a:gd name="connsiteX21" fmla="*/ 480280 w 500706"/>
                <a:gd name="connsiteY21" fmla="*/ 104376 h 713790"/>
                <a:gd name="connsiteX22" fmla="*/ 438433 w 500706"/>
                <a:gd name="connsiteY22" fmla="*/ 63523 h 713790"/>
                <a:gd name="connsiteX23" fmla="*/ 374542 w 500706"/>
                <a:gd name="connsiteY23" fmla="*/ 41138 h 713790"/>
                <a:gd name="connsiteX24" fmla="*/ 328839 w 500706"/>
                <a:gd name="connsiteY24" fmla="*/ 18131 h 713790"/>
                <a:gd name="connsiteX25" fmla="*/ 306174 w 500706"/>
                <a:gd name="connsiteY25" fmla="*/ 1777 h 713790"/>
                <a:gd name="connsiteX26" fmla="*/ 314724 w 500706"/>
                <a:gd name="connsiteY26" fmla="*/ 42195 h 713790"/>
                <a:gd name="connsiteX27" fmla="*/ 317646 w 500706"/>
                <a:gd name="connsiteY27" fmla="*/ 73658 h 713790"/>
                <a:gd name="connsiteX28" fmla="*/ 318766 w 500706"/>
                <a:gd name="connsiteY28" fmla="*/ 231411 h 713790"/>
                <a:gd name="connsiteX29" fmla="*/ 269021 w 500706"/>
                <a:gd name="connsiteY29" fmla="*/ 362426 h 713790"/>
                <a:gd name="connsiteX30" fmla="*/ 202892 w 500706"/>
                <a:gd name="connsiteY30" fmla="*/ 238562 h 713790"/>
                <a:gd name="connsiteX31" fmla="*/ 182776 w 500706"/>
                <a:gd name="connsiteY31" fmla="*/ 91318 h 713790"/>
                <a:gd name="connsiteX32" fmla="*/ 189492 w 500706"/>
                <a:gd name="connsiteY32" fmla="*/ 7311 h 71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00706" h="713790">
                  <a:moveTo>
                    <a:pt x="189492" y="7311"/>
                  </a:moveTo>
                  <a:cubicBezTo>
                    <a:pt x="189492" y="7311"/>
                    <a:pt x="179792" y="-6959"/>
                    <a:pt x="166485" y="20587"/>
                  </a:cubicBezTo>
                  <a:cubicBezTo>
                    <a:pt x="166485" y="20587"/>
                    <a:pt x="131788" y="40702"/>
                    <a:pt x="119849" y="42972"/>
                  </a:cubicBezTo>
                  <a:cubicBezTo>
                    <a:pt x="107911" y="45242"/>
                    <a:pt x="65441" y="60165"/>
                    <a:pt x="65441" y="60165"/>
                  </a:cubicBezTo>
                  <a:cubicBezTo>
                    <a:pt x="59027" y="64801"/>
                    <a:pt x="51314" y="67294"/>
                    <a:pt x="43398" y="67285"/>
                  </a:cubicBezTo>
                  <a:cubicBezTo>
                    <a:pt x="30091" y="67285"/>
                    <a:pt x="19054" y="96479"/>
                    <a:pt x="20671" y="112366"/>
                  </a:cubicBezTo>
                  <a:cubicBezTo>
                    <a:pt x="22288" y="128253"/>
                    <a:pt x="19707" y="139943"/>
                    <a:pt x="7395" y="140596"/>
                  </a:cubicBezTo>
                  <a:cubicBezTo>
                    <a:pt x="-4916" y="141249"/>
                    <a:pt x="1861" y="166836"/>
                    <a:pt x="1861" y="166836"/>
                  </a:cubicBezTo>
                  <a:lnTo>
                    <a:pt x="83909" y="260885"/>
                  </a:lnTo>
                  <a:cubicBezTo>
                    <a:pt x="83909" y="260885"/>
                    <a:pt x="89101" y="347471"/>
                    <a:pt x="86521" y="350083"/>
                  </a:cubicBezTo>
                  <a:cubicBezTo>
                    <a:pt x="83940" y="352695"/>
                    <a:pt x="74520" y="378064"/>
                    <a:pt x="76789" y="378935"/>
                  </a:cubicBezTo>
                  <a:cubicBezTo>
                    <a:pt x="79059" y="379805"/>
                    <a:pt x="64353" y="475564"/>
                    <a:pt x="64353" y="475564"/>
                  </a:cubicBezTo>
                  <a:lnTo>
                    <a:pt x="44579" y="661391"/>
                  </a:lnTo>
                  <a:cubicBezTo>
                    <a:pt x="44579" y="661391"/>
                    <a:pt x="44579" y="692482"/>
                    <a:pt x="84810" y="703208"/>
                  </a:cubicBezTo>
                  <a:cubicBezTo>
                    <a:pt x="125041" y="713934"/>
                    <a:pt x="224002" y="706845"/>
                    <a:pt x="230376" y="678615"/>
                  </a:cubicBezTo>
                  <a:lnTo>
                    <a:pt x="250802" y="652002"/>
                  </a:lnTo>
                  <a:cubicBezTo>
                    <a:pt x="250802" y="652002"/>
                    <a:pt x="285810" y="720121"/>
                    <a:pt x="339317" y="713312"/>
                  </a:cubicBezTo>
                  <a:cubicBezTo>
                    <a:pt x="392823" y="706503"/>
                    <a:pt x="426898" y="687041"/>
                    <a:pt x="426898" y="687041"/>
                  </a:cubicBezTo>
                  <a:lnTo>
                    <a:pt x="421053" y="464340"/>
                  </a:lnTo>
                  <a:lnTo>
                    <a:pt x="417167" y="303820"/>
                  </a:lnTo>
                  <a:lnTo>
                    <a:pt x="500707" y="166556"/>
                  </a:lnTo>
                  <a:cubicBezTo>
                    <a:pt x="500707" y="166556"/>
                    <a:pt x="478322" y="123745"/>
                    <a:pt x="480280" y="104376"/>
                  </a:cubicBezTo>
                  <a:cubicBezTo>
                    <a:pt x="482239" y="85006"/>
                    <a:pt x="486094" y="70332"/>
                    <a:pt x="438433" y="63523"/>
                  </a:cubicBezTo>
                  <a:cubicBezTo>
                    <a:pt x="438433" y="63523"/>
                    <a:pt x="398233" y="57522"/>
                    <a:pt x="374542" y="41138"/>
                  </a:cubicBezTo>
                  <a:cubicBezTo>
                    <a:pt x="360464" y="31363"/>
                    <a:pt x="345078" y="23618"/>
                    <a:pt x="328839" y="18131"/>
                  </a:cubicBezTo>
                  <a:cubicBezTo>
                    <a:pt x="328839" y="18131"/>
                    <a:pt x="315470" y="-6741"/>
                    <a:pt x="306174" y="1777"/>
                  </a:cubicBezTo>
                  <a:cubicBezTo>
                    <a:pt x="306174" y="1777"/>
                    <a:pt x="315501" y="36940"/>
                    <a:pt x="314724" y="42195"/>
                  </a:cubicBezTo>
                  <a:cubicBezTo>
                    <a:pt x="313947" y="47449"/>
                    <a:pt x="316185" y="71202"/>
                    <a:pt x="317646" y="73658"/>
                  </a:cubicBezTo>
                  <a:cubicBezTo>
                    <a:pt x="319108" y="76114"/>
                    <a:pt x="338570" y="190558"/>
                    <a:pt x="318766" y="231411"/>
                  </a:cubicBezTo>
                  <a:cubicBezTo>
                    <a:pt x="318766" y="231411"/>
                    <a:pt x="289696" y="341564"/>
                    <a:pt x="269021" y="362426"/>
                  </a:cubicBezTo>
                  <a:cubicBezTo>
                    <a:pt x="248346" y="383288"/>
                    <a:pt x="202892" y="238562"/>
                    <a:pt x="202892" y="238562"/>
                  </a:cubicBezTo>
                  <a:cubicBezTo>
                    <a:pt x="202892" y="238562"/>
                    <a:pt x="178890" y="109474"/>
                    <a:pt x="182776" y="91318"/>
                  </a:cubicBezTo>
                  <a:cubicBezTo>
                    <a:pt x="186663" y="73161"/>
                    <a:pt x="189492" y="7311"/>
                    <a:pt x="189492" y="7311"/>
                  </a:cubicBezTo>
                  <a:close/>
                </a:path>
              </a:pathLst>
            </a:custGeom>
            <a:solidFill>
              <a:srgbClr val="3F3D5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8" name="Bentuk Bebas: Bentuk 147">
              <a:extLst>
                <a:ext uri="{FF2B5EF4-FFF2-40B4-BE49-F238E27FC236}">
                  <a16:creationId xmlns:a16="http://schemas.microsoft.com/office/drawing/2014/main" id="{028337E5-0064-49B7-A347-D52BCB76DA52}"/>
                </a:ext>
              </a:extLst>
            </p:cNvPr>
            <p:cNvSpPr/>
            <p:nvPr/>
          </p:nvSpPr>
          <p:spPr>
            <a:xfrm>
              <a:off x="4163023" y="5752828"/>
              <a:ext cx="28540" cy="28540"/>
            </a:xfrm>
            <a:custGeom>
              <a:avLst/>
              <a:gdLst>
                <a:gd name="connsiteX0" fmla="*/ 28541 w 28540"/>
                <a:gd name="connsiteY0" fmla="*/ 14270 h 28540"/>
                <a:gd name="connsiteX1" fmla="*/ 14270 w 28540"/>
                <a:gd name="connsiteY1" fmla="*/ 28541 h 28540"/>
                <a:gd name="connsiteX2" fmla="*/ 0 w 28540"/>
                <a:gd name="connsiteY2" fmla="*/ 14270 h 28540"/>
                <a:gd name="connsiteX3" fmla="*/ 14270 w 28540"/>
                <a:gd name="connsiteY3" fmla="*/ 0 h 28540"/>
                <a:gd name="connsiteX4" fmla="*/ 28541 w 28540"/>
                <a:gd name="connsiteY4" fmla="*/ 14270 h 2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40" h="28540">
                  <a:moveTo>
                    <a:pt x="28541" y="14270"/>
                  </a:moveTo>
                  <a:cubicBezTo>
                    <a:pt x="28541" y="22152"/>
                    <a:pt x="22152" y="28541"/>
                    <a:pt x="14270" y="28541"/>
                  </a:cubicBezTo>
                  <a:cubicBezTo>
                    <a:pt x="6389" y="28541"/>
                    <a:pt x="0" y="22152"/>
                    <a:pt x="0" y="14270"/>
                  </a:cubicBezTo>
                  <a:cubicBezTo>
                    <a:pt x="0" y="6389"/>
                    <a:pt x="6389" y="0"/>
                    <a:pt x="14270" y="0"/>
                  </a:cubicBezTo>
                  <a:cubicBezTo>
                    <a:pt x="22152" y="0"/>
                    <a:pt x="28541" y="6389"/>
                    <a:pt x="28541" y="14270"/>
                  </a:cubicBezTo>
                  <a:close/>
                </a:path>
              </a:pathLst>
            </a:custGeom>
            <a:solidFill>
              <a:srgbClr val="3F3D5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9" name="Bentuk Bebas: Bentuk 148">
              <a:extLst>
                <a:ext uri="{FF2B5EF4-FFF2-40B4-BE49-F238E27FC236}">
                  <a16:creationId xmlns:a16="http://schemas.microsoft.com/office/drawing/2014/main" id="{41BC08DC-804E-4148-BF44-4BE4C4D0A3FB}"/>
                </a:ext>
              </a:extLst>
            </p:cNvPr>
            <p:cNvSpPr/>
            <p:nvPr/>
          </p:nvSpPr>
          <p:spPr>
            <a:xfrm>
              <a:off x="4163023" y="5820108"/>
              <a:ext cx="28540" cy="28540"/>
            </a:xfrm>
            <a:custGeom>
              <a:avLst/>
              <a:gdLst>
                <a:gd name="connsiteX0" fmla="*/ 28541 w 28540"/>
                <a:gd name="connsiteY0" fmla="*/ 14271 h 28540"/>
                <a:gd name="connsiteX1" fmla="*/ 14270 w 28540"/>
                <a:gd name="connsiteY1" fmla="*/ 28541 h 28540"/>
                <a:gd name="connsiteX2" fmla="*/ 0 w 28540"/>
                <a:gd name="connsiteY2" fmla="*/ 14271 h 28540"/>
                <a:gd name="connsiteX3" fmla="*/ 14270 w 28540"/>
                <a:gd name="connsiteY3" fmla="*/ 0 h 28540"/>
                <a:gd name="connsiteX4" fmla="*/ 28541 w 28540"/>
                <a:gd name="connsiteY4" fmla="*/ 14271 h 2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40" h="28540">
                  <a:moveTo>
                    <a:pt x="28541" y="14271"/>
                  </a:moveTo>
                  <a:cubicBezTo>
                    <a:pt x="28541" y="22152"/>
                    <a:pt x="22152" y="28541"/>
                    <a:pt x="14270" y="28541"/>
                  </a:cubicBezTo>
                  <a:cubicBezTo>
                    <a:pt x="6389" y="28541"/>
                    <a:pt x="0" y="22152"/>
                    <a:pt x="0" y="14271"/>
                  </a:cubicBezTo>
                  <a:cubicBezTo>
                    <a:pt x="0" y="6389"/>
                    <a:pt x="6389" y="0"/>
                    <a:pt x="14270" y="0"/>
                  </a:cubicBezTo>
                  <a:cubicBezTo>
                    <a:pt x="22152" y="0"/>
                    <a:pt x="28541" y="6389"/>
                    <a:pt x="28541" y="14271"/>
                  </a:cubicBezTo>
                  <a:close/>
                </a:path>
              </a:pathLst>
            </a:custGeom>
            <a:solidFill>
              <a:srgbClr val="3F3D5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0" name="Bentuk Bebas: Bentuk 149">
              <a:extLst>
                <a:ext uri="{FF2B5EF4-FFF2-40B4-BE49-F238E27FC236}">
                  <a16:creationId xmlns:a16="http://schemas.microsoft.com/office/drawing/2014/main" id="{C91852DF-9C36-4C70-8A88-8725BA1B8AF6}"/>
                </a:ext>
              </a:extLst>
            </p:cNvPr>
            <p:cNvSpPr/>
            <p:nvPr/>
          </p:nvSpPr>
          <p:spPr>
            <a:xfrm>
              <a:off x="4163023" y="5752828"/>
              <a:ext cx="28540" cy="28540"/>
            </a:xfrm>
            <a:custGeom>
              <a:avLst/>
              <a:gdLst>
                <a:gd name="connsiteX0" fmla="*/ 28541 w 28540"/>
                <a:gd name="connsiteY0" fmla="*/ 14270 h 28540"/>
                <a:gd name="connsiteX1" fmla="*/ 14270 w 28540"/>
                <a:gd name="connsiteY1" fmla="*/ 28541 h 28540"/>
                <a:gd name="connsiteX2" fmla="*/ 0 w 28540"/>
                <a:gd name="connsiteY2" fmla="*/ 14270 h 28540"/>
                <a:gd name="connsiteX3" fmla="*/ 14270 w 28540"/>
                <a:gd name="connsiteY3" fmla="*/ 0 h 28540"/>
                <a:gd name="connsiteX4" fmla="*/ 28541 w 28540"/>
                <a:gd name="connsiteY4" fmla="*/ 14270 h 2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40" h="28540">
                  <a:moveTo>
                    <a:pt x="28541" y="14270"/>
                  </a:moveTo>
                  <a:cubicBezTo>
                    <a:pt x="28541" y="22152"/>
                    <a:pt x="22152" y="28541"/>
                    <a:pt x="14270" y="28541"/>
                  </a:cubicBezTo>
                  <a:cubicBezTo>
                    <a:pt x="6389" y="28541"/>
                    <a:pt x="0" y="22152"/>
                    <a:pt x="0" y="14270"/>
                  </a:cubicBezTo>
                  <a:cubicBezTo>
                    <a:pt x="0" y="6389"/>
                    <a:pt x="6389" y="0"/>
                    <a:pt x="14270" y="0"/>
                  </a:cubicBezTo>
                  <a:cubicBezTo>
                    <a:pt x="22152" y="0"/>
                    <a:pt x="28541" y="6389"/>
                    <a:pt x="28541" y="1427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1" name="Bentuk Bebas: Bentuk 150">
              <a:extLst>
                <a:ext uri="{FF2B5EF4-FFF2-40B4-BE49-F238E27FC236}">
                  <a16:creationId xmlns:a16="http://schemas.microsoft.com/office/drawing/2014/main" id="{B8D933C5-8138-4FB2-8DA9-9B3BDCB12573}"/>
                </a:ext>
              </a:extLst>
            </p:cNvPr>
            <p:cNvSpPr/>
            <p:nvPr/>
          </p:nvSpPr>
          <p:spPr>
            <a:xfrm>
              <a:off x="4163023" y="5820108"/>
              <a:ext cx="28540" cy="28540"/>
            </a:xfrm>
            <a:custGeom>
              <a:avLst/>
              <a:gdLst>
                <a:gd name="connsiteX0" fmla="*/ 28541 w 28540"/>
                <a:gd name="connsiteY0" fmla="*/ 14271 h 28540"/>
                <a:gd name="connsiteX1" fmla="*/ 14270 w 28540"/>
                <a:gd name="connsiteY1" fmla="*/ 28541 h 28540"/>
                <a:gd name="connsiteX2" fmla="*/ 0 w 28540"/>
                <a:gd name="connsiteY2" fmla="*/ 14271 h 28540"/>
                <a:gd name="connsiteX3" fmla="*/ 14270 w 28540"/>
                <a:gd name="connsiteY3" fmla="*/ 0 h 28540"/>
                <a:gd name="connsiteX4" fmla="*/ 28541 w 28540"/>
                <a:gd name="connsiteY4" fmla="*/ 14271 h 2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40" h="28540">
                  <a:moveTo>
                    <a:pt x="28541" y="14271"/>
                  </a:moveTo>
                  <a:cubicBezTo>
                    <a:pt x="28541" y="22152"/>
                    <a:pt x="22152" y="28541"/>
                    <a:pt x="14270" y="28541"/>
                  </a:cubicBezTo>
                  <a:cubicBezTo>
                    <a:pt x="6389" y="28541"/>
                    <a:pt x="0" y="22152"/>
                    <a:pt x="0" y="14271"/>
                  </a:cubicBezTo>
                  <a:cubicBezTo>
                    <a:pt x="0" y="6389"/>
                    <a:pt x="6389" y="0"/>
                    <a:pt x="14270" y="0"/>
                  </a:cubicBezTo>
                  <a:cubicBezTo>
                    <a:pt x="22152" y="0"/>
                    <a:pt x="28541" y="6389"/>
                    <a:pt x="28541" y="14271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2" name="Bentuk Bebas: Bentuk 151">
              <a:extLst>
                <a:ext uri="{FF2B5EF4-FFF2-40B4-BE49-F238E27FC236}">
                  <a16:creationId xmlns:a16="http://schemas.microsoft.com/office/drawing/2014/main" id="{1FFCD2FF-856D-457B-8A10-803BAA065277}"/>
                </a:ext>
              </a:extLst>
            </p:cNvPr>
            <p:cNvSpPr/>
            <p:nvPr/>
          </p:nvSpPr>
          <p:spPr>
            <a:xfrm>
              <a:off x="4305542" y="6684825"/>
              <a:ext cx="64730" cy="10004"/>
            </a:xfrm>
            <a:custGeom>
              <a:avLst/>
              <a:gdLst>
                <a:gd name="connsiteX0" fmla="*/ 0 w 64730"/>
                <a:gd name="connsiteY0" fmla="*/ 0 h 10004"/>
                <a:gd name="connsiteX1" fmla="*/ 64388 w 64730"/>
                <a:gd name="connsiteY1" fmla="*/ 9078 h 10004"/>
                <a:gd name="connsiteX2" fmla="*/ 0 w 64730"/>
                <a:gd name="connsiteY2" fmla="*/ 0 h 1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30" h="10004">
                  <a:moveTo>
                    <a:pt x="0" y="0"/>
                  </a:moveTo>
                  <a:cubicBezTo>
                    <a:pt x="0" y="0"/>
                    <a:pt x="58574" y="4539"/>
                    <a:pt x="64388" y="9078"/>
                  </a:cubicBezTo>
                  <a:cubicBezTo>
                    <a:pt x="70202" y="136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solidFill>
                <a:srgbClr val="FFB506">
                  <a:alpha val="1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3" name="Bentuk Bebas: Bentuk 152">
              <a:extLst>
                <a:ext uri="{FF2B5EF4-FFF2-40B4-BE49-F238E27FC236}">
                  <a16:creationId xmlns:a16="http://schemas.microsoft.com/office/drawing/2014/main" id="{E7511391-E52A-417E-88CD-26CB82B335A8}"/>
                </a:ext>
              </a:extLst>
            </p:cNvPr>
            <p:cNvSpPr/>
            <p:nvPr/>
          </p:nvSpPr>
          <p:spPr>
            <a:xfrm>
              <a:off x="3956801" y="6638780"/>
              <a:ext cx="8459" cy="23802"/>
            </a:xfrm>
            <a:custGeom>
              <a:avLst/>
              <a:gdLst>
                <a:gd name="connsiteX0" fmla="*/ 0 w 8459"/>
                <a:gd name="connsiteY0" fmla="*/ 0 h 23802"/>
                <a:gd name="connsiteX1" fmla="*/ 7151 w 8459"/>
                <a:gd name="connsiteY1" fmla="*/ 22696 h 23802"/>
                <a:gd name="connsiteX2" fmla="*/ 0 w 8459"/>
                <a:gd name="connsiteY2" fmla="*/ 0 h 23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59" h="23802">
                  <a:moveTo>
                    <a:pt x="0" y="0"/>
                  </a:moveTo>
                  <a:cubicBezTo>
                    <a:pt x="0" y="0"/>
                    <a:pt x="12436" y="15545"/>
                    <a:pt x="7151" y="22696"/>
                  </a:cubicBezTo>
                  <a:cubicBezTo>
                    <a:pt x="1866" y="2984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solidFill>
                <a:srgbClr val="FFB506">
                  <a:alpha val="1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4" name="Bentuk Bebas: Bentuk 153">
              <a:extLst>
                <a:ext uri="{FF2B5EF4-FFF2-40B4-BE49-F238E27FC236}">
                  <a16:creationId xmlns:a16="http://schemas.microsoft.com/office/drawing/2014/main" id="{DA46F5D8-4CE6-4336-A91C-A96D1DD027F5}"/>
                </a:ext>
              </a:extLst>
            </p:cNvPr>
            <p:cNvSpPr/>
            <p:nvPr/>
          </p:nvSpPr>
          <p:spPr>
            <a:xfrm>
              <a:off x="3971724" y="6686429"/>
              <a:ext cx="33090" cy="9624"/>
            </a:xfrm>
            <a:custGeom>
              <a:avLst/>
              <a:gdLst>
                <a:gd name="connsiteX0" fmla="*/ 0 w 33090"/>
                <a:gd name="connsiteY0" fmla="*/ 8408 h 9624"/>
                <a:gd name="connsiteX1" fmla="*/ 31774 w 33090"/>
                <a:gd name="connsiteY1" fmla="*/ 3402 h 9624"/>
                <a:gd name="connsiteX2" fmla="*/ 0 w 33090"/>
                <a:gd name="connsiteY2" fmla="*/ 8408 h 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0" h="9624">
                  <a:moveTo>
                    <a:pt x="0" y="8408"/>
                  </a:moveTo>
                  <a:cubicBezTo>
                    <a:pt x="0" y="8408"/>
                    <a:pt x="22696" y="-6516"/>
                    <a:pt x="31774" y="3402"/>
                  </a:cubicBezTo>
                  <a:cubicBezTo>
                    <a:pt x="40853" y="13320"/>
                    <a:pt x="0" y="8408"/>
                    <a:pt x="0" y="8408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solidFill>
                <a:srgbClr val="FFB506">
                  <a:alpha val="1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5" name="Bentuk Bebas: Bentuk 154">
              <a:extLst>
                <a:ext uri="{FF2B5EF4-FFF2-40B4-BE49-F238E27FC236}">
                  <a16:creationId xmlns:a16="http://schemas.microsoft.com/office/drawing/2014/main" id="{2A30BFBD-28CC-4F3C-AFD4-60BD42622981}"/>
                </a:ext>
              </a:extLst>
            </p:cNvPr>
            <p:cNvSpPr/>
            <p:nvPr/>
          </p:nvSpPr>
          <p:spPr>
            <a:xfrm>
              <a:off x="4072192" y="5155597"/>
              <a:ext cx="182206" cy="114117"/>
            </a:xfrm>
            <a:custGeom>
              <a:avLst/>
              <a:gdLst>
                <a:gd name="connsiteX0" fmla="*/ 182144 w 182206"/>
                <a:gd name="connsiteY0" fmla="*/ 91079 h 114117"/>
                <a:gd name="connsiteX1" fmla="*/ 179222 w 182206"/>
                <a:gd name="connsiteY1" fmla="*/ 114117 h 114117"/>
                <a:gd name="connsiteX2" fmla="*/ 173190 w 182206"/>
                <a:gd name="connsiteY2" fmla="*/ 103982 h 114117"/>
                <a:gd name="connsiteX3" fmla="*/ 175522 w 182206"/>
                <a:gd name="connsiteY3" fmla="*/ 93225 h 114117"/>
                <a:gd name="connsiteX4" fmla="*/ 164298 w 182206"/>
                <a:gd name="connsiteY4" fmla="*/ 80788 h 114117"/>
                <a:gd name="connsiteX5" fmla="*/ 161189 w 182206"/>
                <a:gd name="connsiteY5" fmla="*/ 60518 h 114117"/>
                <a:gd name="connsiteX6" fmla="*/ 153230 w 182206"/>
                <a:gd name="connsiteY6" fmla="*/ 42578 h 114117"/>
                <a:gd name="connsiteX7" fmla="*/ 147230 w 182206"/>
                <a:gd name="connsiteY7" fmla="*/ 40993 h 114117"/>
                <a:gd name="connsiteX8" fmla="*/ 137032 w 182206"/>
                <a:gd name="connsiteY8" fmla="*/ 27997 h 114117"/>
                <a:gd name="connsiteX9" fmla="*/ 105942 w 182206"/>
                <a:gd name="connsiteY9" fmla="*/ 23520 h 114117"/>
                <a:gd name="connsiteX10" fmla="*/ 91951 w 182206"/>
                <a:gd name="connsiteY10" fmla="*/ 29365 h 114117"/>
                <a:gd name="connsiteX11" fmla="*/ 77307 w 182206"/>
                <a:gd name="connsiteY11" fmla="*/ 28277 h 114117"/>
                <a:gd name="connsiteX12" fmla="*/ 71493 w 182206"/>
                <a:gd name="connsiteY12" fmla="*/ 23862 h 114117"/>
                <a:gd name="connsiteX13" fmla="*/ 49171 w 182206"/>
                <a:gd name="connsiteY13" fmla="*/ 29303 h 114117"/>
                <a:gd name="connsiteX14" fmla="*/ 30516 w 182206"/>
                <a:gd name="connsiteY14" fmla="*/ 45377 h 114117"/>
                <a:gd name="connsiteX15" fmla="*/ 21189 w 182206"/>
                <a:gd name="connsiteY15" fmla="*/ 51222 h 114117"/>
                <a:gd name="connsiteX16" fmla="*/ 20194 w 182206"/>
                <a:gd name="connsiteY16" fmla="*/ 57035 h 114117"/>
                <a:gd name="connsiteX17" fmla="*/ 19106 w 182206"/>
                <a:gd name="connsiteY17" fmla="*/ 93256 h 114117"/>
                <a:gd name="connsiteX18" fmla="*/ 4400 w 182206"/>
                <a:gd name="connsiteY18" fmla="*/ 108583 h 114117"/>
                <a:gd name="connsiteX19" fmla="*/ 1571 w 182206"/>
                <a:gd name="connsiteY19" fmla="*/ 107868 h 114117"/>
                <a:gd name="connsiteX20" fmla="*/ 74354 w 182206"/>
                <a:gd name="connsiteY20" fmla="*/ 1570 h 114117"/>
                <a:gd name="connsiteX21" fmla="*/ 180652 w 182206"/>
                <a:gd name="connsiteY21" fmla="*/ 74356 h 114117"/>
                <a:gd name="connsiteX22" fmla="*/ 182206 w 182206"/>
                <a:gd name="connsiteY22" fmla="*/ 91017 h 11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206" h="114117">
                  <a:moveTo>
                    <a:pt x="182144" y="91079"/>
                  </a:moveTo>
                  <a:cubicBezTo>
                    <a:pt x="182163" y="98852"/>
                    <a:pt x="181180" y="106594"/>
                    <a:pt x="179222" y="114117"/>
                  </a:cubicBezTo>
                  <a:cubicBezTo>
                    <a:pt x="175295" y="112327"/>
                    <a:pt x="172892" y="108288"/>
                    <a:pt x="173190" y="103982"/>
                  </a:cubicBezTo>
                  <a:cubicBezTo>
                    <a:pt x="173594" y="100282"/>
                    <a:pt x="176050" y="96893"/>
                    <a:pt x="175522" y="93225"/>
                  </a:cubicBezTo>
                  <a:cubicBezTo>
                    <a:pt x="174745" y="87566"/>
                    <a:pt x="167905" y="85266"/>
                    <a:pt x="164298" y="80788"/>
                  </a:cubicBezTo>
                  <a:cubicBezTo>
                    <a:pt x="159852" y="75379"/>
                    <a:pt x="160816" y="67513"/>
                    <a:pt x="161189" y="60518"/>
                  </a:cubicBezTo>
                  <a:cubicBezTo>
                    <a:pt x="161562" y="53522"/>
                    <a:pt x="159790" y="44972"/>
                    <a:pt x="153230" y="42578"/>
                  </a:cubicBezTo>
                  <a:cubicBezTo>
                    <a:pt x="151271" y="41863"/>
                    <a:pt x="149126" y="41801"/>
                    <a:pt x="147230" y="40993"/>
                  </a:cubicBezTo>
                  <a:cubicBezTo>
                    <a:pt x="142069" y="38816"/>
                    <a:pt x="140483" y="32412"/>
                    <a:pt x="137032" y="27997"/>
                  </a:cubicBezTo>
                  <a:cubicBezTo>
                    <a:pt x="130130" y="19105"/>
                    <a:pt x="116419" y="19292"/>
                    <a:pt x="105942" y="23520"/>
                  </a:cubicBezTo>
                  <a:cubicBezTo>
                    <a:pt x="101381" y="25706"/>
                    <a:pt x="96711" y="27658"/>
                    <a:pt x="91951" y="29365"/>
                  </a:cubicBezTo>
                  <a:cubicBezTo>
                    <a:pt x="87132" y="31066"/>
                    <a:pt x="81822" y="30671"/>
                    <a:pt x="77307" y="28277"/>
                  </a:cubicBezTo>
                  <a:cubicBezTo>
                    <a:pt x="75255" y="26971"/>
                    <a:pt x="73608" y="25168"/>
                    <a:pt x="71493" y="23862"/>
                  </a:cubicBezTo>
                  <a:cubicBezTo>
                    <a:pt x="64467" y="19634"/>
                    <a:pt x="55264" y="23862"/>
                    <a:pt x="49171" y="29303"/>
                  </a:cubicBezTo>
                  <a:cubicBezTo>
                    <a:pt x="43077" y="34744"/>
                    <a:pt x="38196" y="42050"/>
                    <a:pt x="30516" y="45377"/>
                  </a:cubicBezTo>
                  <a:cubicBezTo>
                    <a:pt x="27065" y="46931"/>
                    <a:pt x="22806" y="47864"/>
                    <a:pt x="21189" y="51222"/>
                  </a:cubicBezTo>
                  <a:cubicBezTo>
                    <a:pt x="20390" y="53050"/>
                    <a:pt x="20048" y="55046"/>
                    <a:pt x="20194" y="57035"/>
                  </a:cubicBezTo>
                  <a:cubicBezTo>
                    <a:pt x="20194" y="69130"/>
                    <a:pt x="21624" y="81410"/>
                    <a:pt x="19106" y="93256"/>
                  </a:cubicBezTo>
                  <a:cubicBezTo>
                    <a:pt x="17489" y="100873"/>
                    <a:pt x="12142" y="109516"/>
                    <a:pt x="4400" y="108583"/>
                  </a:cubicBezTo>
                  <a:cubicBezTo>
                    <a:pt x="3437" y="108440"/>
                    <a:pt x="2488" y="108201"/>
                    <a:pt x="1571" y="107868"/>
                  </a:cubicBezTo>
                  <a:cubicBezTo>
                    <a:pt x="-7684" y="58416"/>
                    <a:pt x="24901" y="10826"/>
                    <a:pt x="74354" y="1570"/>
                  </a:cubicBezTo>
                  <a:cubicBezTo>
                    <a:pt x="123806" y="-7682"/>
                    <a:pt x="171396" y="24903"/>
                    <a:pt x="180652" y="74356"/>
                  </a:cubicBezTo>
                  <a:cubicBezTo>
                    <a:pt x="181681" y="79850"/>
                    <a:pt x="182200" y="85427"/>
                    <a:pt x="182206" y="91017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6" name="Bentuk Bebas: Bentuk 155">
              <a:extLst>
                <a:ext uri="{FF2B5EF4-FFF2-40B4-BE49-F238E27FC236}">
                  <a16:creationId xmlns:a16="http://schemas.microsoft.com/office/drawing/2014/main" id="{8B8144DF-77D9-47C9-8C23-95368A61D826}"/>
                </a:ext>
              </a:extLst>
            </p:cNvPr>
            <p:cNvSpPr/>
            <p:nvPr/>
          </p:nvSpPr>
          <p:spPr>
            <a:xfrm>
              <a:off x="4035883" y="5092001"/>
              <a:ext cx="251351" cy="174759"/>
            </a:xfrm>
            <a:custGeom>
              <a:avLst/>
              <a:gdLst>
                <a:gd name="connsiteX0" fmla="*/ 33807 w 251351"/>
                <a:gd name="connsiteY0" fmla="*/ 166303 h 174759"/>
                <a:gd name="connsiteX1" fmla="*/ 40741 w 251351"/>
                <a:gd name="connsiteY1" fmla="*/ 168355 h 174759"/>
                <a:gd name="connsiteX2" fmla="*/ 55446 w 251351"/>
                <a:gd name="connsiteY2" fmla="*/ 153027 h 174759"/>
                <a:gd name="connsiteX3" fmla="*/ 56565 w 251351"/>
                <a:gd name="connsiteY3" fmla="*/ 116807 h 174759"/>
                <a:gd name="connsiteX4" fmla="*/ 57529 w 251351"/>
                <a:gd name="connsiteY4" fmla="*/ 110993 h 174759"/>
                <a:gd name="connsiteX5" fmla="*/ 66856 w 251351"/>
                <a:gd name="connsiteY5" fmla="*/ 105148 h 174759"/>
                <a:gd name="connsiteX6" fmla="*/ 85511 w 251351"/>
                <a:gd name="connsiteY6" fmla="*/ 89074 h 174759"/>
                <a:gd name="connsiteX7" fmla="*/ 107802 w 251351"/>
                <a:gd name="connsiteY7" fmla="*/ 83633 h 174759"/>
                <a:gd name="connsiteX8" fmla="*/ 113616 w 251351"/>
                <a:gd name="connsiteY8" fmla="*/ 88048 h 174759"/>
                <a:gd name="connsiteX9" fmla="*/ 128291 w 251351"/>
                <a:gd name="connsiteY9" fmla="*/ 89136 h 174759"/>
                <a:gd name="connsiteX10" fmla="*/ 142251 w 251351"/>
                <a:gd name="connsiteY10" fmla="*/ 83291 h 174759"/>
                <a:gd name="connsiteX11" fmla="*/ 173341 w 251351"/>
                <a:gd name="connsiteY11" fmla="*/ 87737 h 174759"/>
                <a:gd name="connsiteX12" fmla="*/ 183539 w 251351"/>
                <a:gd name="connsiteY12" fmla="*/ 100733 h 174759"/>
                <a:gd name="connsiteX13" fmla="*/ 189539 w 251351"/>
                <a:gd name="connsiteY13" fmla="*/ 102350 h 174759"/>
                <a:gd name="connsiteX14" fmla="*/ 197498 w 251351"/>
                <a:gd name="connsiteY14" fmla="*/ 120289 h 174759"/>
                <a:gd name="connsiteX15" fmla="*/ 200607 w 251351"/>
                <a:gd name="connsiteY15" fmla="*/ 140560 h 174759"/>
                <a:gd name="connsiteX16" fmla="*/ 211831 w 251351"/>
                <a:gd name="connsiteY16" fmla="*/ 152996 h 174759"/>
                <a:gd name="connsiteX17" fmla="*/ 209499 w 251351"/>
                <a:gd name="connsiteY17" fmla="*/ 163753 h 174759"/>
                <a:gd name="connsiteX18" fmla="*/ 219097 w 251351"/>
                <a:gd name="connsiteY18" fmla="*/ 174750 h 174759"/>
                <a:gd name="connsiteX19" fmla="*/ 219230 w 251351"/>
                <a:gd name="connsiteY19" fmla="*/ 174759 h 174759"/>
                <a:gd name="connsiteX20" fmla="*/ 239875 w 251351"/>
                <a:gd name="connsiteY20" fmla="*/ 162821 h 174759"/>
                <a:gd name="connsiteX21" fmla="*/ 249202 w 251351"/>
                <a:gd name="connsiteY21" fmla="*/ 158965 h 174759"/>
                <a:gd name="connsiteX22" fmla="*/ 251129 w 251351"/>
                <a:gd name="connsiteY22" fmla="*/ 150540 h 174759"/>
                <a:gd name="connsiteX23" fmla="*/ 241087 w 251351"/>
                <a:gd name="connsiteY23" fmla="*/ 116340 h 174759"/>
                <a:gd name="connsiteX24" fmla="*/ 250414 w 251351"/>
                <a:gd name="connsiteY24" fmla="*/ 83664 h 174759"/>
                <a:gd name="connsiteX25" fmla="*/ 244196 w 251351"/>
                <a:gd name="connsiteY25" fmla="*/ 72565 h 174759"/>
                <a:gd name="connsiteX26" fmla="*/ 231511 w 251351"/>
                <a:gd name="connsiteY26" fmla="*/ 61839 h 174759"/>
                <a:gd name="connsiteX27" fmla="*/ 218236 w 251351"/>
                <a:gd name="connsiteY27" fmla="*/ 57269 h 174759"/>
                <a:gd name="connsiteX28" fmla="*/ 199581 w 251351"/>
                <a:gd name="connsiteY28" fmla="*/ 22603 h 174759"/>
                <a:gd name="connsiteX29" fmla="*/ 171227 w 251351"/>
                <a:gd name="connsiteY29" fmla="*/ 8488 h 174759"/>
                <a:gd name="connsiteX30" fmla="*/ 145919 w 251351"/>
                <a:gd name="connsiteY30" fmla="*/ 15545 h 174759"/>
                <a:gd name="connsiteX31" fmla="*/ 110849 w 251351"/>
                <a:gd name="connsiteY31" fmla="*/ 9327 h 174759"/>
                <a:gd name="connsiteX32" fmla="*/ 76246 w 251351"/>
                <a:gd name="connsiteY32" fmla="*/ 0 h 174759"/>
                <a:gd name="connsiteX33" fmla="*/ 47518 w 251351"/>
                <a:gd name="connsiteY33" fmla="*/ 17597 h 174759"/>
                <a:gd name="connsiteX34" fmla="*/ 45062 w 251351"/>
                <a:gd name="connsiteY34" fmla="*/ 36718 h 174759"/>
                <a:gd name="connsiteX35" fmla="*/ 22739 w 251351"/>
                <a:gd name="connsiteY35" fmla="*/ 61217 h 174759"/>
                <a:gd name="connsiteX36" fmla="*/ 6945 w 251351"/>
                <a:gd name="connsiteY36" fmla="*/ 77104 h 174759"/>
                <a:gd name="connsiteX37" fmla="*/ 10831 w 251351"/>
                <a:gd name="connsiteY37" fmla="*/ 91188 h 174759"/>
                <a:gd name="connsiteX38" fmla="*/ 10645 w 251351"/>
                <a:gd name="connsiteY38" fmla="*/ 116061 h 174759"/>
                <a:gd name="connsiteX39" fmla="*/ 2282 w 251351"/>
                <a:gd name="connsiteY39" fmla="*/ 132943 h 174759"/>
                <a:gd name="connsiteX40" fmla="*/ 3090 w 251351"/>
                <a:gd name="connsiteY40" fmla="*/ 157815 h 174759"/>
                <a:gd name="connsiteX41" fmla="*/ 17298 w 251351"/>
                <a:gd name="connsiteY41" fmla="*/ 169474 h 174759"/>
                <a:gd name="connsiteX42" fmla="*/ 33807 w 251351"/>
                <a:gd name="connsiteY42" fmla="*/ 166303 h 17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1351" h="174759">
                  <a:moveTo>
                    <a:pt x="33807" y="166303"/>
                  </a:moveTo>
                  <a:cubicBezTo>
                    <a:pt x="36139" y="166831"/>
                    <a:pt x="38347" y="168044"/>
                    <a:pt x="40741" y="168355"/>
                  </a:cubicBezTo>
                  <a:cubicBezTo>
                    <a:pt x="48482" y="169287"/>
                    <a:pt x="53829" y="160644"/>
                    <a:pt x="55446" y="153027"/>
                  </a:cubicBezTo>
                  <a:cubicBezTo>
                    <a:pt x="57965" y="141182"/>
                    <a:pt x="56659" y="128901"/>
                    <a:pt x="56565" y="116807"/>
                  </a:cubicBezTo>
                  <a:cubicBezTo>
                    <a:pt x="56391" y="114820"/>
                    <a:pt x="56724" y="112818"/>
                    <a:pt x="57529" y="110993"/>
                  </a:cubicBezTo>
                  <a:cubicBezTo>
                    <a:pt x="59301" y="107635"/>
                    <a:pt x="63561" y="106702"/>
                    <a:pt x="66856" y="105148"/>
                  </a:cubicBezTo>
                  <a:cubicBezTo>
                    <a:pt x="74380" y="101790"/>
                    <a:pt x="79293" y="94639"/>
                    <a:pt x="85511" y="89074"/>
                  </a:cubicBezTo>
                  <a:cubicBezTo>
                    <a:pt x="91729" y="83509"/>
                    <a:pt x="100776" y="79405"/>
                    <a:pt x="107802" y="83633"/>
                  </a:cubicBezTo>
                  <a:cubicBezTo>
                    <a:pt x="109886" y="84877"/>
                    <a:pt x="111564" y="86742"/>
                    <a:pt x="113616" y="88048"/>
                  </a:cubicBezTo>
                  <a:cubicBezTo>
                    <a:pt x="118153" y="90405"/>
                    <a:pt x="123457" y="90800"/>
                    <a:pt x="128291" y="89136"/>
                  </a:cubicBezTo>
                  <a:cubicBezTo>
                    <a:pt x="133110" y="87706"/>
                    <a:pt x="137618" y="85188"/>
                    <a:pt x="142251" y="83291"/>
                  </a:cubicBezTo>
                  <a:cubicBezTo>
                    <a:pt x="152635" y="79063"/>
                    <a:pt x="166377" y="78907"/>
                    <a:pt x="173341" y="87737"/>
                  </a:cubicBezTo>
                  <a:cubicBezTo>
                    <a:pt x="176792" y="92183"/>
                    <a:pt x="178378" y="98557"/>
                    <a:pt x="183539" y="100733"/>
                  </a:cubicBezTo>
                  <a:cubicBezTo>
                    <a:pt x="185435" y="101541"/>
                    <a:pt x="187580" y="101635"/>
                    <a:pt x="189539" y="102350"/>
                  </a:cubicBezTo>
                  <a:cubicBezTo>
                    <a:pt x="196099" y="104806"/>
                    <a:pt x="197778" y="113293"/>
                    <a:pt x="197498" y="120289"/>
                  </a:cubicBezTo>
                  <a:cubicBezTo>
                    <a:pt x="197218" y="127284"/>
                    <a:pt x="196286" y="135150"/>
                    <a:pt x="200607" y="140560"/>
                  </a:cubicBezTo>
                  <a:cubicBezTo>
                    <a:pt x="204214" y="144975"/>
                    <a:pt x="211054" y="147275"/>
                    <a:pt x="211831" y="152996"/>
                  </a:cubicBezTo>
                  <a:cubicBezTo>
                    <a:pt x="212328" y="156665"/>
                    <a:pt x="209903" y="160085"/>
                    <a:pt x="209499" y="163753"/>
                  </a:cubicBezTo>
                  <a:cubicBezTo>
                    <a:pt x="209114" y="169440"/>
                    <a:pt x="213410" y="174364"/>
                    <a:pt x="219097" y="174750"/>
                  </a:cubicBezTo>
                  <a:cubicBezTo>
                    <a:pt x="219143" y="174753"/>
                    <a:pt x="219187" y="174756"/>
                    <a:pt x="219230" y="174759"/>
                  </a:cubicBezTo>
                  <a:cubicBezTo>
                    <a:pt x="227314" y="174759"/>
                    <a:pt x="232320" y="165712"/>
                    <a:pt x="239875" y="162821"/>
                  </a:cubicBezTo>
                  <a:cubicBezTo>
                    <a:pt x="242984" y="161608"/>
                    <a:pt x="246745" y="161421"/>
                    <a:pt x="249202" y="158965"/>
                  </a:cubicBezTo>
                  <a:cubicBezTo>
                    <a:pt x="251048" y="156574"/>
                    <a:pt x="251754" y="153496"/>
                    <a:pt x="251129" y="150540"/>
                  </a:cubicBezTo>
                  <a:cubicBezTo>
                    <a:pt x="249606" y="138632"/>
                    <a:pt x="240061" y="128279"/>
                    <a:pt x="241087" y="116340"/>
                  </a:cubicBezTo>
                  <a:cubicBezTo>
                    <a:pt x="242051" y="104899"/>
                    <a:pt x="252653" y="94919"/>
                    <a:pt x="250414" y="83664"/>
                  </a:cubicBezTo>
                  <a:cubicBezTo>
                    <a:pt x="249273" y="79514"/>
                    <a:pt x="247140" y="75705"/>
                    <a:pt x="244196" y="72565"/>
                  </a:cubicBezTo>
                  <a:cubicBezTo>
                    <a:pt x="240863" y="68048"/>
                    <a:pt x="236520" y="64376"/>
                    <a:pt x="231511" y="61839"/>
                  </a:cubicBezTo>
                  <a:cubicBezTo>
                    <a:pt x="227190" y="59973"/>
                    <a:pt x="222184" y="59538"/>
                    <a:pt x="218236" y="57269"/>
                  </a:cubicBezTo>
                  <a:cubicBezTo>
                    <a:pt x="206483" y="50833"/>
                    <a:pt x="206514" y="34044"/>
                    <a:pt x="199581" y="22603"/>
                  </a:cubicBezTo>
                  <a:cubicBezTo>
                    <a:pt x="193516" y="12965"/>
                    <a:pt x="182575" y="7518"/>
                    <a:pt x="171227" y="8488"/>
                  </a:cubicBezTo>
                  <a:cubicBezTo>
                    <a:pt x="162490" y="9358"/>
                    <a:pt x="154562" y="13991"/>
                    <a:pt x="145919" y="15545"/>
                  </a:cubicBezTo>
                  <a:cubicBezTo>
                    <a:pt x="134074" y="17659"/>
                    <a:pt x="122073" y="13773"/>
                    <a:pt x="110849" y="9327"/>
                  </a:cubicBezTo>
                  <a:cubicBezTo>
                    <a:pt x="99626" y="4881"/>
                    <a:pt x="88278" y="0"/>
                    <a:pt x="76246" y="0"/>
                  </a:cubicBezTo>
                  <a:cubicBezTo>
                    <a:pt x="64214" y="0"/>
                    <a:pt x="51187" y="6218"/>
                    <a:pt x="47518" y="17597"/>
                  </a:cubicBezTo>
                  <a:cubicBezTo>
                    <a:pt x="45591" y="23815"/>
                    <a:pt x="46554" y="30469"/>
                    <a:pt x="45062" y="36718"/>
                  </a:cubicBezTo>
                  <a:cubicBezTo>
                    <a:pt x="42450" y="47817"/>
                    <a:pt x="32626" y="55714"/>
                    <a:pt x="22739" y="61217"/>
                  </a:cubicBezTo>
                  <a:cubicBezTo>
                    <a:pt x="15930" y="65010"/>
                    <a:pt x="7753" y="69363"/>
                    <a:pt x="6945" y="77104"/>
                  </a:cubicBezTo>
                  <a:cubicBezTo>
                    <a:pt x="6417" y="82017"/>
                    <a:pt x="9121" y="86431"/>
                    <a:pt x="10831" y="91188"/>
                  </a:cubicBezTo>
                  <a:cubicBezTo>
                    <a:pt x="13739" y="99234"/>
                    <a:pt x="13673" y="108058"/>
                    <a:pt x="10645" y="116061"/>
                  </a:cubicBezTo>
                  <a:cubicBezTo>
                    <a:pt x="8375" y="121937"/>
                    <a:pt x="4582" y="127098"/>
                    <a:pt x="2282" y="132943"/>
                  </a:cubicBezTo>
                  <a:cubicBezTo>
                    <a:pt x="-1020" y="140967"/>
                    <a:pt x="-728" y="150021"/>
                    <a:pt x="3090" y="157815"/>
                  </a:cubicBezTo>
                  <a:cubicBezTo>
                    <a:pt x="6019" y="163492"/>
                    <a:pt x="11158" y="167711"/>
                    <a:pt x="17298" y="169474"/>
                  </a:cubicBezTo>
                  <a:cubicBezTo>
                    <a:pt x="23423" y="170935"/>
                    <a:pt x="27278" y="164872"/>
                    <a:pt x="33807" y="166303"/>
                  </a:cubicBezTo>
                  <a:close/>
                </a:path>
              </a:pathLst>
            </a:custGeom>
            <a:solidFill>
              <a:srgbClr val="3F3D5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157" name="Grafik 100">
              <a:extLst>
                <a:ext uri="{FF2B5EF4-FFF2-40B4-BE49-F238E27FC236}">
                  <a16:creationId xmlns:a16="http://schemas.microsoft.com/office/drawing/2014/main" id="{DCBADC5E-3008-4595-95DA-3A930CB4234F}"/>
                </a:ext>
              </a:extLst>
            </p:cNvPr>
            <p:cNvGrpSpPr/>
            <p:nvPr/>
          </p:nvGrpSpPr>
          <p:grpSpPr>
            <a:xfrm>
              <a:off x="4035872" y="5165708"/>
              <a:ext cx="251268" cy="100026"/>
              <a:chOff x="4035872" y="5165708"/>
              <a:chExt cx="251268" cy="100026"/>
            </a:xfrm>
            <a:solidFill>
              <a:srgbClr val="000000"/>
            </a:solidFill>
          </p:grpSpPr>
          <p:sp>
            <p:nvSpPr>
              <p:cNvPr id="158" name="Bentuk Bebas: Bentuk 157">
                <a:extLst>
                  <a:ext uri="{FF2B5EF4-FFF2-40B4-BE49-F238E27FC236}">
                    <a16:creationId xmlns:a16="http://schemas.microsoft.com/office/drawing/2014/main" id="{F486BE0C-3088-48E9-83E8-EF3E2DE23345}"/>
                  </a:ext>
                </a:extLst>
              </p:cNvPr>
              <p:cNvSpPr/>
              <p:nvPr/>
            </p:nvSpPr>
            <p:spPr>
              <a:xfrm>
                <a:off x="4035872" y="5223669"/>
                <a:ext cx="57025" cy="37030"/>
              </a:xfrm>
              <a:custGeom>
                <a:avLst/>
                <a:gdLst>
                  <a:gd name="connsiteX0" fmla="*/ 55457 w 57025"/>
                  <a:gd name="connsiteY0" fmla="*/ 14581 h 37030"/>
                  <a:gd name="connsiteX1" fmla="*/ 40720 w 57025"/>
                  <a:gd name="connsiteY1" fmla="*/ 29909 h 37030"/>
                  <a:gd name="connsiteX2" fmla="*/ 33786 w 57025"/>
                  <a:gd name="connsiteY2" fmla="*/ 27857 h 37030"/>
                  <a:gd name="connsiteX3" fmla="*/ 17309 w 57025"/>
                  <a:gd name="connsiteY3" fmla="*/ 30966 h 37030"/>
                  <a:gd name="connsiteX4" fmla="*/ 3069 w 57025"/>
                  <a:gd name="connsiteY4" fmla="*/ 19307 h 37030"/>
                  <a:gd name="connsiteX5" fmla="*/ 178 w 57025"/>
                  <a:gd name="connsiteY5" fmla="*/ 9141 h 37030"/>
                  <a:gd name="connsiteX6" fmla="*/ 3069 w 57025"/>
                  <a:gd name="connsiteY6" fmla="*/ 25152 h 37030"/>
                  <a:gd name="connsiteX7" fmla="*/ 17309 w 57025"/>
                  <a:gd name="connsiteY7" fmla="*/ 36811 h 37030"/>
                  <a:gd name="connsiteX8" fmla="*/ 33786 w 57025"/>
                  <a:gd name="connsiteY8" fmla="*/ 33702 h 37030"/>
                  <a:gd name="connsiteX9" fmla="*/ 40720 w 57025"/>
                  <a:gd name="connsiteY9" fmla="*/ 35723 h 37030"/>
                  <a:gd name="connsiteX10" fmla="*/ 55457 w 57025"/>
                  <a:gd name="connsiteY10" fmla="*/ 20426 h 37030"/>
                  <a:gd name="connsiteX11" fmla="*/ 56949 w 57025"/>
                  <a:gd name="connsiteY11" fmla="*/ 0 h 37030"/>
                  <a:gd name="connsiteX12" fmla="*/ 55457 w 57025"/>
                  <a:gd name="connsiteY12" fmla="*/ 14581 h 37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025" h="37030">
                    <a:moveTo>
                      <a:pt x="55457" y="14581"/>
                    </a:moveTo>
                    <a:cubicBezTo>
                      <a:pt x="53840" y="22199"/>
                      <a:pt x="48461" y="30842"/>
                      <a:pt x="40720" y="29909"/>
                    </a:cubicBezTo>
                    <a:cubicBezTo>
                      <a:pt x="38326" y="29598"/>
                      <a:pt x="36149" y="28386"/>
                      <a:pt x="33786" y="27857"/>
                    </a:cubicBezTo>
                    <a:cubicBezTo>
                      <a:pt x="27289" y="26427"/>
                      <a:pt x="23433" y="32521"/>
                      <a:pt x="17309" y="30966"/>
                    </a:cubicBezTo>
                    <a:cubicBezTo>
                      <a:pt x="11162" y="29203"/>
                      <a:pt x="6010" y="24987"/>
                      <a:pt x="3069" y="19307"/>
                    </a:cubicBezTo>
                    <a:cubicBezTo>
                      <a:pt x="1443" y="16142"/>
                      <a:pt x="461" y="12688"/>
                      <a:pt x="178" y="9141"/>
                    </a:cubicBezTo>
                    <a:cubicBezTo>
                      <a:pt x="-441" y="14647"/>
                      <a:pt x="563" y="20212"/>
                      <a:pt x="3069" y="25152"/>
                    </a:cubicBezTo>
                    <a:cubicBezTo>
                      <a:pt x="6010" y="30832"/>
                      <a:pt x="11162" y="35048"/>
                      <a:pt x="17309" y="36811"/>
                    </a:cubicBezTo>
                    <a:cubicBezTo>
                      <a:pt x="23527" y="38241"/>
                      <a:pt x="27289" y="32147"/>
                      <a:pt x="33786" y="33702"/>
                    </a:cubicBezTo>
                    <a:cubicBezTo>
                      <a:pt x="36062" y="34495"/>
                      <a:pt x="38375" y="35170"/>
                      <a:pt x="40720" y="35723"/>
                    </a:cubicBezTo>
                    <a:cubicBezTo>
                      <a:pt x="48461" y="36687"/>
                      <a:pt x="53840" y="28044"/>
                      <a:pt x="55457" y="20426"/>
                    </a:cubicBezTo>
                    <a:cubicBezTo>
                      <a:pt x="56731" y="13695"/>
                      <a:pt x="57232" y="6843"/>
                      <a:pt x="56949" y="0"/>
                    </a:cubicBezTo>
                    <a:cubicBezTo>
                      <a:pt x="56918" y="4897"/>
                      <a:pt x="56420" y="9781"/>
                      <a:pt x="55457" y="145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59" name="Bentuk Bebas: Bentuk 158">
                <a:extLst>
                  <a:ext uri="{FF2B5EF4-FFF2-40B4-BE49-F238E27FC236}">
                    <a16:creationId xmlns:a16="http://schemas.microsoft.com/office/drawing/2014/main" id="{14B3C670-E49C-4660-8329-988AE90487DA}"/>
                  </a:ext>
                </a:extLst>
              </p:cNvPr>
              <p:cNvSpPr/>
              <p:nvPr/>
            </p:nvSpPr>
            <p:spPr>
              <a:xfrm>
                <a:off x="4042730" y="5166587"/>
                <a:ext cx="6112" cy="24841"/>
              </a:xfrm>
              <a:custGeom>
                <a:avLst/>
                <a:gdLst>
                  <a:gd name="connsiteX0" fmla="*/ 6005 w 6112"/>
                  <a:gd name="connsiteY0" fmla="*/ 24841 h 24841"/>
                  <a:gd name="connsiteX1" fmla="*/ 3953 w 6112"/>
                  <a:gd name="connsiteY1" fmla="*/ 9825 h 24841"/>
                  <a:gd name="connsiteX2" fmla="*/ 378 w 6112"/>
                  <a:gd name="connsiteY2" fmla="*/ 0 h 24841"/>
                  <a:gd name="connsiteX3" fmla="*/ 67 w 6112"/>
                  <a:gd name="connsiteY3" fmla="*/ 1586 h 24841"/>
                  <a:gd name="connsiteX4" fmla="*/ 3953 w 6112"/>
                  <a:gd name="connsiteY4" fmla="*/ 15669 h 24841"/>
                  <a:gd name="connsiteX5" fmla="*/ 6005 w 6112"/>
                  <a:gd name="connsiteY5" fmla="*/ 24841 h 24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12" h="24841">
                    <a:moveTo>
                      <a:pt x="6005" y="24841"/>
                    </a:moveTo>
                    <a:cubicBezTo>
                      <a:pt x="6400" y="19745"/>
                      <a:pt x="5700" y="14625"/>
                      <a:pt x="3953" y="9825"/>
                    </a:cubicBezTo>
                    <a:cubicBezTo>
                      <a:pt x="2548" y="6632"/>
                      <a:pt x="1351" y="3348"/>
                      <a:pt x="378" y="0"/>
                    </a:cubicBezTo>
                    <a:cubicBezTo>
                      <a:pt x="244" y="522"/>
                      <a:pt x="141" y="1051"/>
                      <a:pt x="67" y="1586"/>
                    </a:cubicBezTo>
                    <a:cubicBezTo>
                      <a:pt x="-462" y="6467"/>
                      <a:pt x="2274" y="10913"/>
                      <a:pt x="3953" y="15669"/>
                    </a:cubicBezTo>
                    <a:cubicBezTo>
                      <a:pt x="5038" y="18623"/>
                      <a:pt x="5728" y="21707"/>
                      <a:pt x="6005" y="248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0" name="Bentuk Bebas: Bentuk 159">
                <a:extLst>
                  <a:ext uri="{FF2B5EF4-FFF2-40B4-BE49-F238E27FC236}">
                    <a16:creationId xmlns:a16="http://schemas.microsoft.com/office/drawing/2014/main" id="{67343BA5-93A2-4D20-BF56-F49FDB78779B}"/>
                  </a:ext>
                </a:extLst>
              </p:cNvPr>
              <p:cNvSpPr/>
              <p:nvPr/>
            </p:nvSpPr>
            <p:spPr>
              <a:xfrm>
                <a:off x="4276810" y="5175044"/>
                <a:ext cx="9687" cy="31214"/>
              </a:xfrm>
              <a:custGeom>
                <a:avLst/>
                <a:gdLst>
                  <a:gd name="connsiteX0" fmla="*/ 9455 w 9687"/>
                  <a:gd name="connsiteY0" fmla="*/ 0 h 31214"/>
                  <a:gd name="connsiteX1" fmla="*/ 128 w 9687"/>
                  <a:gd name="connsiteY1" fmla="*/ 26427 h 31214"/>
                  <a:gd name="connsiteX2" fmla="*/ 128 w 9687"/>
                  <a:gd name="connsiteY2" fmla="*/ 31215 h 31214"/>
                  <a:gd name="connsiteX3" fmla="*/ 9455 w 9687"/>
                  <a:gd name="connsiteY3" fmla="*/ 0 h 31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87" h="31214">
                    <a:moveTo>
                      <a:pt x="9455" y="0"/>
                    </a:moveTo>
                    <a:cubicBezTo>
                      <a:pt x="7994" y="8830"/>
                      <a:pt x="843" y="17131"/>
                      <a:pt x="128" y="26427"/>
                    </a:cubicBezTo>
                    <a:cubicBezTo>
                      <a:pt x="-43" y="28019"/>
                      <a:pt x="-43" y="29623"/>
                      <a:pt x="128" y="31215"/>
                    </a:cubicBezTo>
                    <a:cubicBezTo>
                      <a:pt x="1683" y="20364"/>
                      <a:pt x="11290" y="10757"/>
                      <a:pt x="945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1" name="Bentuk Bebas: Bentuk 160">
                <a:extLst>
                  <a:ext uri="{FF2B5EF4-FFF2-40B4-BE49-F238E27FC236}">
                    <a16:creationId xmlns:a16="http://schemas.microsoft.com/office/drawing/2014/main" id="{ACF63E23-26A8-4CA4-9A3C-82B274CEAEEF}"/>
                  </a:ext>
                </a:extLst>
              </p:cNvPr>
              <p:cNvSpPr/>
              <p:nvPr/>
            </p:nvSpPr>
            <p:spPr>
              <a:xfrm>
                <a:off x="4245266" y="5240645"/>
                <a:ext cx="41874" cy="25089"/>
              </a:xfrm>
              <a:custGeom>
                <a:avLst/>
                <a:gdLst>
                  <a:gd name="connsiteX0" fmla="*/ 41528 w 41874"/>
                  <a:gd name="connsiteY0" fmla="*/ 0 h 25089"/>
                  <a:gd name="connsiteX1" fmla="*/ 39756 w 41874"/>
                  <a:gd name="connsiteY1" fmla="*/ 3482 h 25089"/>
                  <a:gd name="connsiteX2" fmla="*/ 30428 w 41874"/>
                  <a:gd name="connsiteY2" fmla="*/ 7337 h 25089"/>
                  <a:gd name="connsiteX3" fmla="*/ 9784 w 41874"/>
                  <a:gd name="connsiteY3" fmla="*/ 19276 h 25089"/>
                  <a:gd name="connsiteX4" fmla="*/ 457 w 41874"/>
                  <a:gd name="connsiteY4" fmla="*/ 12063 h 25089"/>
                  <a:gd name="connsiteX5" fmla="*/ 22 w 41874"/>
                  <a:gd name="connsiteY5" fmla="*/ 14115 h 25089"/>
                  <a:gd name="connsiteX6" fmla="*/ 9654 w 41874"/>
                  <a:gd name="connsiteY6" fmla="*/ 25084 h 25089"/>
                  <a:gd name="connsiteX7" fmla="*/ 9753 w 41874"/>
                  <a:gd name="connsiteY7" fmla="*/ 25090 h 25089"/>
                  <a:gd name="connsiteX8" fmla="*/ 30397 w 41874"/>
                  <a:gd name="connsiteY8" fmla="*/ 13182 h 25089"/>
                  <a:gd name="connsiteX9" fmla="*/ 39724 w 41874"/>
                  <a:gd name="connsiteY9" fmla="*/ 9327 h 25089"/>
                  <a:gd name="connsiteX10" fmla="*/ 41652 w 41874"/>
                  <a:gd name="connsiteY10" fmla="*/ 902 h 25089"/>
                  <a:gd name="connsiteX11" fmla="*/ 41528 w 41874"/>
                  <a:gd name="connsiteY11" fmla="*/ 0 h 25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74" h="25089">
                    <a:moveTo>
                      <a:pt x="41528" y="0"/>
                    </a:moveTo>
                    <a:cubicBezTo>
                      <a:pt x="41263" y="1300"/>
                      <a:pt x="40651" y="2503"/>
                      <a:pt x="39756" y="3482"/>
                    </a:cubicBezTo>
                    <a:cubicBezTo>
                      <a:pt x="37455" y="5938"/>
                      <a:pt x="33537" y="6125"/>
                      <a:pt x="30428" y="7337"/>
                    </a:cubicBezTo>
                    <a:cubicBezTo>
                      <a:pt x="22874" y="10229"/>
                      <a:pt x="17992" y="19369"/>
                      <a:pt x="9784" y="19276"/>
                    </a:cubicBezTo>
                    <a:cubicBezTo>
                      <a:pt x="5482" y="19034"/>
                      <a:pt x="1776" y="16164"/>
                      <a:pt x="457" y="12063"/>
                    </a:cubicBezTo>
                    <a:cubicBezTo>
                      <a:pt x="268" y="12738"/>
                      <a:pt x="122" y="13422"/>
                      <a:pt x="22" y="14115"/>
                    </a:cubicBezTo>
                    <a:cubicBezTo>
                      <a:pt x="-348" y="19805"/>
                      <a:pt x="3964" y="24714"/>
                      <a:pt x="9654" y="25084"/>
                    </a:cubicBezTo>
                    <a:cubicBezTo>
                      <a:pt x="9688" y="25087"/>
                      <a:pt x="9719" y="25087"/>
                      <a:pt x="9753" y="25090"/>
                    </a:cubicBezTo>
                    <a:cubicBezTo>
                      <a:pt x="17868" y="25090"/>
                      <a:pt x="22842" y="16043"/>
                      <a:pt x="30397" y="13182"/>
                    </a:cubicBezTo>
                    <a:cubicBezTo>
                      <a:pt x="33506" y="11970"/>
                      <a:pt x="37300" y="11783"/>
                      <a:pt x="39724" y="9327"/>
                    </a:cubicBezTo>
                    <a:cubicBezTo>
                      <a:pt x="41571" y="6936"/>
                      <a:pt x="42277" y="3858"/>
                      <a:pt x="41652" y="902"/>
                    </a:cubicBezTo>
                    <a:cubicBezTo>
                      <a:pt x="41621" y="529"/>
                      <a:pt x="41559" y="280"/>
                      <a:pt x="415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2" name="Bentuk Bebas: Bentuk 161">
                <a:extLst>
                  <a:ext uri="{FF2B5EF4-FFF2-40B4-BE49-F238E27FC236}">
                    <a16:creationId xmlns:a16="http://schemas.microsoft.com/office/drawing/2014/main" id="{0253CC55-F1AF-4DAD-BF72-27E783D18254}"/>
                  </a:ext>
                </a:extLst>
              </p:cNvPr>
              <p:cNvSpPr/>
              <p:nvPr/>
            </p:nvSpPr>
            <p:spPr>
              <a:xfrm>
                <a:off x="4233080" y="5215430"/>
                <a:ext cx="14772" cy="26737"/>
              </a:xfrm>
              <a:custGeom>
                <a:avLst/>
                <a:gdLst>
                  <a:gd name="connsiteX0" fmla="*/ 14727 w 14772"/>
                  <a:gd name="connsiteY0" fmla="*/ 22634 h 26737"/>
                  <a:gd name="connsiteX1" fmla="*/ 3503 w 14772"/>
                  <a:gd name="connsiteY1" fmla="*/ 10198 h 26737"/>
                  <a:gd name="connsiteX2" fmla="*/ 83 w 14772"/>
                  <a:gd name="connsiteY2" fmla="*/ 0 h 26737"/>
                  <a:gd name="connsiteX3" fmla="*/ 3503 w 14772"/>
                  <a:gd name="connsiteY3" fmla="*/ 16043 h 26737"/>
                  <a:gd name="connsiteX4" fmla="*/ 14260 w 14772"/>
                  <a:gd name="connsiteY4" fmla="*/ 26738 h 26737"/>
                  <a:gd name="connsiteX5" fmla="*/ 14727 w 14772"/>
                  <a:gd name="connsiteY5" fmla="*/ 22634 h 26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772" h="26737">
                    <a:moveTo>
                      <a:pt x="14727" y="22634"/>
                    </a:moveTo>
                    <a:cubicBezTo>
                      <a:pt x="13950" y="16975"/>
                      <a:pt x="7110" y="14675"/>
                      <a:pt x="3503" y="10198"/>
                    </a:cubicBezTo>
                    <a:cubicBezTo>
                      <a:pt x="1293" y="7256"/>
                      <a:pt x="93" y="3678"/>
                      <a:pt x="83" y="0"/>
                    </a:cubicBezTo>
                    <a:cubicBezTo>
                      <a:pt x="-166" y="5783"/>
                      <a:pt x="-72" y="11690"/>
                      <a:pt x="3503" y="16043"/>
                    </a:cubicBezTo>
                    <a:cubicBezTo>
                      <a:pt x="7079" y="20395"/>
                      <a:pt x="12519" y="22261"/>
                      <a:pt x="14260" y="26738"/>
                    </a:cubicBezTo>
                    <a:cubicBezTo>
                      <a:pt x="14699" y="25416"/>
                      <a:pt x="14860" y="24020"/>
                      <a:pt x="14727" y="226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3" name="Bentuk Bebas: Bentuk 162">
                <a:extLst>
                  <a:ext uri="{FF2B5EF4-FFF2-40B4-BE49-F238E27FC236}">
                    <a16:creationId xmlns:a16="http://schemas.microsoft.com/office/drawing/2014/main" id="{E7D2154A-31CE-4C77-96E1-703DC28C6DD5}"/>
                  </a:ext>
                </a:extLst>
              </p:cNvPr>
              <p:cNvSpPr/>
              <p:nvPr/>
            </p:nvSpPr>
            <p:spPr>
              <a:xfrm>
                <a:off x="4092192" y="5165708"/>
                <a:ext cx="141181" cy="41576"/>
              </a:xfrm>
              <a:custGeom>
                <a:avLst/>
                <a:gdLst>
                  <a:gd name="connsiteX0" fmla="*/ 141158 w 141181"/>
                  <a:gd name="connsiteY0" fmla="*/ 39804 h 41576"/>
                  <a:gd name="connsiteX1" fmla="*/ 133168 w 141181"/>
                  <a:gd name="connsiteY1" fmla="*/ 21865 h 41576"/>
                  <a:gd name="connsiteX2" fmla="*/ 127198 w 141181"/>
                  <a:gd name="connsiteY2" fmla="*/ 20279 h 41576"/>
                  <a:gd name="connsiteX3" fmla="*/ 117001 w 141181"/>
                  <a:gd name="connsiteY3" fmla="*/ 7284 h 41576"/>
                  <a:gd name="connsiteX4" fmla="*/ 85910 w 141181"/>
                  <a:gd name="connsiteY4" fmla="*/ 2807 h 41576"/>
                  <a:gd name="connsiteX5" fmla="*/ 71951 w 141181"/>
                  <a:gd name="connsiteY5" fmla="*/ 8652 h 41576"/>
                  <a:gd name="connsiteX6" fmla="*/ 57307 w 141181"/>
                  <a:gd name="connsiteY6" fmla="*/ 7563 h 41576"/>
                  <a:gd name="connsiteX7" fmla="*/ 51493 w 141181"/>
                  <a:gd name="connsiteY7" fmla="*/ 3149 h 41576"/>
                  <a:gd name="connsiteX8" fmla="*/ 29170 w 141181"/>
                  <a:gd name="connsiteY8" fmla="*/ 8589 h 41576"/>
                  <a:gd name="connsiteX9" fmla="*/ 10516 w 141181"/>
                  <a:gd name="connsiteY9" fmla="*/ 24663 h 41576"/>
                  <a:gd name="connsiteX10" fmla="*/ 1002 w 141181"/>
                  <a:gd name="connsiteY10" fmla="*/ 30508 h 41576"/>
                  <a:gd name="connsiteX11" fmla="*/ 38 w 141181"/>
                  <a:gd name="connsiteY11" fmla="*/ 36322 h 41576"/>
                  <a:gd name="connsiteX12" fmla="*/ 38 w 141181"/>
                  <a:gd name="connsiteY12" fmla="*/ 39960 h 41576"/>
                  <a:gd name="connsiteX13" fmla="*/ 940 w 141181"/>
                  <a:gd name="connsiteY13" fmla="*/ 36353 h 41576"/>
                  <a:gd name="connsiteX14" fmla="*/ 10454 w 141181"/>
                  <a:gd name="connsiteY14" fmla="*/ 30508 h 41576"/>
                  <a:gd name="connsiteX15" fmla="*/ 29108 w 141181"/>
                  <a:gd name="connsiteY15" fmla="*/ 14434 h 41576"/>
                  <a:gd name="connsiteX16" fmla="*/ 51431 w 141181"/>
                  <a:gd name="connsiteY16" fmla="*/ 8994 h 41576"/>
                  <a:gd name="connsiteX17" fmla="*/ 57245 w 141181"/>
                  <a:gd name="connsiteY17" fmla="*/ 13377 h 41576"/>
                  <a:gd name="connsiteX18" fmla="*/ 71888 w 141181"/>
                  <a:gd name="connsiteY18" fmla="*/ 14465 h 41576"/>
                  <a:gd name="connsiteX19" fmla="*/ 85848 w 141181"/>
                  <a:gd name="connsiteY19" fmla="*/ 8652 h 41576"/>
                  <a:gd name="connsiteX20" fmla="*/ 116939 w 141181"/>
                  <a:gd name="connsiteY20" fmla="*/ 13098 h 41576"/>
                  <a:gd name="connsiteX21" fmla="*/ 127136 w 141181"/>
                  <a:gd name="connsiteY21" fmla="*/ 26093 h 41576"/>
                  <a:gd name="connsiteX22" fmla="*/ 133105 w 141181"/>
                  <a:gd name="connsiteY22" fmla="*/ 27710 h 41576"/>
                  <a:gd name="connsiteX23" fmla="*/ 141002 w 141181"/>
                  <a:gd name="connsiteY23" fmla="*/ 41576 h 41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1" h="41576">
                    <a:moveTo>
                      <a:pt x="141158" y="39804"/>
                    </a:moveTo>
                    <a:cubicBezTo>
                      <a:pt x="141407" y="32809"/>
                      <a:pt x="139728" y="24259"/>
                      <a:pt x="133168" y="21865"/>
                    </a:cubicBezTo>
                    <a:cubicBezTo>
                      <a:pt x="131240" y="21150"/>
                      <a:pt x="129095" y="21057"/>
                      <a:pt x="127198" y="20279"/>
                    </a:cubicBezTo>
                    <a:cubicBezTo>
                      <a:pt x="122037" y="18103"/>
                      <a:pt x="120421" y="11698"/>
                      <a:pt x="117001" y="7284"/>
                    </a:cubicBezTo>
                    <a:cubicBezTo>
                      <a:pt x="110067" y="-1577"/>
                      <a:pt x="96357" y="-1422"/>
                      <a:pt x="85910" y="2807"/>
                    </a:cubicBezTo>
                    <a:cubicBezTo>
                      <a:pt x="81247" y="4703"/>
                      <a:pt x="76801" y="7221"/>
                      <a:pt x="71951" y="8652"/>
                    </a:cubicBezTo>
                    <a:cubicBezTo>
                      <a:pt x="67132" y="10352"/>
                      <a:pt x="61821" y="9957"/>
                      <a:pt x="57307" y="7563"/>
                    </a:cubicBezTo>
                    <a:cubicBezTo>
                      <a:pt x="55255" y="6258"/>
                      <a:pt x="53576" y="4454"/>
                      <a:pt x="51493" y="3149"/>
                    </a:cubicBezTo>
                    <a:cubicBezTo>
                      <a:pt x="44436" y="-1080"/>
                      <a:pt x="35233" y="3149"/>
                      <a:pt x="29170" y="8589"/>
                    </a:cubicBezTo>
                    <a:cubicBezTo>
                      <a:pt x="23108" y="14030"/>
                      <a:pt x="18195" y="21305"/>
                      <a:pt x="10516" y="24663"/>
                    </a:cubicBezTo>
                    <a:cubicBezTo>
                      <a:pt x="7034" y="26218"/>
                      <a:pt x="2806" y="27150"/>
                      <a:pt x="1002" y="30508"/>
                    </a:cubicBezTo>
                    <a:cubicBezTo>
                      <a:pt x="213" y="32339"/>
                      <a:pt x="-120" y="34335"/>
                      <a:pt x="38" y="36322"/>
                    </a:cubicBezTo>
                    <a:cubicBezTo>
                      <a:pt x="38" y="37535"/>
                      <a:pt x="38" y="38747"/>
                      <a:pt x="38" y="39960"/>
                    </a:cubicBezTo>
                    <a:cubicBezTo>
                      <a:pt x="79" y="38707"/>
                      <a:pt x="387" y="37479"/>
                      <a:pt x="940" y="36353"/>
                    </a:cubicBezTo>
                    <a:cubicBezTo>
                      <a:pt x="2743" y="32995"/>
                      <a:pt x="6972" y="32063"/>
                      <a:pt x="10454" y="30508"/>
                    </a:cubicBezTo>
                    <a:cubicBezTo>
                      <a:pt x="17978" y="27150"/>
                      <a:pt x="22890" y="20000"/>
                      <a:pt x="29108" y="14434"/>
                    </a:cubicBezTo>
                    <a:cubicBezTo>
                      <a:pt x="35326" y="8869"/>
                      <a:pt x="44373" y="4765"/>
                      <a:pt x="51431" y="8994"/>
                    </a:cubicBezTo>
                    <a:cubicBezTo>
                      <a:pt x="53514" y="10237"/>
                      <a:pt x="55193" y="12103"/>
                      <a:pt x="57245" y="13377"/>
                    </a:cubicBezTo>
                    <a:cubicBezTo>
                      <a:pt x="61756" y="15787"/>
                      <a:pt x="67073" y="16182"/>
                      <a:pt x="71888" y="14465"/>
                    </a:cubicBezTo>
                    <a:cubicBezTo>
                      <a:pt x="76639" y="12774"/>
                      <a:pt x="81300" y="10834"/>
                      <a:pt x="85848" y="8652"/>
                    </a:cubicBezTo>
                    <a:cubicBezTo>
                      <a:pt x="96263" y="4423"/>
                      <a:pt x="109974" y="4237"/>
                      <a:pt x="116939" y="13098"/>
                    </a:cubicBezTo>
                    <a:cubicBezTo>
                      <a:pt x="120358" y="17512"/>
                      <a:pt x="121975" y="23917"/>
                      <a:pt x="127136" y="26093"/>
                    </a:cubicBezTo>
                    <a:cubicBezTo>
                      <a:pt x="129033" y="26902"/>
                      <a:pt x="131178" y="26995"/>
                      <a:pt x="133105" y="27710"/>
                    </a:cubicBezTo>
                    <a:cubicBezTo>
                      <a:pt x="138422" y="29700"/>
                      <a:pt x="140536" y="35669"/>
                      <a:pt x="141002" y="415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164" name="Grafik 100">
              <a:extLst>
                <a:ext uri="{FF2B5EF4-FFF2-40B4-BE49-F238E27FC236}">
                  <a16:creationId xmlns:a16="http://schemas.microsoft.com/office/drawing/2014/main" id="{DCBADC5E-3008-4595-95DA-3A930CB4234F}"/>
                </a:ext>
              </a:extLst>
            </p:cNvPr>
            <p:cNvGrpSpPr/>
            <p:nvPr/>
          </p:nvGrpSpPr>
          <p:grpSpPr>
            <a:xfrm>
              <a:off x="4080221" y="5213639"/>
              <a:ext cx="162216" cy="60878"/>
              <a:chOff x="4080221" y="5213639"/>
              <a:chExt cx="162216" cy="60878"/>
            </a:xfrm>
            <a:solidFill>
              <a:srgbClr val="000000"/>
            </a:solidFill>
          </p:grpSpPr>
          <p:sp>
            <p:nvSpPr>
              <p:cNvPr id="165" name="Bentuk Bebas: Bentuk 164">
                <a:extLst>
                  <a:ext uri="{FF2B5EF4-FFF2-40B4-BE49-F238E27FC236}">
                    <a16:creationId xmlns:a16="http://schemas.microsoft.com/office/drawing/2014/main" id="{704C8C5D-FF41-45A2-A1DE-52DFD1A93B24}"/>
                  </a:ext>
                </a:extLst>
              </p:cNvPr>
              <p:cNvSpPr/>
              <p:nvPr/>
            </p:nvSpPr>
            <p:spPr>
              <a:xfrm>
                <a:off x="4080221" y="5213639"/>
                <a:ext cx="72100" cy="60878"/>
              </a:xfrm>
              <a:custGeom>
                <a:avLst/>
                <a:gdLst>
                  <a:gd name="connsiteX0" fmla="*/ 9 w 72100"/>
                  <a:gd name="connsiteY0" fmla="*/ 24426 h 60878"/>
                  <a:gd name="connsiteX1" fmla="*/ 17979 w 72100"/>
                  <a:gd name="connsiteY1" fmla="*/ 2134 h 60878"/>
                  <a:gd name="connsiteX2" fmla="*/ 59889 w 72100"/>
                  <a:gd name="connsiteY2" fmla="*/ 4030 h 60878"/>
                  <a:gd name="connsiteX3" fmla="*/ 56158 w 72100"/>
                  <a:gd name="connsiteY3" fmla="*/ 48925 h 60878"/>
                  <a:gd name="connsiteX4" fmla="*/ 13440 w 72100"/>
                  <a:gd name="connsiteY4" fmla="*/ 55485 h 60878"/>
                  <a:gd name="connsiteX5" fmla="*/ 1408 w 72100"/>
                  <a:gd name="connsiteY5" fmla="*/ 36831 h 60878"/>
                  <a:gd name="connsiteX6" fmla="*/ 9 w 72100"/>
                  <a:gd name="connsiteY6" fmla="*/ 24426 h 60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00" h="60878">
                    <a:moveTo>
                      <a:pt x="9" y="24426"/>
                    </a:moveTo>
                    <a:cubicBezTo>
                      <a:pt x="376" y="13827"/>
                      <a:pt x="7698" y="4742"/>
                      <a:pt x="17979" y="2134"/>
                    </a:cubicBezTo>
                    <a:cubicBezTo>
                      <a:pt x="31842" y="-1255"/>
                      <a:pt x="46386" y="-596"/>
                      <a:pt x="59889" y="4030"/>
                    </a:cubicBezTo>
                    <a:cubicBezTo>
                      <a:pt x="89394" y="13793"/>
                      <a:pt x="56158" y="48925"/>
                      <a:pt x="56158" y="48925"/>
                    </a:cubicBezTo>
                    <a:cubicBezTo>
                      <a:pt x="56158" y="48925"/>
                      <a:pt x="34053" y="70688"/>
                      <a:pt x="13440" y="55485"/>
                    </a:cubicBezTo>
                    <a:cubicBezTo>
                      <a:pt x="7352" y="50884"/>
                      <a:pt x="3090" y="44274"/>
                      <a:pt x="1408" y="36831"/>
                    </a:cubicBezTo>
                    <a:cubicBezTo>
                      <a:pt x="398" y="32777"/>
                      <a:pt x="-72" y="28604"/>
                      <a:pt x="9" y="244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6" name="Bentuk Bebas: Bentuk 165">
                <a:extLst>
                  <a:ext uri="{FF2B5EF4-FFF2-40B4-BE49-F238E27FC236}">
                    <a16:creationId xmlns:a16="http://schemas.microsoft.com/office/drawing/2014/main" id="{27504991-A74C-491C-A272-8C8474A453A6}"/>
                  </a:ext>
                </a:extLst>
              </p:cNvPr>
              <p:cNvSpPr/>
              <p:nvPr/>
            </p:nvSpPr>
            <p:spPr>
              <a:xfrm>
                <a:off x="4170337" y="5213643"/>
                <a:ext cx="72100" cy="60874"/>
              </a:xfrm>
              <a:custGeom>
                <a:avLst/>
                <a:gdLst>
                  <a:gd name="connsiteX0" fmla="*/ 72091 w 72100"/>
                  <a:gd name="connsiteY0" fmla="*/ 24421 h 60874"/>
                  <a:gd name="connsiteX1" fmla="*/ 54090 w 72100"/>
                  <a:gd name="connsiteY1" fmla="*/ 2129 h 60874"/>
                  <a:gd name="connsiteX2" fmla="*/ 12211 w 72100"/>
                  <a:gd name="connsiteY2" fmla="*/ 4026 h 60874"/>
                  <a:gd name="connsiteX3" fmla="*/ 15942 w 72100"/>
                  <a:gd name="connsiteY3" fmla="*/ 48920 h 60874"/>
                  <a:gd name="connsiteX4" fmla="*/ 58660 w 72100"/>
                  <a:gd name="connsiteY4" fmla="*/ 55480 h 60874"/>
                  <a:gd name="connsiteX5" fmla="*/ 70692 w 72100"/>
                  <a:gd name="connsiteY5" fmla="*/ 36826 h 60874"/>
                  <a:gd name="connsiteX6" fmla="*/ 72091 w 72100"/>
                  <a:gd name="connsiteY6" fmla="*/ 24421 h 60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00" h="60874">
                    <a:moveTo>
                      <a:pt x="72091" y="24421"/>
                    </a:moveTo>
                    <a:cubicBezTo>
                      <a:pt x="71722" y="13813"/>
                      <a:pt x="64384" y="4725"/>
                      <a:pt x="54090" y="2129"/>
                    </a:cubicBezTo>
                    <a:cubicBezTo>
                      <a:pt x="40236" y="-1253"/>
                      <a:pt x="25702" y="-594"/>
                      <a:pt x="12211" y="4026"/>
                    </a:cubicBezTo>
                    <a:cubicBezTo>
                      <a:pt x="-17294" y="13788"/>
                      <a:pt x="15942" y="48920"/>
                      <a:pt x="15942" y="48920"/>
                    </a:cubicBezTo>
                    <a:cubicBezTo>
                      <a:pt x="15942" y="48920"/>
                      <a:pt x="38016" y="70684"/>
                      <a:pt x="58660" y="55480"/>
                    </a:cubicBezTo>
                    <a:cubicBezTo>
                      <a:pt x="64748" y="50879"/>
                      <a:pt x="69010" y="44269"/>
                      <a:pt x="70692" y="36826"/>
                    </a:cubicBezTo>
                    <a:cubicBezTo>
                      <a:pt x="71703" y="32772"/>
                      <a:pt x="72172" y="28600"/>
                      <a:pt x="72091" y="244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7" name="Bentuk Bebas: Bentuk 166">
                <a:extLst>
                  <a:ext uri="{FF2B5EF4-FFF2-40B4-BE49-F238E27FC236}">
                    <a16:creationId xmlns:a16="http://schemas.microsoft.com/office/drawing/2014/main" id="{4D167FEC-4621-4F21-8893-8DCC10215F26}"/>
                  </a:ext>
                </a:extLst>
              </p:cNvPr>
              <p:cNvSpPr/>
              <p:nvPr/>
            </p:nvSpPr>
            <p:spPr>
              <a:xfrm>
                <a:off x="4134545" y="5214529"/>
                <a:ext cx="53879" cy="1741"/>
              </a:xfrm>
              <a:custGeom>
                <a:avLst/>
                <a:gdLst>
                  <a:gd name="connsiteX0" fmla="*/ 0 w 53879"/>
                  <a:gd name="connsiteY0" fmla="*/ 280 h 1741"/>
                  <a:gd name="connsiteX1" fmla="*/ 0 w 53879"/>
                  <a:gd name="connsiteY1" fmla="*/ 1741 h 1741"/>
                  <a:gd name="connsiteX2" fmla="*/ 53880 w 53879"/>
                  <a:gd name="connsiteY2" fmla="*/ 1741 h 1741"/>
                  <a:gd name="connsiteX3" fmla="*/ 53880 w 53879"/>
                  <a:gd name="connsiteY3" fmla="*/ 0 h 1741"/>
                  <a:gd name="connsiteX4" fmla="*/ 0 w 53879"/>
                  <a:gd name="connsiteY4" fmla="*/ 280 h 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879" h="1741">
                    <a:moveTo>
                      <a:pt x="0" y="280"/>
                    </a:moveTo>
                    <a:lnTo>
                      <a:pt x="0" y="1741"/>
                    </a:lnTo>
                    <a:lnTo>
                      <a:pt x="53880" y="1741"/>
                    </a:lnTo>
                    <a:lnTo>
                      <a:pt x="53880" y="0"/>
                    </a:lnTo>
                    <a:lnTo>
                      <a:pt x="0" y="280"/>
                    </a:lnTo>
                    <a:close/>
                  </a:path>
                </a:pathLst>
              </a:custGeom>
              <a:solidFill>
                <a:srgbClr val="000000"/>
              </a:solidFill>
              <a:ln w="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8" name="Bentuk Bebas: Bentuk 167">
                <a:extLst>
                  <a:ext uri="{FF2B5EF4-FFF2-40B4-BE49-F238E27FC236}">
                    <a16:creationId xmlns:a16="http://schemas.microsoft.com/office/drawing/2014/main" id="{78CD6E73-3EA7-4991-BBA8-8AB17BFF7371}"/>
                  </a:ext>
                </a:extLst>
              </p:cNvPr>
              <p:cNvSpPr/>
              <p:nvPr/>
            </p:nvSpPr>
            <p:spPr>
              <a:xfrm>
                <a:off x="4150245" y="5221823"/>
                <a:ext cx="20861" cy="8561"/>
              </a:xfrm>
              <a:custGeom>
                <a:avLst/>
                <a:gdLst>
                  <a:gd name="connsiteX0" fmla="*/ 1492 w 20861"/>
                  <a:gd name="connsiteY0" fmla="*/ 8561 h 8561"/>
                  <a:gd name="connsiteX1" fmla="*/ 3202 w 20861"/>
                  <a:gd name="connsiteY1" fmla="*/ 8561 h 8561"/>
                  <a:gd name="connsiteX2" fmla="*/ 3202 w 20861"/>
                  <a:gd name="connsiteY2" fmla="*/ 3618 h 8561"/>
                  <a:gd name="connsiteX3" fmla="*/ 17752 w 20861"/>
                  <a:gd name="connsiteY3" fmla="*/ 3618 h 8561"/>
                  <a:gd name="connsiteX4" fmla="*/ 17752 w 20861"/>
                  <a:gd name="connsiteY4" fmla="*/ 8033 h 8561"/>
                  <a:gd name="connsiteX5" fmla="*/ 20862 w 20861"/>
                  <a:gd name="connsiteY5" fmla="*/ 8033 h 8561"/>
                  <a:gd name="connsiteX6" fmla="*/ 20862 w 20861"/>
                  <a:gd name="connsiteY6" fmla="*/ 5141 h 8561"/>
                  <a:gd name="connsiteX7" fmla="*/ 19338 w 20861"/>
                  <a:gd name="connsiteY7" fmla="*/ 5141 h 8561"/>
                  <a:gd name="connsiteX8" fmla="*/ 9824 w 20861"/>
                  <a:gd name="connsiteY8" fmla="*/ 105 h 8561"/>
                  <a:gd name="connsiteX9" fmla="*/ 1865 w 20861"/>
                  <a:gd name="connsiteY9" fmla="*/ 4489 h 8561"/>
                  <a:gd name="connsiteX10" fmla="*/ 0 w 20861"/>
                  <a:gd name="connsiteY10" fmla="*/ 4489 h 8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861" h="8561">
                    <a:moveTo>
                      <a:pt x="1492" y="8561"/>
                    </a:moveTo>
                    <a:lnTo>
                      <a:pt x="3202" y="8561"/>
                    </a:lnTo>
                    <a:lnTo>
                      <a:pt x="3202" y="3618"/>
                    </a:lnTo>
                    <a:cubicBezTo>
                      <a:pt x="3202" y="3618"/>
                      <a:pt x="8674" y="-641"/>
                      <a:pt x="17752" y="3618"/>
                    </a:cubicBezTo>
                    <a:lnTo>
                      <a:pt x="17752" y="8033"/>
                    </a:lnTo>
                    <a:lnTo>
                      <a:pt x="20862" y="8033"/>
                    </a:lnTo>
                    <a:lnTo>
                      <a:pt x="20862" y="5141"/>
                    </a:lnTo>
                    <a:lnTo>
                      <a:pt x="19338" y="5141"/>
                    </a:lnTo>
                    <a:cubicBezTo>
                      <a:pt x="19338" y="5141"/>
                      <a:pt x="19960" y="-859"/>
                      <a:pt x="9824" y="105"/>
                    </a:cubicBezTo>
                    <a:cubicBezTo>
                      <a:pt x="9824" y="105"/>
                      <a:pt x="1679" y="-672"/>
                      <a:pt x="1865" y="4489"/>
                    </a:cubicBezTo>
                    <a:lnTo>
                      <a:pt x="0" y="4489"/>
                    </a:lnTo>
                    <a:close/>
                  </a:path>
                </a:pathLst>
              </a:custGeom>
              <a:solidFill>
                <a:srgbClr val="000000"/>
              </a:solidFill>
              <a:ln w="31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169" name="Bentuk Bebas: Bentuk 168">
              <a:extLst>
                <a:ext uri="{FF2B5EF4-FFF2-40B4-BE49-F238E27FC236}">
                  <a16:creationId xmlns:a16="http://schemas.microsoft.com/office/drawing/2014/main" id="{1103099B-7F50-416E-870A-00C9A4599A61}"/>
                </a:ext>
              </a:extLst>
            </p:cNvPr>
            <p:cNvSpPr/>
            <p:nvPr/>
          </p:nvSpPr>
          <p:spPr>
            <a:xfrm>
              <a:off x="4080220" y="5211634"/>
              <a:ext cx="72100" cy="60863"/>
            </a:xfrm>
            <a:custGeom>
              <a:avLst/>
              <a:gdLst>
                <a:gd name="connsiteX0" fmla="*/ 10 w 72100"/>
                <a:gd name="connsiteY0" fmla="*/ 24410 h 60863"/>
                <a:gd name="connsiteX1" fmla="*/ 17980 w 72100"/>
                <a:gd name="connsiteY1" fmla="*/ 2118 h 60863"/>
                <a:gd name="connsiteX2" fmla="*/ 59890 w 72100"/>
                <a:gd name="connsiteY2" fmla="*/ 4014 h 60863"/>
                <a:gd name="connsiteX3" fmla="*/ 56159 w 72100"/>
                <a:gd name="connsiteY3" fmla="*/ 48909 h 60863"/>
                <a:gd name="connsiteX4" fmla="*/ 13441 w 72100"/>
                <a:gd name="connsiteY4" fmla="*/ 55469 h 60863"/>
                <a:gd name="connsiteX5" fmla="*/ 1409 w 72100"/>
                <a:gd name="connsiteY5" fmla="*/ 36815 h 60863"/>
                <a:gd name="connsiteX6" fmla="*/ 10 w 72100"/>
                <a:gd name="connsiteY6" fmla="*/ 24410 h 6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100" h="60863">
                  <a:moveTo>
                    <a:pt x="10" y="24410"/>
                  </a:moveTo>
                  <a:cubicBezTo>
                    <a:pt x="376" y="13811"/>
                    <a:pt x="7698" y="4726"/>
                    <a:pt x="17980" y="2118"/>
                  </a:cubicBezTo>
                  <a:cubicBezTo>
                    <a:pt x="31846" y="-1249"/>
                    <a:pt x="46384" y="-590"/>
                    <a:pt x="59890" y="4014"/>
                  </a:cubicBezTo>
                  <a:cubicBezTo>
                    <a:pt x="89394" y="13808"/>
                    <a:pt x="56159" y="48909"/>
                    <a:pt x="56159" y="48909"/>
                  </a:cubicBezTo>
                  <a:cubicBezTo>
                    <a:pt x="56159" y="48909"/>
                    <a:pt x="34054" y="70672"/>
                    <a:pt x="13441" y="55469"/>
                  </a:cubicBezTo>
                  <a:cubicBezTo>
                    <a:pt x="7341" y="50880"/>
                    <a:pt x="3075" y="44264"/>
                    <a:pt x="1409" y="36815"/>
                  </a:cubicBezTo>
                  <a:cubicBezTo>
                    <a:pt x="395" y="32761"/>
                    <a:pt x="-74" y="28588"/>
                    <a:pt x="10" y="24410"/>
                  </a:cubicBezTo>
                  <a:close/>
                </a:path>
              </a:pathLst>
            </a:custGeom>
            <a:solidFill>
              <a:srgbClr val="FFB50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0" name="Bentuk Bebas: Bentuk 169">
              <a:extLst>
                <a:ext uri="{FF2B5EF4-FFF2-40B4-BE49-F238E27FC236}">
                  <a16:creationId xmlns:a16="http://schemas.microsoft.com/office/drawing/2014/main" id="{C3394328-A12E-4D1B-9FAF-70BD5AC6A3C5}"/>
                </a:ext>
              </a:extLst>
            </p:cNvPr>
            <p:cNvSpPr/>
            <p:nvPr/>
          </p:nvSpPr>
          <p:spPr>
            <a:xfrm>
              <a:off x="4170337" y="5211634"/>
              <a:ext cx="72100" cy="60863"/>
            </a:xfrm>
            <a:custGeom>
              <a:avLst/>
              <a:gdLst>
                <a:gd name="connsiteX0" fmla="*/ 72091 w 72100"/>
                <a:gd name="connsiteY0" fmla="*/ 24410 h 60863"/>
                <a:gd name="connsiteX1" fmla="*/ 54090 w 72100"/>
                <a:gd name="connsiteY1" fmla="*/ 2118 h 60863"/>
                <a:gd name="connsiteX2" fmla="*/ 12211 w 72100"/>
                <a:gd name="connsiteY2" fmla="*/ 4014 h 60863"/>
                <a:gd name="connsiteX3" fmla="*/ 15942 w 72100"/>
                <a:gd name="connsiteY3" fmla="*/ 48909 h 60863"/>
                <a:gd name="connsiteX4" fmla="*/ 58660 w 72100"/>
                <a:gd name="connsiteY4" fmla="*/ 55469 h 60863"/>
                <a:gd name="connsiteX5" fmla="*/ 70692 w 72100"/>
                <a:gd name="connsiteY5" fmla="*/ 36815 h 60863"/>
                <a:gd name="connsiteX6" fmla="*/ 72091 w 72100"/>
                <a:gd name="connsiteY6" fmla="*/ 24410 h 6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100" h="60863">
                  <a:moveTo>
                    <a:pt x="72091" y="24410"/>
                  </a:moveTo>
                  <a:cubicBezTo>
                    <a:pt x="71722" y="13802"/>
                    <a:pt x="64384" y="4714"/>
                    <a:pt x="54090" y="2118"/>
                  </a:cubicBezTo>
                  <a:cubicBezTo>
                    <a:pt x="40233" y="-1249"/>
                    <a:pt x="25705" y="-590"/>
                    <a:pt x="12211" y="4014"/>
                  </a:cubicBezTo>
                  <a:cubicBezTo>
                    <a:pt x="-17294" y="13808"/>
                    <a:pt x="15942" y="48909"/>
                    <a:pt x="15942" y="48909"/>
                  </a:cubicBezTo>
                  <a:cubicBezTo>
                    <a:pt x="15942" y="48909"/>
                    <a:pt x="38016" y="70672"/>
                    <a:pt x="58660" y="55469"/>
                  </a:cubicBezTo>
                  <a:cubicBezTo>
                    <a:pt x="64760" y="50880"/>
                    <a:pt x="69026" y="44264"/>
                    <a:pt x="70692" y="36815"/>
                  </a:cubicBezTo>
                  <a:cubicBezTo>
                    <a:pt x="71706" y="32761"/>
                    <a:pt x="72175" y="28588"/>
                    <a:pt x="72091" y="24410"/>
                  </a:cubicBezTo>
                  <a:close/>
                </a:path>
              </a:pathLst>
            </a:custGeom>
            <a:solidFill>
              <a:srgbClr val="FFB50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1" name="Bentuk Bebas: Bentuk 170">
              <a:extLst>
                <a:ext uri="{FF2B5EF4-FFF2-40B4-BE49-F238E27FC236}">
                  <a16:creationId xmlns:a16="http://schemas.microsoft.com/office/drawing/2014/main" id="{72B583B3-B056-4A31-BA89-C5451ED3BB25}"/>
                </a:ext>
              </a:extLst>
            </p:cNvPr>
            <p:cNvSpPr/>
            <p:nvPr/>
          </p:nvSpPr>
          <p:spPr>
            <a:xfrm>
              <a:off x="4134545" y="5212570"/>
              <a:ext cx="53879" cy="1772"/>
            </a:xfrm>
            <a:custGeom>
              <a:avLst/>
              <a:gdLst>
                <a:gd name="connsiteX0" fmla="*/ 0 w 53879"/>
                <a:gd name="connsiteY0" fmla="*/ 280 h 1772"/>
                <a:gd name="connsiteX1" fmla="*/ 0 w 53879"/>
                <a:gd name="connsiteY1" fmla="*/ 1772 h 1772"/>
                <a:gd name="connsiteX2" fmla="*/ 53880 w 53879"/>
                <a:gd name="connsiteY2" fmla="*/ 1772 h 1772"/>
                <a:gd name="connsiteX3" fmla="*/ 53880 w 53879"/>
                <a:gd name="connsiteY3" fmla="*/ 0 h 1772"/>
                <a:gd name="connsiteX4" fmla="*/ 0 w 53879"/>
                <a:gd name="connsiteY4" fmla="*/ 280 h 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79" h="1772">
                  <a:moveTo>
                    <a:pt x="0" y="280"/>
                  </a:moveTo>
                  <a:lnTo>
                    <a:pt x="0" y="1772"/>
                  </a:lnTo>
                  <a:lnTo>
                    <a:pt x="53880" y="1772"/>
                  </a:lnTo>
                  <a:lnTo>
                    <a:pt x="53880" y="0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B50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2" name="Bentuk Bebas: Bentuk 171">
              <a:extLst>
                <a:ext uri="{FF2B5EF4-FFF2-40B4-BE49-F238E27FC236}">
                  <a16:creationId xmlns:a16="http://schemas.microsoft.com/office/drawing/2014/main" id="{4F5E4B4A-FCB8-435D-A518-CA5E226286B0}"/>
                </a:ext>
              </a:extLst>
            </p:cNvPr>
            <p:cNvSpPr/>
            <p:nvPr/>
          </p:nvSpPr>
          <p:spPr>
            <a:xfrm>
              <a:off x="4150245" y="5219871"/>
              <a:ext cx="20861" cy="8555"/>
            </a:xfrm>
            <a:custGeom>
              <a:avLst/>
              <a:gdLst>
                <a:gd name="connsiteX0" fmla="*/ 1492 w 20861"/>
                <a:gd name="connsiteY0" fmla="*/ 8556 h 8555"/>
                <a:gd name="connsiteX1" fmla="*/ 3202 w 20861"/>
                <a:gd name="connsiteY1" fmla="*/ 8556 h 8555"/>
                <a:gd name="connsiteX2" fmla="*/ 3202 w 20861"/>
                <a:gd name="connsiteY2" fmla="*/ 3612 h 8555"/>
                <a:gd name="connsiteX3" fmla="*/ 17752 w 20861"/>
                <a:gd name="connsiteY3" fmla="*/ 3612 h 8555"/>
                <a:gd name="connsiteX4" fmla="*/ 17752 w 20861"/>
                <a:gd name="connsiteY4" fmla="*/ 8058 h 8555"/>
                <a:gd name="connsiteX5" fmla="*/ 20862 w 20861"/>
                <a:gd name="connsiteY5" fmla="*/ 8058 h 8555"/>
                <a:gd name="connsiteX6" fmla="*/ 20862 w 20861"/>
                <a:gd name="connsiteY6" fmla="*/ 5136 h 8555"/>
                <a:gd name="connsiteX7" fmla="*/ 19338 w 20861"/>
                <a:gd name="connsiteY7" fmla="*/ 5136 h 8555"/>
                <a:gd name="connsiteX8" fmla="*/ 9824 w 20861"/>
                <a:gd name="connsiteY8" fmla="*/ 99 h 8555"/>
                <a:gd name="connsiteX9" fmla="*/ 1865 w 20861"/>
                <a:gd name="connsiteY9" fmla="*/ 4483 h 8555"/>
                <a:gd name="connsiteX10" fmla="*/ 0 w 20861"/>
                <a:gd name="connsiteY10" fmla="*/ 4483 h 8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861" h="8555">
                  <a:moveTo>
                    <a:pt x="1492" y="8556"/>
                  </a:moveTo>
                  <a:lnTo>
                    <a:pt x="3202" y="8556"/>
                  </a:lnTo>
                  <a:lnTo>
                    <a:pt x="3202" y="3612"/>
                  </a:lnTo>
                  <a:cubicBezTo>
                    <a:pt x="3202" y="3612"/>
                    <a:pt x="8674" y="-616"/>
                    <a:pt x="17752" y="3612"/>
                  </a:cubicBezTo>
                  <a:lnTo>
                    <a:pt x="17752" y="8058"/>
                  </a:lnTo>
                  <a:lnTo>
                    <a:pt x="20862" y="8058"/>
                  </a:lnTo>
                  <a:lnTo>
                    <a:pt x="20862" y="5136"/>
                  </a:lnTo>
                  <a:lnTo>
                    <a:pt x="19338" y="5136"/>
                  </a:lnTo>
                  <a:cubicBezTo>
                    <a:pt x="19338" y="5136"/>
                    <a:pt x="19960" y="-834"/>
                    <a:pt x="9824" y="99"/>
                  </a:cubicBezTo>
                  <a:cubicBezTo>
                    <a:pt x="9824" y="99"/>
                    <a:pt x="1679" y="-647"/>
                    <a:pt x="1865" y="4483"/>
                  </a:cubicBezTo>
                  <a:lnTo>
                    <a:pt x="0" y="4483"/>
                  </a:lnTo>
                  <a:close/>
                </a:path>
              </a:pathLst>
            </a:custGeom>
            <a:solidFill>
              <a:srgbClr val="FFB50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3" name="Bentuk Bebas: Bentuk 172">
              <a:extLst>
                <a:ext uri="{FF2B5EF4-FFF2-40B4-BE49-F238E27FC236}">
                  <a16:creationId xmlns:a16="http://schemas.microsoft.com/office/drawing/2014/main" id="{AECF0557-90A3-43A1-8074-41A0953E4564}"/>
                </a:ext>
              </a:extLst>
            </p:cNvPr>
            <p:cNvSpPr/>
            <p:nvPr/>
          </p:nvSpPr>
          <p:spPr>
            <a:xfrm>
              <a:off x="1668951" y="5730008"/>
              <a:ext cx="17659" cy="397646"/>
            </a:xfrm>
            <a:custGeom>
              <a:avLst/>
              <a:gdLst>
                <a:gd name="connsiteX0" fmla="*/ 0 w 17659"/>
                <a:gd name="connsiteY0" fmla="*/ 0 h 397646"/>
                <a:gd name="connsiteX1" fmla="*/ 17659 w 17659"/>
                <a:gd name="connsiteY1" fmla="*/ 0 h 397646"/>
                <a:gd name="connsiteX2" fmla="*/ 17659 w 17659"/>
                <a:gd name="connsiteY2" fmla="*/ 397646 h 397646"/>
                <a:gd name="connsiteX3" fmla="*/ 0 w 17659"/>
                <a:gd name="connsiteY3" fmla="*/ 397646 h 39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59" h="397646">
                  <a:moveTo>
                    <a:pt x="0" y="0"/>
                  </a:moveTo>
                  <a:lnTo>
                    <a:pt x="17659" y="0"/>
                  </a:lnTo>
                  <a:lnTo>
                    <a:pt x="17659" y="397646"/>
                  </a:lnTo>
                  <a:lnTo>
                    <a:pt x="0" y="397646"/>
                  </a:lnTo>
                  <a:close/>
                </a:path>
              </a:pathLst>
            </a:custGeom>
            <a:solidFill>
              <a:srgbClr val="535461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4" name="Bentuk Bebas: Bentuk 173">
              <a:extLst>
                <a:ext uri="{FF2B5EF4-FFF2-40B4-BE49-F238E27FC236}">
                  <a16:creationId xmlns:a16="http://schemas.microsoft.com/office/drawing/2014/main" id="{C40F70AC-1717-4B22-AFEE-7226C5693C5F}"/>
                </a:ext>
              </a:extLst>
            </p:cNvPr>
            <p:cNvSpPr/>
            <p:nvPr/>
          </p:nvSpPr>
          <p:spPr>
            <a:xfrm>
              <a:off x="1557910" y="6099610"/>
              <a:ext cx="239746" cy="474874"/>
            </a:xfrm>
            <a:custGeom>
              <a:avLst/>
              <a:gdLst>
                <a:gd name="connsiteX0" fmla="*/ 239694 w 239746"/>
                <a:gd name="connsiteY0" fmla="*/ 26831 h 474874"/>
                <a:gd name="connsiteX1" fmla="*/ 238574 w 239746"/>
                <a:gd name="connsiteY1" fmla="*/ 44739 h 474874"/>
                <a:gd name="connsiteX2" fmla="*/ 237020 w 239746"/>
                <a:gd name="connsiteY2" fmla="*/ 70016 h 474874"/>
                <a:gd name="connsiteX3" fmla="*/ 236367 w 239746"/>
                <a:gd name="connsiteY3" fmla="*/ 80555 h 474874"/>
                <a:gd name="connsiteX4" fmla="*/ 234812 w 239746"/>
                <a:gd name="connsiteY4" fmla="*/ 105863 h 474874"/>
                <a:gd name="connsiteX5" fmla="*/ 234128 w 239746"/>
                <a:gd name="connsiteY5" fmla="*/ 116402 h 474874"/>
                <a:gd name="connsiteX6" fmla="*/ 232574 w 239746"/>
                <a:gd name="connsiteY6" fmla="*/ 141679 h 474874"/>
                <a:gd name="connsiteX7" fmla="*/ 214759 w 239746"/>
                <a:gd name="connsiteY7" fmla="*/ 429172 h 474874"/>
                <a:gd name="connsiteX8" fmla="*/ 166165 w 239746"/>
                <a:gd name="connsiteY8" fmla="*/ 474875 h 474874"/>
                <a:gd name="connsiteX9" fmla="*/ 73578 w 239746"/>
                <a:gd name="connsiteY9" fmla="*/ 474875 h 474874"/>
                <a:gd name="connsiteX10" fmla="*/ 25014 w 239746"/>
                <a:gd name="connsiteY10" fmla="*/ 429172 h 474874"/>
                <a:gd name="connsiteX11" fmla="*/ 7106 w 239746"/>
                <a:gd name="connsiteY11" fmla="*/ 141679 h 474874"/>
                <a:gd name="connsiteX12" fmla="*/ 5552 w 239746"/>
                <a:gd name="connsiteY12" fmla="*/ 116402 h 474874"/>
                <a:gd name="connsiteX13" fmla="*/ 4899 w 239746"/>
                <a:gd name="connsiteY13" fmla="*/ 105863 h 474874"/>
                <a:gd name="connsiteX14" fmla="*/ 3375 w 239746"/>
                <a:gd name="connsiteY14" fmla="*/ 80493 h 474874"/>
                <a:gd name="connsiteX15" fmla="*/ 2723 w 239746"/>
                <a:gd name="connsiteY15" fmla="*/ 69953 h 474874"/>
                <a:gd name="connsiteX16" fmla="*/ 1168 w 239746"/>
                <a:gd name="connsiteY16" fmla="*/ 44677 h 474874"/>
                <a:gd name="connsiteX17" fmla="*/ 49 w 239746"/>
                <a:gd name="connsiteY17" fmla="*/ 26769 h 474874"/>
                <a:gd name="connsiteX18" fmla="*/ 23662 w 239746"/>
                <a:gd name="connsiteY18" fmla="*/ 47 h 474874"/>
                <a:gd name="connsiteX19" fmla="*/ 25232 w 239746"/>
                <a:gd name="connsiteY19" fmla="*/ 0 h 474874"/>
                <a:gd name="connsiteX20" fmla="*/ 214541 w 239746"/>
                <a:gd name="connsiteY20" fmla="*/ 0 h 474874"/>
                <a:gd name="connsiteX21" fmla="*/ 239746 w 239746"/>
                <a:gd name="connsiteY21" fmla="*/ 25162 h 474874"/>
                <a:gd name="connsiteX22" fmla="*/ 239694 w 239746"/>
                <a:gd name="connsiteY22" fmla="*/ 26831 h 47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39746" h="474874">
                  <a:moveTo>
                    <a:pt x="239694" y="26831"/>
                  </a:moveTo>
                  <a:lnTo>
                    <a:pt x="238574" y="44739"/>
                  </a:lnTo>
                  <a:lnTo>
                    <a:pt x="237020" y="70016"/>
                  </a:lnTo>
                  <a:lnTo>
                    <a:pt x="236367" y="80555"/>
                  </a:lnTo>
                  <a:lnTo>
                    <a:pt x="234812" y="105863"/>
                  </a:lnTo>
                  <a:lnTo>
                    <a:pt x="234128" y="116402"/>
                  </a:lnTo>
                  <a:lnTo>
                    <a:pt x="232574" y="141679"/>
                  </a:lnTo>
                  <a:lnTo>
                    <a:pt x="214759" y="429172"/>
                  </a:lnTo>
                  <a:cubicBezTo>
                    <a:pt x="213183" y="454853"/>
                    <a:pt x="191895" y="474875"/>
                    <a:pt x="166165" y="474875"/>
                  </a:cubicBezTo>
                  <a:lnTo>
                    <a:pt x="73578" y="474875"/>
                  </a:lnTo>
                  <a:cubicBezTo>
                    <a:pt x="47853" y="474872"/>
                    <a:pt x="26575" y="454850"/>
                    <a:pt x="25014" y="429172"/>
                  </a:cubicBezTo>
                  <a:lnTo>
                    <a:pt x="7106" y="141679"/>
                  </a:lnTo>
                  <a:lnTo>
                    <a:pt x="5552" y="116402"/>
                  </a:lnTo>
                  <a:lnTo>
                    <a:pt x="4899" y="105863"/>
                  </a:lnTo>
                  <a:lnTo>
                    <a:pt x="3375" y="80493"/>
                  </a:lnTo>
                  <a:lnTo>
                    <a:pt x="2723" y="69953"/>
                  </a:lnTo>
                  <a:lnTo>
                    <a:pt x="1168" y="44677"/>
                  </a:lnTo>
                  <a:lnTo>
                    <a:pt x="49" y="26769"/>
                  </a:lnTo>
                  <a:cubicBezTo>
                    <a:pt x="-809" y="12868"/>
                    <a:pt x="9761" y="908"/>
                    <a:pt x="23662" y="47"/>
                  </a:cubicBezTo>
                  <a:cubicBezTo>
                    <a:pt x="24184" y="16"/>
                    <a:pt x="24707" y="0"/>
                    <a:pt x="25232" y="0"/>
                  </a:cubicBezTo>
                  <a:lnTo>
                    <a:pt x="214541" y="0"/>
                  </a:lnTo>
                  <a:cubicBezTo>
                    <a:pt x="228451" y="-12"/>
                    <a:pt x="239734" y="11252"/>
                    <a:pt x="239746" y="25162"/>
                  </a:cubicBezTo>
                  <a:cubicBezTo>
                    <a:pt x="239750" y="25718"/>
                    <a:pt x="239731" y="26274"/>
                    <a:pt x="239694" y="26831"/>
                  </a:cubicBezTo>
                  <a:close/>
                </a:path>
              </a:pathLst>
            </a:custGeom>
            <a:solidFill>
              <a:srgbClr val="3F3D5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5" name="Bentuk Bebas: Bentuk 174">
              <a:extLst>
                <a:ext uri="{FF2B5EF4-FFF2-40B4-BE49-F238E27FC236}">
                  <a16:creationId xmlns:a16="http://schemas.microsoft.com/office/drawing/2014/main" id="{D7947395-4597-4A04-8C39-2A4EA9E66FC4}"/>
                </a:ext>
              </a:extLst>
            </p:cNvPr>
            <p:cNvSpPr/>
            <p:nvPr/>
          </p:nvSpPr>
          <p:spPr>
            <a:xfrm>
              <a:off x="1559047" y="6144349"/>
              <a:ext cx="237437" cy="25276"/>
            </a:xfrm>
            <a:custGeom>
              <a:avLst/>
              <a:gdLst>
                <a:gd name="connsiteX0" fmla="*/ 237437 w 237437"/>
                <a:gd name="connsiteY0" fmla="*/ 0 h 25276"/>
                <a:gd name="connsiteX1" fmla="*/ 235883 w 237437"/>
                <a:gd name="connsiteY1" fmla="*/ 25277 h 25276"/>
                <a:gd name="connsiteX2" fmla="*/ 1555 w 237437"/>
                <a:gd name="connsiteY2" fmla="*/ 25277 h 25276"/>
                <a:gd name="connsiteX3" fmla="*/ 0 w 237437"/>
                <a:gd name="connsiteY3" fmla="*/ 0 h 25276"/>
                <a:gd name="connsiteX4" fmla="*/ 237437 w 237437"/>
                <a:gd name="connsiteY4" fmla="*/ 0 h 2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37" h="25276">
                  <a:moveTo>
                    <a:pt x="237437" y="0"/>
                  </a:moveTo>
                  <a:lnTo>
                    <a:pt x="235883" y="25277"/>
                  </a:lnTo>
                  <a:lnTo>
                    <a:pt x="1555" y="25277"/>
                  </a:lnTo>
                  <a:lnTo>
                    <a:pt x="0" y="0"/>
                  </a:lnTo>
                  <a:lnTo>
                    <a:pt x="237437" y="0"/>
                  </a:lnTo>
                  <a:close/>
                </a:path>
              </a:pathLst>
            </a:custGeom>
            <a:solidFill>
              <a:srgbClr val="9D9CB5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6" name="Bentuk Bebas: Bentuk 175">
              <a:extLst>
                <a:ext uri="{FF2B5EF4-FFF2-40B4-BE49-F238E27FC236}">
                  <a16:creationId xmlns:a16="http://schemas.microsoft.com/office/drawing/2014/main" id="{7F0C0389-560B-410B-ACCA-447B6D590FB2}"/>
                </a:ext>
              </a:extLst>
            </p:cNvPr>
            <p:cNvSpPr/>
            <p:nvPr/>
          </p:nvSpPr>
          <p:spPr>
            <a:xfrm>
              <a:off x="1561254" y="6180165"/>
              <a:ext cx="233022" cy="25307"/>
            </a:xfrm>
            <a:custGeom>
              <a:avLst/>
              <a:gdLst>
                <a:gd name="connsiteX0" fmla="*/ 233023 w 233022"/>
                <a:gd name="connsiteY0" fmla="*/ 0 h 25307"/>
                <a:gd name="connsiteX1" fmla="*/ 231468 w 233022"/>
                <a:gd name="connsiteY1" fmla="*/ 25308 h 25307"/>
                <a:gd name="connsiteX2" fmla="*/ 1586 w 233022"/>
                <a:gd name="connsiteY2" fmla="*/ 25308 h 25307"/>
                <a:gd name="connsiteX3" fmla="*/ 0 w 233022"/>
                <a:gd name="connsiteY3" fmla="*/ 0 h 25307"/>
                <a:gd name="connsiteX4" fmla="*/ 233023 w 233022"/>
                <a:gd name="connsiteY4" fmla="*/ 0 h 2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022" h="25307">
                  <a:moveTo>
                    <a:pt x="233023" y="0"/>
                  </a:moveTo>
                  <a:lnTo>
                    <a:pt x="231468" y="25308"/>
                  </a:lnTo>
                  <a:lnTo>
                    <a:pt x="1586" y="25308"/>
                  </a:lnTo>
                  <a:lnTo>
                    <a:pt x="0" y="0"/>
                  </a:lnTo>
                  <a:lnTo>
                    <a:pt x="233023" y="0"/>
                  </a:lnTo>
                  <a:close/>
                </a:path>
              </a:pathLst>
            </a:custGeom>
            <a:solidFill>
              <a:srgbClr val="9D9CB5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7" name="Bentuk Bebas: Bentuk 176">
              <a:extLst>
                <a:ext uri="{FF2B5EF4-FFF2-40B4-BE49-F238E27FC236}">
                  <a16:creationId xmlns:a16="http://schemas.microsoft.com/office/drawing/2014/main" id="{F0E63282-61E0-486E-9869-643F2435BDC0}"/>
                </a:ext>
              </a:extLst>
            </p:cNvPr>
            <p:cNvSpPr/>
            <p:nvPr/>
          </p:nvSpPr>
          <p:spPr>
            <a:xfrm>
              <a:off x="1563493" y="6216013"/>
              <a:ext cx="228545" cy="25276"/>
            </a:xfrm>
            <a:custGeom>
              <a:avLst/>
              <a:gdLst>
                <a:gd name="connsiteX0" fmla="*/ 228546 w 228545"/>
                <a:gd name="connsiteY0" fmla="*/ 0 h 25276"/>
                <a:gd name="connsiteX1" fmla="*/ 226991 w 228545"/>
                <a:gd name="connsiteY1" fmla="*/ 25277 h 25276"/>
                <a:gd name="connsiteX2" fmla="*/ 1586 w 228545"/>
                <a:gd name="connsiteY2" fmla="*/ 25277 h 25276"/>
                <a:gd name="connsiteX3" fmla="*/ 0 w 228545"/>
                <a:gd name="connsiteY3" fmla="*/ 0 h 25276"/>
                <a:gd name="connsiteX4" fmla="*/ 228546 w 228545"/>
                <a:gd name="connsiteY4" fmla="*/ 0 h 2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45" h="25276">
                  <a:moveTo>
                    <a:pt x="228546" y="0"/>
                  </a:moveTo>
                  <a:lnTo>
                    <a:pt x="226991" y="25277"/>
                  </a:lnTo>
                  <a:lnTo>
                    <a:pt x="1586" y="25277"/>
                  </a:lnTo>
                  <a:lnTo>
                    <a:pt x="0" y="0"/>
                  </a:lnTo>
                  <a:lnTo>
                    <a:pt x="228546" y="0"/>
                  </a:lnTo>
                  <a:close/>
                </a:path>
              </a:pathLst>
            </a:custGeom>
            <a:solidFill>
              <a:srgbClr val="9D9CB5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8" name="Bentuk Bebas: Bentuk 177">
              <a:extLst>
                <a:ext uri="{FF2B5EF4-FFF2-40B4-BE49-F238E27FC236}">
                  <a16:creationId xmlns:a16="http://schemas.microsoft.com/office/drawing/2014/main" id="{51684459-CA57-4E45-B5F6-DC7193019C6B}"/>
                </a:ext>
              </a:extLst>
            </p:cNvPr>
            <p:cNvSpPr/>
            <p:nvPr/>
          </p:nvSpPr>
          <p:spPr>
            <a:xfrm>
              <a:off x="1305131" y="5800396"/>
              <a:ext cx="372649" cy="269460"/>
            </a:xfrm>
            <a:custGeom>
              <a:avLst/>
              <a:gdLst>
                <a:gd name="connsiteX0" fmla="*/ 226960 w 372649"/>
                <a:gd name="connsiteY0" fmla="*/ 78659 h 269460"/>
                <a:gd name="connsiteX1" fmla="*/ 372650 w 372649"/>
                <a:gd name="connsiteY1" fmla="*/ 269460 h 269460"/>
                <a:gd name="connsiteX2" fmla="*/ 145690 w 372649"/>
                <a:gd name="connsiteY2" fmla="*/ 190802 h 269460"/>
                <a:gd name="connsiteX3" fmla="*/ 0 w 372649"/>
                <a:gd name="connsiteY3" fmla="*/ 0 h 269460"/>
                <a:gd name="connsiteX4" fmla="*/ 226960 w 372649"/>
                <a:gd name="connsiteY4" fmla="*/ 78659 h 2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649" h="269460">
                  <a:moveTo>
                    <a:pt x="226960" y="78659"/>
                  </a:moveTo>
                  <a:cubicBezTo>
                    <a:pt x="329807" y="153058"/>
                    <a:pt x="372650" y="269460"/>
                    <a:pt x="372650" y="269460"/>
                  </a:cubicBezTo>
                  <a:cubicBezTo>
                    <a:pt x="372650" y="269460"/>
                    <a:pt x="248692" y="265201"/>
                    <a:pt x="145690" y="190802"/>
                  </a:cubicBezTo>
                  <a:cubicBezTo>
                    <a:pt x="42687" y="116402"/>
                    <a:pt x="0" y="0"/>
                    <a:pt x="0" y="0"/>
                  </a:cubicBezTo>
                  <a:cubicBezTo>
                    <a:pt x="0" y="0"/>
                    <a:pt x="124082" y="4259"/>
                    <a:pt x="226960" y="78659"/>
                  </a:cubicBezTo>
                  <a:close/>
                </a:path>
              </a:pathLst>
            </a:custGeom>
            <a:solidFill>
              <a:srgbClr val="FFB50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9" name="Bentuk Bebas: Bentuk 178">
              <a:extLst>
                <a:ext uri="{FF2B5EF4-FFF2-40B4-BE49-F238E27FC236}">
                  <a16:creationId xmlns:a16="http://schemas.microsoft.com/office/drawing/2014/main" id="{00E089A4-28FB-4B6D-A1CA-E414A6AA1DDE}"/>
                </a:ext>
              </a:extLst>
            </p:cNvPr>
            <p:cNvSpPr/>
            <p:nvPr/>
          </p:nvSpPr>
          <p:spPr>
            <a:xfrm>
              <a:off x="1305287" y="5800396"/>
              <a:ext cx="372494" cy="269491"/>
            </a:xfrm>
            <a:custGeom>
              <a:avLst/>
              <a:gdLst>
                <a:gd name="connsiteX0" fmla="*/ 0 w 372494"/>
                <a:gd name="connsiteY0" fmla="*/ 0 h 269491"/>
                <a:gd name="connsiteX1" fmla="*/ 169909 w 372494"/>
                <a:gd name="connsiteY1" fmla="*/ 130580 h 269491"/>
                <a:gd name="connsiteX2" fmla="*/ 372494 w 372494"/>
                <a:gd name="connsiteY2" fmla="*/ 269492 h 269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2494" h="269491">
                  <a:moveTo>
                    <a:pt x="0" y="0"/>
                  </a:moveTo>
                  <a:cubicBezTo>
                    <a:pt x="0" y="0"/>
                    <a:pt x="128652" y="71508"/>
                    <a:pt x="169909" y="130580"/>
                  </a:cubicBezTo>
                  <a:cubicBezTo>
                    <a:pt x="211166" y="189651"/>
                    <a:pt x="372494" y="269492"/>
                    <a:pt x="372494" y="269492"/>
                  </a:cubicBezTo>
                </a:path>
              </a:pathLst>
            </a:custGeom>
            <a:noFill/>
            <a:ln w="6217" cap="flat">
              <a:solidFill>
                <a:srgbClr val="5354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0" name="Bentuk Bebas: Bentuk 179">
              <a:extLst>
                <a:ext uri="{FF2B5EF4-FFF2-40B4-BE49-F238E27FC236}">
                  <a16:creationId xmlns:a16="http://schemas.microsoft.com/office/drawing/2014/main" id="{4CCB1255-2BF1-4DA7-A885-8B7C3AD502B2}"/>
                </a:ext>
              </a:extLst>
            </p:cNvPr>
            <p:cNvSpPr/>
            <p:nvPr/>
          </p:nvSpPr>
          <p:spPr>
            <a:xfrm>
              <a:off x="1475041" y="5686481"/>
              <a:ext cx="202740" cy="146653"/>
            </a:xfrm>
            <a:custGeom>
              <a:avLst/>
              <a:gdLst>
                <a:gd name="connsiteX0" fmla="*/ 123429 w 202740"/>
                <a:gd name="connsiteY0" fmla="*/ 42811 h 146653"/>
                <a:gd name="connsiteX1" fmla="*/ 202741 w 202740"/>
                <a:gd name="connsiteY1" fmla="*/ 146653 h 146653"/>
                <a:gd name="connsiteX2" fmla="*/ 79281 w 202740"/>
                <a:gd name="connsiteY2" fmla="*/ 103842 h 146653"/>
                <a:gd name="connsiteX3" fmla="*/ 0 w 202740"/>
                <a:gd name="connsiteY3" fmla="*/ 0 h 146653"/>
                <a:gd name="connsiteX4" fmla="*/ 123429 w 202740"/>
                <a:gd name="connsiteY4" fmla="*/ 42811 h 14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740" h="146653">
                  <a:moveTo>
                    <a:pt x="123429" y="42811"/>
                  </a:moveTo>
                  <a:cubicBezTo>
                    <a:pt x="179392" y="83229"/>
                    <a:pt x="202741" y="146653"/>
                    <a:pt x="202741" y="146653"/>
                  </a:cubicBezTo>
                  <a:cubicBezTo>
                    <a:pt x="202741" y="146653"/>
                    <a:pt x="135274" y="144353"/>
                    <a:pt x="79281" y="103842"/>
                  </a:cubicBezTo>
                  <a:cubicBezTo>
                    <a:pt x="23287" y="63331"/>
                    <a:pt x="0" y="0"/>
                    <a:pt x="0" y="0"/>
                  </a:cubicBezTo>
                  <a:cubicBezTo>
                    <a:pt x="0" y="0"/>
                    <a:pt x="67466" y="2145"/>
                    <a:pt x="123429" y="42811"/>
                  </a:cubicBezTo>
                  <a:close/>
                </a:path>
              </a:pathLst>
            </a:custGeom>
            <a:solidFill>
              <a:srgbClr val="FFB50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1" name="Bentuk Bebas: Bentuk 180">
              <a:extLst>
                <a:ext uri="{FF2B5EF4-FFF2-40B4-BE49-F238E27FC236}">
                  <a16:creationId xmlns:a16="http://schemas.microsoft.com/office/drawing/2014/main" id="{475EB82A-3150-4BCF-A585-6C73034A7F78}"/>
                </a:ext>
              </a:extLst>
            </p:cNvPr>
            <p:cNvSpPr/>
            <p:nvPr/>
          </p:nvSpPr>
          <p:spPr>
            <a:xfrm>
              <a:off x="1475041" y="5686326"/>
              <a:ext cx="202740" cy="146653"/>
            </a:xfrm>
            <a:custGeom>
              <a:avLst/>
              <a:gdLst>
                <a:gd name="connsiteX0" fmla="*/ 0 w 202740"/>
                <a:gd name="connsiteY0" fmla="*/ 0 h 146653"/>
                <a:gd name="connsiteX1" fmla="*/ 92463 w 202740"/>
                <a:gd name="connsiteY1" fmla="*/ 71042 h 146653"/>
                <a:gd name="connsiteX2" fmla="*/ 202741 w 202740"/>
                <a:gd name="connsiteY2" fmla="*/ 146653 h 14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740" h="146653">
                  <a:moveTo>
                    <a:pt x="0" y="0"/>
                  </a:moveTo>
                  <a:cubicBezTo>
                    <a:pt x="0" y="0"/>
                    <a:pt x="70016" y="38863"/>
                    <a:pt x="92463" y="71042"/>
                  </a:cubicBezTo>
                  <a:cubicBezTo>
                    <a:pt x="114910" y="103220"/>
                    <a:pt x="202741" y="146653"/>
                    <a:pt x="202741" y="146653"/>
                  </a:cubicBezTo>
                </a:path>
              </a:pathLst>
            </a:custGeom>
            <a:noFill/>
            <a:ln w="6217" cap="flat">
              <a:solidFill>
                <a:srgbClr val="5354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2" name="Bentuk Bebas: Bentuk 181">
              <a:extLst>
                <a:ext uri="{FF2B5EF4-FFF2-40B4-BE49-F238E27FC236}">
                  <a16:creationId xmlns:a16="http://schemas.microsoft.com/office/drawing/2014/main" id="{21985A63-3252-4265-961A-E1BD94B1D465}"/>
                </a:ext>
              </a:extLst>
            </p:cNvPr>
            <p:cNvSpPr/>
            <p:nvPr/>
          </p:nvSpPr>
          <p:spPr>
            <a:xfrm>
              <a:off x="1681232" y="5736847"/>
              <a:ext cx="232867" cy="255936"/>
            </a:xfrm>
            <a:custGeom>
              <a:avLst/>
              <a:gdLst>
                <a:gd name="connsiteX0" fmla="*/ 77913 w 232867"/>
                <a:gd name="connsiteY0" fmla="*/ 92929 h 255936"/>
                <a:gd name="connsiteX1" fmla="*/ 0 w 232867"/>
                <a:gd name="connsiteY1" fmla="*/ 255936 h 255936"/>
                <a:gd name="connsiteX2" fmla="*/ 154955 w 232867"/>
                <a:gd name="connsiteY2" fmla="*/ 163038 h 255936"/>
                <a:gd name="connsiteX3" fmla="*/ 232867 w 232867"/>
                <a:gd name="connsiteY3" fmla="*/ 0 h 255936"/>
                <a:gd name="connsiteX4" fmla="*/ 77913 w 232867"/>
                <a:gd name="connsiteY4" fmla="*/ 92929 h 25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867" h="255936">
                  <a:moveTo>
                    <a:pt x="77913" y="92929"/>
                  </a:moveTo>
                  <a:cubicBezTo>
                    <a:pt x="13586" y="163598"/>
                    <a:pt x="0" y="255936"/>
                    <a:pt x="0" y="255936"/>
                  </a:cubicBezTo>
                  <a:cubicBezTo>
                    <a:pt x="0" y="255936"/>
                    <a:pt x="90660" y="233707"/>
                    <a:pt x="154955" y="163038"/>
                  </a:cubicBezTo>
                  <a:cubicBezTo>
                    <a:pt x="219249" y="92370"/>
                    <a:pt x="232867" y="0"/>
                    <a:pt x="232867" y="0"/>
                  </a:cubicBezTo>
                  <a:cubicBezTo>
                    <a:pt x="232867" y="0"/>
                    <a:pt x="142207" y="22230"/>
                    <a:pt x="77913" y="92929"/>
                  </a:cubicBezTo>
                  <a:close/>
                </a:path>
              </a:pathLst>
            </a:custGeom>
            <a:solidFill>
              <a:srgbClr val="FFB506"/>
            </a:solidFill>
            <a:ln w="31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3" name="Bentuk Bebas: Bentuk 182">
              <a:extLst>
                <a:ext uri="{FF2B5EF4-FFF2-40B4-BE49-F238E27FC236}">
                  <a16:creationId xmlns:a16="http://schemas.microsoft.com/office/drawing/2014/main" id="{A731F868-D7E5-47AF-9EFC-53EF28081CE1}"/>
                </a:ext>
              </a:extLst>
            </p:cNvPr>
            <p:cNvSpPr/>
            <p:nvPr/>
          </p:nvSpPr>
          <p:spPr>
            <a:xfrm>
              <a:off x="1681232" y="5736847"/>
              <a:ext cx="232867" cy="256060"/>
            </a:xfrm>
            <a:custGeom>
              <a:avLst/>
              <a:gdLst>
                <a:gd name="connsiteX0" fmla="*/ 232867 w 232867"/>
                <a:gd name="connsiteY0" fmla="*/ 0 h 256060"/>
                <a:gd name="connsiteX1" fmla="*/ 127813 w 232867"/>
                <a:gd name="connsiteY1" fmla="*/ 122372 h 256060"/>
                <a:gd name="connsiteX2" fmla="*/ 0 w 232867"/>
                <a:gd name="connsiteY2" fmla="*/ 256061 h 25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867" h="256060">
                  <a:moveTo>
                    <a:pt x="232867" y="0"/>
                  </a:moveTo>
                  <a:cubicBezTo>
                    <a:pt x="232867" y="0"/>
                    <a:pt x="149110" y="72441"/>
                    <a:pt x="127813" y="122372"/>
                  </a:cubicBezTo>
                  <a:cubicBezTo>
                    <a:pt x="106516" y="172303"/>
                    <a:pt x="0" y="256061"/>
                    <a:pt x="0" y="256061"/>
                  </a:cubicBezTo>
                </a:path>
              </a:pathLst>
            </a:custGeom>
            <a:noFill/>
            <a:ln w="6217" cap="flat">
              <a:solidFill>
                <a:srgbClr val="5354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97" name="Kotak Teks 96">
            <a:extLst>
              <a:ext uri="{FF2B5EF4-FFF2-40B4-BE49-F238E27FC236}">
                <a16:creationId xmlns:a16="http://schemas.microsoft.com/office/drawing/2014/main" id="{62C43C91-A816-4824-926C-93246946A04D}"/>
              </a:ext>
            </a:extLst>
          </p:cNvPr>
          <p:cNvSpPr txBox="1"/>
          <p:nvPr/>
        </p:nvSpPr>
        <p:spPr>
          <a:xfrm>
            <a:off x="6601272" y="3239042"/>
            <a:ext cx="267182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DEVELOPMENT</a:t>
            </a:r>
            <a:r>
              <a:rPr lang="zh-CN" altLang="en-US" sz="15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 </a:t>
            </a:r>
            <a:r>
              <a:rPr lang="en-US" altLang="zh-CN" sz="15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REFERENCE</a:t>
            </a:r>
            <a:r>
              <a:rPr lang="zh-CN" altLang="en-US" sz="15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 </a:t>
            </a:r>
            <a:endParaRPr lang="en-US" sz="1500" spc="100" dirty="0">
              <a:solidFill>
                <a:srgbClr val="262668"/>
              </a:solidFill>
              <a:latin typeface="Poppins SemiBold" panose="00000700000000000000" pitchFamily="50" charset="0"/>
              <a:ea typeface="Roboto" panose="02000000000000000000" pitchFamily="2" charset="0"/>
              <a:cs typeface="Poppins SemiBold" panose="00000700000000000000" pitchFamily="50" charset="0"/>
            </a:endParaRPr>
          </a:p>
        </p:txBody>
      </p:sp>
      <p:sp>
        <p:nvSpPr>
          <p:cNvPr id="99" name="Kotak Teks 3">
            <a:extLst>
              <a:ext uri="{FF2B5EF4-FFF2-40B4-BE49-F238E27FC236}">
                <a16:creationId xmlns:a16="http://schemas.microsoft.com/office/drawing/2014/main" id="{92EA794A-0C1D-46C2-ACB2-9863A15FB84A}"/>
              </a:ext>
            </a:extLst>
          </p:cNvPr>
          <p:cNvSpPr txBox="1"/>
          <p:nvPr/>
        </p:nvSpPr>
        <p:spPr>
          <a:xfrm>
            <a:off x="6601272" y="2657869"/>
            <a:ext cx="695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100" dirty="0">
                <a:solidFill>
                  <a:srgbClr val="FFB506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02</a:t>
            </a:r>
            <a:endParaRPr lang="en-ID" sz="3000" spc="100" dirty="0">
              <a:solidFill>
                <a:srgbClr val="FFB506"/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15" name="Kotak Teks 314">
            <a:extLst>
              <a:ext uri="{FF2B5EF4-FFF2-40B4-BE49-F238E27FC236}">
                <a16:creationId xmlns:a16="http://schemas.microsoft.com/office/drawing/2014/main" id="{B8E33EB0-DCF5-47C7-8E95-8BC468ED825C}"/>
              </a:ext>
            </a:extLst>
          </p:cNvPr>
          <p:cNvSpPr txBox="1"/>
          <p:nvPr/>
        </p:nvSpPr>
        <p:spPr>
          <a:xfrm>
            <a:off x="6698732" y="3519013"/>
            <a:ext cx="2224177" cy="1654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hlinkClick r:id="rId2"/>
              </a:rPr>
              <a:t>https://github.com/karlmunchaussen/kyc-blockchain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>
                <a:hlinkClick r:id="rId3"/>
              </a:rPr>
              <a:t>https://github.com/servntire/KYC</a:t>
            </a:r>
            <a:endParaRPr lang="en-US" sz="1400" dirty="0"/>
          </a:p>
          <a:p>
            <a:pPr>
              <a:lnSpc>
                <a:spcPct val="150000"/>
              </a:lnSpc>
            </a:pPr>
            <a:endParaRPr lang="en-ID" sz="1300" dirty="0">
              <a:solidFill>
                <a:schemeClr val="tx1">
                  <a:lumMod val="75000"/>
                  <a:lumOff val="25000"/>
                </a:schemeClr>
              </a:solidFill>
              <a:latin typeface="Muli" pitchFamily="2" charset="77"/>
            </a:endParaRPr>
          </a:p>
        </p:txBody>
      </p:sp>
      <p:sp>
        <p:nvSpPr>
          <p:cNvPr id="360" name="Kotak Teks 359">
            <a:extLst>
              <a:ext uri="{FF2B5EF4-FFF2-40B4-BE49-F238E27FC236}">
                <a16:creationId xmlns:a16="http://schemas.microsoft.com/office/drawing/2014/main" id="{68169142-5504-40D7-B58B-62BD2AEC57B3}"/>
              </a:ext>
            </a:extLst>
          </p:cNvPr>
          <p:cNvSpPr txBox="1"/>
          <p:nvPr/>
        </p:nvSpPr>
        <p:spPr>
          <a:xfrm>
            <a:off x="8369440" y="5493383"/>
            <a:ext cx="2292602" cy="9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Automate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 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the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 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processes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 </a:t>
            </a:r>
            <a:endParaRPr lang="en-US" altLang="zh-CN" sz="1300" dirty="0">
              <a:solidFill>
                <a:schemeClr val="tx1">
                  <a:lumMod val="75000"/>
                  <a:lumOff val="25000"/>
                </a:schemeClr>
              </a:solidFill>
              <a:latin typeface="Muli" pitchFamily="2" charset="77"/>
            </a:endParaRPr>
          </a:p>
          <a:p>
            <a:pPr>
              <a:lnSpc>
                <a:spcPct val="150000"/>
              </a:lnSpc>
            </a:pP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Lower the cost</a:t>
            </a:r>
          </a:p>
          <a:p>
            <a:pPr>
              <a:lnSpc>
                <a:spcPct val="150000"/>
              </a:lnSpc>
            </a:pP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Reduce receptiveness </a:t>
            </a:r>
          </a:p>
        </p:txBody>
      </p:sp>
      <p:sp>
        <p:nvSpPr>
          <p:cNvPr id="361" name="Kotak Teks 3">
            <a:extLst>
              <a:ext uri="{FF2B5EF4-FFF2-40B4-BE49-F238E27FC236}">
                <a16:creationId xmlns:a16="http://schemas.microsoft.com/office/drawing/2014/main" id="{96973BEC-0D2E-4F58-AFE9-A207AB96B4D8}"/>
              </a:ext>
            </a:extLst>
          </p:cNvPr>
          <p:cNvSpPr txBox="1"/>
          <p:nvPr/>
        </p:nvSpPr>
        <p:spPr>
          <a:xfrm>
            <a:off x="8229583" y="4656092"/>
            <a:ext cx="695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100" dirty="0">
                <a:solidFill>
                  <a:srgbClr val="FFB506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03</a:t>
            </a:r>
            <a:endParaRPr lang="en-ID" sz="3000" spc="100" dirty="0">
              <a:solidFill>
                <a:srgbClr val="FFB506"/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568" name="Grafik 566">
            <a:extLst>
              <a:ext uri="{FF2B5EF4-FFF2-40B4-BE49-F238E27FC236}">
                <a16:creationId xmlns:a16="http://schemas.microsoft.com/office/drawing/2014/main" id="{3B655786-408B-442D-B433-DFD76E86EB50}"/>
              </a:ext>
            </a:extLst>
          </p:cNvPr>
          <p:cNvGrpSpPr/>
          <p:nvPr/>
        </p:nvGrpSpPr>
        <p:grpSpPr>
          <a:xfrm>
            <a:off x="6746234" y="4843685"/>
            <a:ext cx="1124367" cy="846149"/>
            <a:chOff x="1961252" y="1182613"/>
            <a:chExt cx="8581200" cy="5243770"/>
          </a:xfrm>
        </p:grpSpPr>
        <p:sp>
          <p:nvSpPr>
            <p:cNvPr id="569" name="Bentuk Bebas: Bentuk 568">
              <a:extLst>
                <a:ext uri="{FF2B5EF4-FFF2-40B4-BE49-F238E27FC236}">
                  <a16:creationId xmlns:a16="http://schemas.microsoft.com/office/drawing/2014/main" id="{3B5B1B72-BB7F-48EB-8A67-D5CD4BCAA393}"/>
                </a:ext>
              </a:extLst>
            </p:cNvPr>
            <p:cNvSpPr/>
            <p:nvPr/>
          </p:nvSpPr>
          <p:spPr>
            <a:xfrm>
              <a:off x="7095953" y="1182613"/>
              <a:ext cx="609600" cy="609599"/>
            </a:xfrm>
            <a:custGeom>
              <a:avLst/>
              <a:gdLst>
                <a:gd name="connsiteX0" fmla="*/ 609600 w 609600"/>
                <a:gd name="connsiteY0" fmla="*/ 304800 h 609599"/>
                <a:gd name="connsiteX1" fmla="*/ 304800 w 609600"/>
                <a:gd name="connsiteY1" fmla="*/ 609600 h 609599"/>
                <a:gd name="connsiteX2" fmla="*/ 0 w 609600"/>
                <a:gd name="connsiteY2" fmla="*/ 304800 h 609599"/>
                <a:gd name="connsiteX3" fmla="*/ 304800 w 609600"/>
                <a:gd name="connsiteY3" fmla="*/ 0 h 609599"/>
                <a:gd name="connsiteX4" fmla="*/ 609600 w 609600"/>
                <a:gd name="connsiteY4" fmla="*/ 304800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599">
                  <a:moveTo>
                    <a:pt x="609600" y="304800"/>
                  </a:moveTo>
                  <a:cubicBezTo>
                    <a:pt x="609600" y="473136"/>
                    <a:pt x="473136" y="609600"/>
                    <a:pt x="304800" y="609600"/>
                  </a:cubicBezTo>
                  <a:cubicBezTo>
                    <a:pt x="136464" y="609600"/>
                    <a:pt x="0" y="473136"/>
                    <a:pt x="0" y="304800"/>
                  </a:cubicBezTo>
                  <a:cubicBezTo>
                    <a:pt x="0" y="136464"/>
                    <a:pt x="136464" y="0"/>
                    <a:pt x="304800" y="0"/>
                  </a:cubicBezTo>
                  <a:cubicBezTo>
                    <a:pt x="473136" y="0"/>
                    <a:pt x="609600" y="136464"/>
                    <a:pt x="609600" y="30480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0" name="Bentuk Bebas: Bentuk 569">
              <a:extLst>
                <a:ext uri="{FF2B5EF4-FFF2-40B4-BE49-F238E27FC236}">
                  <a16:creationId xmlns:a16="http://schemas.microsoft.com/office/drawing/2014/main" id="{63B624DE-61F8-4242-9F9F-0AD5623C0F62}"/>
                </a:ext>
              </a:extLst>
            </p:cNvPr>
            <p:cNvSpPr/>
            <p:nvPr/>
          </p:nvSpPr>
          <p:spPr>
            <a:xfrm rot="1887544">
              <a:off x="2919678" y="2433005"/>
              <a:ext cx="6115048" cy="3267073"/>
            </a:xfrm>
            <a:custGeom>
              <a:avLst/>
              <a:gdLst>
                <a:gd name="connsiteX0" fmla="*/ -133 w 6115047"/>
                <a:gd name="connsiteY0" fmla="*/ -135 h 3267073"/>
                <a:gd name="connsiteX1" fmla="*/ 6114915 w 6115047"/>
                <a:gd name="connsiteY1" fmla="*/ -135 h 3267073"/>
                <a:gd name="connsiteX2" fmla="*/ 6114915 w 6115047"/>
                <a:gd name="connsiteY2" fmla="*/ 3266938 h 3267073"/>
                <a:gd name="connsiteX3" fmla="*/ -133 w 6115047"/>
                <a:gd name="connsiteY3" fmla="*/ 3266938 h 3267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5047" h="3267073">
                  <a:moveTo>
                    <a:pt x="-133" y="-135"/>
                  </a:moveTo>
                  <a:lnTo>
                    <a:pt x="6114915" y="-135"/>
                  </a:lnTo>
                  <a:lnTo>
                    <a:pt x="6114915" y="3266938"/>
                  </a:lnTo>
                  <a:lnTo>
                    <a:pt x="-133" y="326693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572" name="Bentuk Bebas: Bentuk 571">
              <a:extLst>
                <a:ext uri="{FF2B5EF4-FFF2-40B4-BE49-F238E27FC236}">
                  <a16:creationId xmlns:a16="http://schemas.microsoft.com/office/drawing/2014/main" id="{73AC8EF2-6E47-4617-909A-559B30222ED0}"/>
                </a:ext>
              </a:extLst>
            </p:cNvPr>
            <p:cNvSpPr/>
            <p:nvPr/>
          </p:nvSpPr>
          <p:spPr>
            <a:xfrm>
              <a:off x="7315304" y="1363588"/>
              <a:ext cx="170975" cy="247650"/>
            </a:xfrm>
            <a:custGeom>
              <a:avLst/>
              <a:gdLst>
                <a:gd name="connsiteX0" fmla="*/ 167936 w 170975"/>
                <a:gd name="connsiteY0" fmla="*/ 136646 h 247650"/>
                <a:gd name="connsiteX1" fmla="*/ 152934 w 170975"/>
                <a:gd name="connsiteY1" fmla="*/ 120005 h 247650"/>
                <a:gd name="connsiteX2" fmla="*/ 139370 w 170975"/>
                <a:gd name="connsiteY2" fmla="*/ 114481 h 247650"/>
                <a:gd name="connsiteX3" fmla="*/ 148067 w 170975"/>
                <a:gd name="connsiteY3" fmla="*/ 108404 h 247650"/>
                <a:gd name="connsiteX4" fmla="*/ 156401 w 170975"/>
                <a:gd name="connsiteY4" fmla="*/ 95517 h 247650"/>
                <a:gd name="connsiteX5" fmla="*/ 158268 w 170975"/>
                <a:gd name="connsiteY5" fmla="*/ 79934 h 247650"/>
                <a:gd name="connsiteX6" fmla="*/ 151219 w 170975"/>
                <a:gd name="connsiteY6" fmla="*/ 55169 h 247650"/>
                <a:gd name="connsiteX7" fmla="*/ 131140 w 170975"/>
                <a:gd name="connsiteY7" fmla="*/ 40243 h 247650"/>
                <a:gd name="connsiteX8" fmla="*/ 106852 w 170975"/>
                <a:gd name="connsiteY8" fmla="*/ 35319 h 247650"/>
                <a:gd name="connsiteX9" fmla="*/ 106852 w 170975"/>
                <a:gd name="connsiteY9" fmla="*/ 0 h 247650"/>
                <a:gd name="connsiteX10" fmla="*/ 85487 w 170975"/>
                <a:gd name="connsiteY10" fmla="*/ 13821 h 247650"/>
                <a:gd name="connsiteX11" fmla="*/ 85487 w 170975"/>
                <a:gd name="connsiteY11" fmla="*/ 35376 h 247650"/>
                <a:gd name="connsiteX12" fmla="*/ 68399 w 170975"/>
                <a:gd name="connsiteY12" fmla="*/ 35376 h 247650"/>
                <a:gd name="connsiteX13" fmla="*/ 68399 w 170975"/>
                <a:gd name="connsiteY13" fmla="*/ 12716 h 247650"/>
                <a:gd name="connsiteX14" fmla="*/ 46511 w 170975"/>
                <a:gd name="connsiteY14" fmla="*/ 0 h 247650"/>
                <a:gd name="connsiteX15" fmla="*/ 46511 w 170975"/>
                <a:gd name="connsiteY15" fmla="*/ 35376 h 247650"/>
                <a:gd name="connsiteX16" fmla="*/ 0 w 170975"/>
                <a:gd name="connsiteY16" fmla="*/ 35376 h 247650"/>
                <a:gd name="connsiteX17" fmla="*/ 14954 w 170975"/>
                <a:gd name="connsiteY17" fmla="*/ 61913 h 247650"/>
                <a:gd name="connsiteX18" fmla="*/ 24299 w 170975"/>
                <a:gd name="connsiteY18" fmla="*/ 63179 h 247650"/>
                <a:gd name="connsiteX19" fmla="*/ 27766 w 170975"/>
                <a:gd name="connsiteY19" fmla="*/ 66494 h 247650"/>
                <a:gd name="connsiteX20" fmla="*/ 28785 w 170975"/>
                <a:gd name="connsiteY20" fmla="*/ 76172 h 247650"/>
                <a:gd name="connsiteX21" fmla="*/ 28785 w 170975"/>
                <a:gd name="connsiteY21" fmla="*/ 171917 h 247650"/>
                <a:gd name="connsiteX22" fmla="*/ 27766 w 170975"/>
                <a:gd name="connsiteY22" fmla="*/ 181537 h 247650"/>
                <a:gd name="connsiteX23" fmla="*/ 25041 w 170975"/>
                <a:gd name="connsiteY23" fmla="*/ 185014 h 247650"/>
                <a:gd name="connsiteX24" fmla="*/ 18745 w 170975"/>
                <a:gd name="connsiteY24" fmla="*/ 185738 h 247650"/>
                <a:gd name="connsiteX25" fmla="*/ 18688 w 170975"/>
                <a:gd name="connsiteY25" fmla="*/ 185738 h 247650"/>
                <a:gd name="connsiteX26" fmla="*/ 0 w 170975"/>
                <a:gd name="connsiteY26" fmla="*/ 212265 h 247650"/>
                <a:gd name="connsiteX27" fmla="*/ 46454 w 170975"/>
                <a:gd name="connsiteY27" fmla="*/ 212265 h 247650"/>
                <a:gd name="connsiteX28" fmla="*/ 46454 w 170975"/>
                <a:gd name="connsiteY28" fmla="*/ 247650 h 247650"/>
                <a:gd name="connsiteX29" fmla="*/ 68352 w 170975"/>
                <a:gd name="connsiteY29" fmla="*/ 247650 h 247650"/>
                <a:gd name="connsiteX30" fmla="*/ 68352 w 170975"/>
                <a:gd name="connsiteY30" fmla="*/ 212265 h 247650"/>
                <a:gd name="connsiteX31" fmla="*/ 85440 w 170975"/>
                <a:gd name="connsiteY31" fmla="*/ 212265 h 247650"/>
                <a:gd name="connsiteX32" fmla="*/ 85440 w 170975"/>
                <a:gd name="connsiteY32" fmla="*/ 247650 h 247650"/>
                <a:gd name="connsiteX33" fmla="*/ 106795 w 170975"/>
                <a:gd name="connsiteY33" fmla="*/ 247650 h 247650"/>
                <a:gd name="connsiteX34" fmla="*/ 106795 w 170975"/>
                <a:gd name="connsiteY34" fmla="*/ 212046 h 247650"/>
                <a:gd name="connsiteX35" fmla="*/ 138513 w 170975"/>
                <a:gd name="connsiteY35" fmla="*/ 206350 h 247650"/>
                <a:gd name="connsiteX36" fmla="*/ 162383 w 170975"/>
                <a:gd name="connsiteY36" fmla="*/ 188938 h 247650"/>
                <a:gd name="connsiteX37" fmla="*/ 170822 w 170975"/>
                <a:gd name="connsiteY37" fmla="*/ 160639 h 247650"/>
                <a:gd name="connsiteX38" fmla="*/ 167936 w 170975"/>
                <a:gd name="connsiteY38" fmla="*/ 136646 h 247650"/>
                <a:gd name="connsiteX39" fmla="*/ 68352 w 170975"/>
                <a:gd name="connsiteY39" fmla="*/ 65227 h 247650"/>
                <a:gd name="connsiteX40" fmla="*/ 68352 w 170975"/>
                <a:gd name="connsiteY40" fmla="*/ 65227 h 247650"/>
                <a:gd name="connsiteX41" fmla="*/ 68352 w 170975"/>
                <a:gd name="connsiteY41" fmla="*/ 64494 h 247650"/>
                <a:gd name="connsiteX42" fmla="*/ 83287 w 170975"/>
                <a:gd name="connsiteY42" fmla="*/ 64494 h 247650"/>
                <a:gd name="connsiteX43" fmla="*/ 120139 w 170975"/>
                <a:gd name="connsiteY43" fmla="*/ 85258 h 247650"/>
                <a:gd name="connsiteX44" fmla="*/ 83287 w 170975"/>
                <a:gd name="connsiteY44" fmla="*/ 107956 h 247650"/>
                <a:gd name="connsiteX45" fmla="*/ 68352 w 170975"/>
                <a:gd name="connsiteY45" fmla="*/ 107956 h 247650"/>
                <a:gd name="connsiteX46" fmla="*/ 68352 w 170975"/>
                <a:gd name="connsiteY46" fmla="*/ 106137 h 247650"/>
                <a:gd name="connsiteX47" fmla="*/ 68352 w 170975"/>
                <a:gd name="connsiteY47" fmla="*/ 106137 h 247650"/>
                <a:gd name="connsiteX48" fmla="*/ 68352 w 170975"/>
                <a:gd name="connsiteY48" fmla="*/ 132664 h 247650"/>
                <a:gd name="connsiteX49" fmla="*/ 85440 w 170975"/>
                <a:gd name="connsiteY49" fmla="*/ 132664 h 247650"/>
                <a:gd name="connsiteX50" fmla="*/ 105194 w 170975"/>
                <a:gd name="connsiteY50" fmla="*/ 133417 h 247650"/>
                <a:gd name="connsiteX51" fmla="*/ 110404 w 170975"/>
                <a:gd name="connsiteY51" fmla="*/ 134379 h 247650"/>
                <a:gd name="connsiteX52" fmla="*/ 112233 w 170975"/>
                <a:gd name="connsiteY52" fmla="*/ 135112 h 247650"/>
                <a:gd name="connsiteX53" fmla="*/ 119596 w 170975"/>
                <a:gd name="connsiteY53" fmla="*/ 138970 h 247650"/>
                <a:gd name="connsiteX54" fmla="*/ 123397 w 170975"/>
                <a:gd name="connsiteY54" fmla="*/ 142675 h 247650"/>
                <a:gd name="connsiteX55" fmla="*/ 126892 w 170975"/>
                <a:gd name="connsiteY55" fmla="*/ 150400 h 247650"/>
                <a:gd name="connsiteX56" fmla="*/ 127674 w 170975"/>
                <a:gd name="connsiteY56" fmla="*/ 156324 h 247650"/>
                <a:gd name="connsiteX57" fmla="*/ 125006 w 170975"/>
                <a:gd name="connsiteY57" fmla="*/ 167221 h 247650"/>
                <a:gd name="connsiteX58" fmla="*/ 113481 w 170975"/>
                <a:gd name="connsiteY58" fmla="*/ 177060 h 247650"/>
                <a:gd name="connsiteX59" fmla="*/ 85440 w 170975"/>
                <a:gd name="connsiteY59" fmla="*/ 182423 h 247650"/>
                <a:gd name="connsiteX60" fmla="*/ 68352 w 170975"/>
                <a:gd name="connsiteY60" fmla="*/ 18242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70975" h="247650">
                  <a:moveTo>
                    <a:pt x="167936" y="136646"/>
                  </a:moveTo>
                  <a:cubicBezTo>
                    <a:pt x="165049" y="129511"/>
                    <a:pt x="159734" y="123616"/>
                    <a:pt x="152934" y="120005"/>
                  </a:cubicBezTo>
                  <a:cubicBezTo>
                    <a:pt x="148695" y="117529"/>
                    <a:pt x="144132" y="115662"/>
                    <a:pt x="139370" y="114481"/>
                  </a:cubicBezTo>
                  <a:cubicBezTo>
                    <a:pt x="142580" y="112938"/>
                    <a:pt x="145514" y="110881"/>
                    <a:pt x="148067" y="108404"/>
                  </a:cubicBezTo>
                  <a:cubicBezTo>
                    <a:pt x="151876" y="104861"/>
                    <a:pt x="154734" y="100441"/>
                    <a:pt x="156401" y="95517"/>
                  </a:cubicBezTo>
                  <a:cubicBezTo>
                    <a:pt x="157953" y="90478"/>
                    <a:pt x="158582" y="85201"/>
                    <a:pt x="158268" y="79934"/>
                  </a:cubicBezTo>
                  <a:cubicBezTo>
                    <a:pt x="158239" y="71180"/>
                    <a:pt x="155800" y="62617"/>
                    <a:pt x="151219" y="55169"/>
                  </a:cubicBezTo>
                  <a:cubicBezTo>
                    <a:pt x="146104" y="48359"/>
                    <a:pt x="139132" y="43177"/>
                    <a:pt x="131140" y="40243"/>
                  </a:cubicBezTo>
                  <a:cubicBezTo>
                    <a:pt x="123387" y="37233"/>
                    <a:pt x="115167" y="35566"/>
                    <a:pt x="106852" y="35319"/>
                  </a:cubicBezTo>
                  <a:lnTo>
                    <a:pt x="106852" y="0"/>
                  </a:lnTo>
                  <a:lnTo>
                    <a:pt x="85487" y="13821"/>
                  </a:lnTo>
                  <a:lnTo>
                    <a:pt x="85487" y="35376"/>
                  </a:lnTo>
                  <a:lnTo>
                    <a:pt x="68399" y="35376"/>
                  </a:lnTo>
                  <a:lnTo>
                    <a:pt x="68399" y="12716"/>
                  </a:lnTo>
                  <a:lnTo>
                    <a:pt x="46511" y="0"/>
                  </a:lnTo>
                  <a:lnTo>
                    <a:pt x="46511" y="35376"/>
                  </a:lnTo>
                  <a:lnTo>
                    <a:pt x="0" y="35376"/>
                  </a:lnTo>
                  <a:lnTo>
                    <a:pt x="14954" y="61913"/>
                  </a:lnTo>
                  <a:cubicBezTo>
                    <a:pt x="18126" y="61693"/>
                    <a:pt x="21298" y="62122"/>
                    <a:pt x="24299" y="63179"/>
                  </a:cubicBezTo>
                  <a:cubicBezTo>
                    <a:pt x="25804" y="63856"/>
                    <a:pt x="27023" y="65027"/>
                    <a:pt x="27766" y="66494"/>
                  </a:cubicBezTo>
                  <a:cubicBezTo>
                    <a:pt x="28680" y="69637"/>
                    <a:pt x="29023" y="72914"/>
                    <a:pt x="28785" y="76172"/>
                  </a:cubicBezTo>
                  <a:lnTo>
                    <a:pt x="28785" y="171917"/>
                  </a:lnTo>
                  <a:cubicBezTo>
                    <a:pt x="29013" y="175155"/>
                    <a:pt x="28670" y="178413"/>
                    <a:pt x="27766" y="181537"/>
                  </a:cubicBezTo>
                  <a:cubicBezTo>
                    <a:pt x="27070" y="182975"/>
                    <a:pt x="26699" y="184242"/>
                    <a:pt x="25041" y="185014"/>
                  </a:cubicBezTo>
                  <a:cubicBezTo>
                    <a:pt x="23384" y="185795"/>
                    <a:pt x="23336" y="185738"/>
                    <a:pt x="18745" y="185738"/>
                  </a:cubicBezTo>
                  <a:lnTo>
                    <a:pt x="18688" y="185738"/>
                  </a:lnTo>
                  <a:lnTo>
                    <a:pt x="0" y="212265"/>
                  </a:lnTo>
                  <a:lnTo>
                    <a:pt x="46454" y="212265"/>
                  </a:lnTo>
                  <a:lnTo>
                    <a:pt x="46454" y="247650"/>
                  </a:lnTo>
                  <a:lnTo>
                    <a:pt x="68352" y="247650"/>
                  </a:lnTo>
                  <a:lnTo>
                    <a:pt x="68352" y="212265"/>
                  </a:lnTo>
                  <a:lnTo>
                    <a:pt x="85440" y="212265"/>
                  </a:lnTo>
                  <a:lnTo>
                    <a:pt x="85440" y="247650"/>
                  </a:lnTo>
                  <a:lnTo>
                    <a:pt x="106795" y="247650"/>
                  </a:lnTo>
                  <a:lnTo>
                    <a:pt x="106795" y="212046"/>
                  </a:lnTo>
                  <a:cubicBezTo>
                    <a:pt x="117606" y="211855"/>
                    <a:pt x="128311" y="209931"/>
                    <a:pt x="138513" y="206350"/>
                  </a:cubicBezTo>
                  <a:cubicBezTo>
                    <a:pt x="147981" y="202968"/>
                    <a:pt x="156267" y="196920"/>
                    <a:pt x="162383" y="188938"/>
                  </a:cubicBezTo>
                  <a:cubicBezTo>
                    <a:pt x="167707" y="180451"/>
                    <a:pt x="170622" y="170660"/>
                    <a:pt x="170822" y="160639"/>
                  </a:cubicBezTo>
                  <a:cubicBezTo>
                    <a:pt x="171384" y="152533"/>
                    <a:pt x="170402" y="144390"/>
                    <a:pt x="167936" y="136646"/>
                  </a:cubicBezTo>
                  <a:close/>
                  <a:moveTo>
                    <a:pt x="68352" y="65227"/>
                  </a:moveTo>
                  <a:lnTo>
                    <a:pt x="68352" y="65227"/>
                  </a:lnTo>
                  <a:lnTo>
                    <a:pt x="68352" y="64494"/>
                  </a:lnTo>
                  <a:lnTo>
                    <a:pt x="83287" y="64494"/>
                  </a:lnTo>
                  <a:cubicBezTo>
                    <a:pt x="91688" y="64494"/>
                    <a:pt x="119672" y="61598"/>
                    <a:pt x="120139" y="85258"/>
                  </a:cubicBezTo>
                  <a:cubicBezTo>
                    <a:pt x="120606" y="108928"/>
                    <a:pt x="83287" y="107956"/>
                    <a:pt x="83287" y="107956"/>
                  </a:cubicBezTo>
                  <a:lnTo>
                    <a:pt x="68352" y="107956"/>
                  </a:lnTo>
                  <a:lnTo>
                    <a:pt x="68352" y="106137"/>
                  </a:lnTo>
                  <a:lnTo>
                    <a:pt x="68352" y="106137"/>
                  </a:lnTo>
                  <a:close/>
                  <a:moveTo>
                    <a:pt x="68352" y="132664"/>
                  </a:moveTo>
                  <a:lnTo>
                    <a:pt x="85440" y="132664"/>
                  </a:lnTo>
                  <a:cubicBezTo>
                    <a:pt x="88907" y="132664"/>
                    <a:pt x="100851" y="133217"/>
                    <a:pt x="105194" y="133417"/>
                  </a:cubicBezTo>
                  <a:cubicBezTo>
                    <a:pt x="106966" y="133483"/>
                    <a:pt x="108718" y="133807"/>
                    <a:pt x="110404" y="134379"/>
                  </a:cubicBezTo>
                  <a:cubicBezTo>
                    <a:pt x="111014" y="134598"/>
                    <a:pt x="111605" y="134836"/>
                    <a:pt x="112233" y="135112"/>
                  </a:cubicBezTo>
                  <a:cubicBezTo>
                    <a:pt x="114871" y="135998"/>
                    <a:pt x="117358" y="137303"/>
                    <a:pt x="119596" y="138970"/>
                  </a:cubicBezTo>
                  <a:cubicBezTo>
                    <a:pt x="121063" y="139979"/>
                    <a:pt x="122349" y="141227"/>
                    <a:pt x="123397" y="142675"/>
                  </a:cubicBezTo>
                  <a:cubicBezTo>
                    <a:pt x="125016" y="145018"/>
                    <a:pt x="126197" y="147638"/>
                    <a:pt x="126892" y="150400"/>
                  </a:cubicBezTo>
                  <a:cubicBezTo>
                    <a:pt x="127397" y="152333"/>
                    <a:pt x="127664" y="154324"/>
                    <a:pt x="127674" y="156324"/>
                  </a:cubicBezTo>
                  <a:cubicBezTo>
                    <a:pt x="127845" y="160134"/>
                    <a:pt x="126921" y="163916"/>
                    <a:pt x="125006" y="167221"/>
                  </a:cubicBezTo>
                  <a:cubicBezTo>
                    <a:pt x="122263" y="171602"/>
                    <a:pt x="118243" y="175031"/>
                    <a:pt x="113481" y="177060"/>
                  </a:cubicBezTo>
                  <a:cubicBezTo>
                    <a:pt x="104585" y="180699"/>
                    <a:pt x="95050" y="182528"/>
                    <a:pt x="85440" y="182423"/>
                  </a:cubicBezTo>
                  <a:lnTo>
                    <a:pt x="68352" y="182423"/>
                  </a:lnTo>
                  <a:close/>
                </a:path>
              </a:pathLst>
            </a:custGeom>
            <a:solidFill>
              <a:srgbClr val="FFB506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3" name="Bentuk Bebas: Bentuk 572">
              <a:extLst>
                <a:ext uri="{FF2B5EF4-FFF2-40B4-BE49-F238E27FC236}">
                  <a16:creationId xmlns:a16="http://schemas.microsoft.com/office/drawing/2014/main" id="{BCE81D53-6554-4691-81DC-FA2D70C2C159}"/>
                </a:ext>
              </a:extLst>
            </p:cNvPr>
            <p:cNvSpPr/>
            <p:nvPr/>
          </p:nvSpPr>
          <p:spPr>
            <a:xfrm>
              <a:off x="9143053" y="4741865"/>
              <a:ext cx="223443" cy="223443"/>
            </a:xfrm>
            <a:custGeom>
              <a:avLst/>
              <a:gdLst>
                <a:gd name="connsiteX0" fmla="*/ 223443 w 223443"/>
                <a:gd name="connsiteY0" fmla="*/ 111721 h 223443"/>
                <a:gd name="connsiteX1" fmla="*/ 111722 w 223443"/>
                <a:gd name="connsiteY1" fmla="*/ 223443 h 223443"/>
                <a:gd name="connsiteX2" fmla="*/ 0 w 223443"/>
                <a:gd name="connsiteY2" fmla="*/ 111721 h 223443"/>
                <a:gd name="connsiteX3" fmla="*/ 111722 w 223443"/>
                <a:gd name="connsiteY3" fmla="*/ 0 h 223443"/>
                <a:gd name="connsiteX4" fmla="*/ 223443 w 223443"/>
                <a:gd name="connsiteY4" fmla="*/ 111721 h 22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443" h="223443">
                  <a:moveTo>
                    <a:pt x="223443" y="111721"/>
                  </a:moveTo>
                  <a:cubicBezTo>
                    <a:pt x="223443" y="173424"/>
                    <a:pt x="173424" y="223443"/>
                    <a:pt x="111722" y="223443"/>
                  </a:cubicBezTo>
                  <a:cubicBezTo>
                    <a:pt x="50020" y="223443"/>
                    <a:pt x="0" y="173424"/>
                    <a:pt x="0" y="111721"/>
                  </a:cubicBezTo>
                  <a:cubicBezTo>
                    <a:pt x="0" y="50019"/>
                    <a:pt x="50020" y="0"/>
                    <a:pt x="111722" y="0"/>
                  </a:cubicBezTo>
                  <a:cubicBezTo>
                    <a:pt x="173424" y="0"/>
                    <a:pt x="223443" y="50019"/>
                    <a:pt x="223443" y="111721"/>
                  </a:cubicBezTo>
                  <a:close/>
                </a:path>
              </a:pathLst>
            </a:custGeom>
            <a:solidFill>
              <a:srgbClr val="FF65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4" name="Bentuk Bebas: Bentuk 573">
              <a:extLst>
                <a:ext uri="{FF2B5EF4-FFF2-40B4-BE49-F238E27FC236}">
                  <a16:creationId xmlns:a16="http://schemas.microsoft.com/office/drawing/2014/main" id="{A9C075F6-297D-43E1-B146-5A5F327939D7}"/>
                </a:ext>
              </a:extLst>
            </p:cNvPr>
            <p:cNvSpPr/>
            <p:nvPr/>
          </p:nvSpPr>
          <p:spPr>
            <a:xfrm>
              <a:off x="10135513" y="4797684"/>
              <a:ext cx="9525" cy="1272063"/>
            </a:xfrm>
            <a:custGeom>
              <a:avLst/>
              <a:gdLst>
                <a:gd name="connsiteX0" fmla="*/ 0 w 9525"/>
                <a:gd name="connsiteY0" fmla="*/ 1272064 h 1272063"/>
                <a:gd name="connsiteX1" fmla="*/ 0 w 9525"/>
                <a:gd name="connsiteY1" fmla="*/ 0 h 127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272063">
                  <a:moveTo>
                    <a:pt x="0" y="127206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5" name="Bentuk Bebas: Bentuk 574">
              <a:extLst>
                <a:ext uri="{FF2B5EF4-FFF2-40B4-BE49-F238E27FC236}">
                  <a16:creationId xmlns:a16="http://schemas.microsoft.com/office/drawing/2014/main" id="{1BF7F7F4-4966-4AF6-86E4-8D2B02450BE7}"/>
                </a:ext>
              </a:extLst>
            </p:cNvPr>
            <p:cNvSpPr/>
            <p:nvPr/>
          </p:nvSpPr>
          <p:spPr>
            <a:xfrm>
              <a:off x="9955626" y="4617797"/>
              <a:ext cx="359774" cy="359774"/>
            </a:xfrm>
            <a:custGeom>
              <a:avLst/>
              <a:gdLst>
                <a:gd name="connsiteX0" fmla="*/ 359775 w 359774"/>
                <a:gd name="connsiteY0" fmla="*/ 179887 h 359774"/>
                <a:gd name="connsiteX1" fmla="*/ 179887 w 359774"/>
                <a:gd name="connsiteY1" fmla="*/ 359775 h 359774"/>
                <a:gd name="connsiteX2" fmla="*/ 0 w 359774"/>
                <a:gd name="connsiteY2" fmla="*/ 179887 h 359774"/>
                <a:gd name="connsiteX3" fmla="*/ 179887 w 359774"/>
                <a:gd name="connsiteY3" fmla="*/ 0 h 359774"/>
                <a:gd name="connsiteX4" fmla="*/ 359775 w 359774"/>
                <a:gd name="connsiteY4" fmla="*/ 179887 h 35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74" h="359774">
                  <a:moveTo>
                    <a:pt x="359775" y="179887"/>
                  </a:moveTo>
                  <a:cubicBezTo>
                    <a:pt x="359775" y="279236"/>
                    <a:pt x="279237" y="359775"/>
                    <a:pt x="179887" y="359775"/>
                  </a:cubicBezTo>
                  <a:cubicBezTo>
                    <a:pt x="80538" y="359775"/>
                    <a:pt x="0" y="279236"/>
                    <a:pt x="0" y="179887"/>
                  </a:cubicBezTo>
                  <a:cubicBezTo>
                    <a:pt x="0" y="80538"/>
                    <a:pt x="80538" y="0"/>
                    <a:pt x="179887" y="0"/>
                  </a:cubicBezTo>
                  <a:cubicBezTo>
                    <a:pt x="279237" y="0"/>
                    <a:pt x="359775" y="80538"/>
                    <a:pt x="359775" y="17988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6" name="Bentuk Bebas: Bentuk 575">
              <a:extLst>
                <a:ext uri="{FF2B5EF4-FFF2-40B4-BE49-F238E27FC236}">
                  <a16:creationId xmlns:a16="http://schemas.microsoft.com/office/drawing/2014/main" id="{F29D70F4-FC36-496A-9447-3F85A1876F05}"/>
                </a:ext>
              </a:extLst>
            </p:cNvPr>
            <p:cNvSpPr/>
            <p:nvPr/>
          </p:nvSpPr>
          <p:spPr>
            <a:xfrm>
              <a:off x="9583675" y="4972201"/>
              <a:ext cx="958777" cy="1442999"/>
            </a:xfrm>
            <a:custGeom>
              <a:avLst/>
              <a:gdLst>
                <a:gd name="connsiteX0" fmla="*/ 197566 w 958777"/>
                <a:gd name="connsiteY0" fmla="*/ 537715 h 1442999"/>
                <a:gd name="connsiteX1" fmla="*/ 8923 w 958777"/>
                <a:gd name="connsiteY1" fmla="*/ 1443000 h 1442999"/>
                <a:gd name="connsiteX2" fmla="*/ 761246 w 958777"/>
                <a:gd name="connsiteY2" fmla="*/ 905285 h 1442999"/>
                <a:gd name="connsiteX3" fmla="*/ 949841 w 958777"/>
                <a:gd name="connsiteY3" fmla="*/ 0 h 1442999"/>
                <a:gd name="connsiteX4" fmla="*/ 197566 w 958777"/>
                <a:gd name="connsiteY4" fmla="*/ 537715 h 14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8777" h="1442999">
                  <a:moveTo>
                    <a:pt x="197566" y="537715"/>
                  </a:moveTo>
                  <a:cubicBezTo>
                    <a:pt x="-62276" y="936193"/>
                    <a:pt x="8923" y="1443000"/>
                    <a:pt x="8923" y="1443000"/>
                  </a:cubicBezTo>
                  <a:cubicBezTo>
                    <a:pt x="8923" y="1443000"/>
                    <a:pt x="501404" y="1303754"/>
                    <a:pt x="761246" y="905285"/>
                  </a:cubicBezTo>
                  <a:cubicBezTo>
                    <a:pt x="1021087" y="506806"/>
                    <a:pt x="949841" y="0"/>
                    <a:pt x="949841" y="0"/>
                  </a:cubicBezTo>
                  <a:cubicBezTo>
                    <a:pt x="949841" y="0"/>
                    <a:pt x="457399" y="139246"/>
                    <a:pt x="197566" y="537715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7" name="Bentuk Bebas: Bentuk 576">
              <a:extLst>
                <a:ext uri="{FF2B5EF4-FFF2-40B4-BE49-F238E27FC236}">
                  <a16:creationId xmlns:a16="http://schemas.microsoft.com/office/drawing/2014/main" id="{EE6D727C-67A3-4484-8409-D28D73D9BA77}"/>
                </a:ext>
              </a:extLst>
            </p:cNvPr>
            <p:cNvSpPr/>
            <p:nvPr/>
          </p:nvSpPr>
          <p:spPr>
            <a:xfrm>
              <a:off x="8491440" y="5084501"/>
              <a:ext cx="1099846" cy="1326070"/>
            </a:xfrm>
            <a:custGeom>
              <a:avLst/>
              <a:gdLst>
                <a:gd name="connsiteX0" fmla="*/ 1099777 w 1099846"/>
                <a:gd name="connsiteY0" fmla="*/ 1326070 h 1326070"/>
                <a:gd name="connsiteX1" fmla="*/ 1081803 w 1099846"/>
                <a:gd name="connsiteY1" fmla="*/ 1322698 h 1326070"/>
                <a:gd name="connsiteX2" fmla="*/ 1044122 w 1099846"/>
                <a:gd name="connsiteY2" fmla="*/ 1314422 h 1326070"/>
                <a:gd name="connsiteX3" fmla="*/ 290913 w 1099846"/>
                <a:gd name="connsiteY3" fmla="*/ 877834 h 1326070"/>
                <a:gd name="connsiteX4" fmla="*/ 77 w 1099846"/>
                <a:gd name="connsiteY4" fmla="*/ 0 h 1326070"/>
                <a:gd name="connsiteX5" fmla="*/ 770240 w 1099846"/>
                <a:gd name="connsiteY5" fmla="*/ 404289 h 1326070"/>
                <a:gd name="connsiteX6" fmla="*/ 808931 w 1099846"/>
                <a:gd name="connsiteY6" fmla="*/ 448237 h 1326070"/>
                <a:gd name="connsiteX7" fmla="*/ 1099701 w 1099846"/>
                <a:gd name="connsiteY7" fmla="*/ 1301572 h 1326070"/>
                <a:gd name="connsiteX8" fmla="*/ 1099777 w 1099846"/>
                <a:gd name="connsiteY8" fmla="*/ 1326070 h 132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9846" h="1326070">
                  <a:moveTo>
                    <a:pt x="1099777" y="1326070"/>
                  </a:moveTo>
                  <a:cubicBezTo>
                    <a:pt x="1099777" y="1326070"/>
                    <a:pt x="1093442" y="1325061"/>
                    <a:pt x="1081803" y="1322698"/>
                  </a:cubicBezTo>
                  <a:cubicBezTo>
                    <a:pt x="1072516" y="1320822"/>
                    <a:pt x="1059733" y="1318127"/>
                    <a:pt x="1044122" y="1314422"/>
                  </a:cubicBezTo>
                  <a:cubicBezTo>
                    <a:pt x="904552" y="1281522"/>
                    <a:pt x="533506" y="1170289"/>
                    <a:pt x="290913" y="877834"/>
                  </a:cubicBezTo>
                  <a:cubicBezTo>
                    <a:pt x="-12705" y="511626"/>
                    <a:pt x="77" y="0"/>
                    <a:pt x="77" y="0"/>
                  </a:cubicBezTo>
                  <a:cubicBezTo>
                    <a:pt x="77" y="0"/>
                    <a:pt x="464326" y="75438"/>
                    <a:pt x="770240" y="404289"/>
                  </a:cubicBezTo>
                  <a:cubicBezTo>
                    <a:pt x="783499" y="418424"/>
                    <a:pt x="796396" y="433073"/>
                    <a:pt x="808931" y="448237"/>
                  </a:cubicBezTo>
                  <a:cubicBezTo>
                    <a:pt x="1073126" y="766867"/>
                    <a:pt x="1097757" y="1195588"/>
                    <a:pt x="1099701" y="1301572"/>
                  </a:cubicBezTo>
                  <a:cubicBezTo>
                    <a:pt x="1099977" y="1317450"/>
                    <a:pt x="1099777" y="1326070"/>
                    <a:pt x="1099777" y="1326070"/>
                  </a:cubicBezTo>
                  <a:close/>
                </a:path>
              </a:pathLst>
            </a:custGeom>
            <a:solidFill>
              <a:srgbClr val="FFB5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8" name="Bentuk Bebas: Bentuk 577">
              <a:extLst>
                <a:ext uri="{FF2B5EF4-FFF2-40B4-BE49-F238E27FC236}">
                  <a16:creationId xmlns:a16="http://schemas.microsoft.com/office/drawing/2014/main" id="{A174615D-1D2F-4232-A62D-0905F9AB97F4}"/>
                </a:ext>
              </a:extLst>
            </p:cNvPr>
            <p:cNvSpPr/>
            <p:nvPr/>
          </p:nvSpPr>
          <p:spPr>
            <a:xfrm>
              <a:off x="8642712" y="4972201"/>
              <a:ext cx="958806" cy="1442999"/>
            </a:xfrm>
            <a:custGeom>
              <a:avLst/>
              <a:gdLst>
                <a:gd name="connsiteX0" fmla="*/ 761243 w 958806"/>
                <a:gd name="connsiteY0" fmla="*/ 537715 h 1442999"/>
                <a:gd name="connsiteX1" fmla="*/ 949886 w 958806"/>
                <a:gd name="connsiteY1" fmla="*/ 1443000 h 1442999"/>
                <a:gd name="connsiteX2" fmla="*/ 197564 w 958806"/>
                <a:gd name="connsiteY2" fmla="*/ 905285 h 1442999"/>
                <a:gd name="connsiteX3" fmla="*/ 8921 w 958806"/>
                <a:gd name="connsiteY3" fmla="*/ 0 h 1442999"/>
                <a:gd name="connsiteX4" fmla="*/ 761243 w 958806"/>
                <a:gd name="connsiteY4" fmla="*/ 537715 h 14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8806" h="1442999">
                  <a:moveTo>
                    <a:pt x="761243" y="537715"/>
                  </a:moveTo>
                  <a:cubicBezTo>
                    <a:pt x="1021076" y="936193"/>
                    <a:pt x="949886" y="1443000"/>
                    <a:pt x="949886" y="1443000"/>
                  </a:cubicBezTo>
                  <a:cubicBezTo>
                    <a:pt x="949886" y="1443000"/>
                    <a:pt x="457406" y="1303754"/>
                    <a:pt x="197564" y="905285"/>
                  </a:cubicBezTo>
                  <a:cubicBezTo>
                    <a:pt x="-62269" y="506806"/>
                    <a:pt x="8921" y="0"/>
                    <a:pt x="8921" y="0"/>
                  </a:cubicBezTo>
                  <a:cubicBezTo>
                    <a:pt x="8921" y="0"/>
                    <a:pt x="501402" y="139246"/>
                    <a:pt x="761243" y="537715"/>
                  </a:cubicBezTo>
                  <a:close/>
                </a:path>
              </a:pathLst>
            </a:custGeom>
            <a:noFill/>
            <a:ln w="19050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9" name="Bentuk Bebas: Bentuk 578">
              <a:extLst>
                <a:ext uri="{FF2B5EF4-FFF2-40B4-BE49-F238E27FC236}">
                  <a16:creationId xmlns:a16="http://schemas.microsoft.com/office/drawing/2014/main" id="{1E228B50-F3E0-45F4-88C1-913D445F3BA0}"/>
                </a:ext>
              </a:extLst>
            </p:cNvPr>
            <p:cNvSpPr/>
            <p:nvPr/>
          </p:nvSpPr>
          <p:spPr>
            <a:xfrm>
              <a:off x="9256085" y="5488799"/>
              <a:ext cx="335055" cy="937584"/>
            </a:xfrm>
            <a:custGeom>
              <a:avLst/>
              <a:gdLst>
                <a:gd name="connsiteX0" fmla="*/ 335056 w 335055"/>
                <a:gd name="connsiteY0" fmla="*/ 897274 h 937584"/>
                <a:gd name="connsiteX1" fmla="*/ 317158 w 335055"/>
                <a:gd name="connsiteY1" fmla="*/ 918400 h 937584"/>
                <a:gd name="connsiteX2" fmla="*/ 299870 w 335055"/>
                <a:gd name="connsiteY2" fmla="*/ 937584 h 937584"/>
                <a:gd name="connsiteX3" fmla="*/ 279477 w 335055"/>
                <a:gd name="connsiteY3" fmla="*/ 910124 h 937584"/>
                <a:gd name="connsiteX4" fmla="*/ 956 w 335055"/>
                <a:gd name="connsiteY4" fmla="*/ 62512 h 937584"/>
                <a:gd name="connsiteX5" fmla="*/ 5595 w 335055"/>
                <a:gd name="connsiteY5" fmla="*/ 0 h 937584"/>
                <a:gd name="connsiteX6" fmla="*/ 44286 w 335055"/>
                <a:gd name="connsiteY6" fmla="*/ 43939 h 937584"/>
                <a:gd name="connsiteX7" fmla="*/ 335056 w 335055"/>
                <a:gd name="connsiteY7" fmla="*/ 897274 h 93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5055" h="937584">
                  <a:moveTo>
                    <a:pt x="335056" y="897274"/>
                  </a:moveTo>
                  <a:cubicBezTo>
                    <a:pt x="328197" y="905551"/>
                    <a:pt x="322139" y="912619"/>
                    <a:pt x="317158" y="918400"/>
                  </a:cubicBezTo>
                  <a:cubicBezTo>
                    <a:pt x="306128" y="930993"/>
                    <a:pt x="299870" y="937584"/>
                    <a:pt x="299870" y="937584"/>
                  </a:cubicBezTo>
                  <a:cubicBezTo>
                    <a:pt x="299870" y="937584"/>
                    <a:pt x="292259" y="928031"/>
                    <a:pt x="279477" y="910124"/>
                  </a:cubicBezTo>
                  <a:cubicBezTo>
                    <a:pt x="209287" y="812282"/>
                    <a:pt x="-16474" y="464382"/>
                    <a:pt x="956" y="62512"/>
                  </a:cubicBezTo>
                  <a:cubicBezTo>
                    <a:pt x="1890" y="41443"/>
                    <a:pt x="3443" y="20612"/>
                    <a:pt x="5595" y="0"/>
                  </a:cubicBezTo>
                  <a:cubicBezTo>
                    <a:pt x="18854" y="14126"/>
                    <a:pt x="31751" y="28775"/>
                    <a:pt x="44286" y="43939"/>
                  </a:cubicBezTo>
                  <a:cubicBezTo>
                    <a:pt x="308480" y="362569"/>
                    <a:pt x="333112" y="791290"/>
                    <a:pt x="335056" y="897274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0" name="Bentuk Bebas: Bentuk 579">
              <a:extLst>
                <a:ext uri="{FF2B5EF4-FFF2-40B4-BE49-F238E27FC236}">
                  <a16:creationId xmlns:a16="http://schemas.microsoft.com/office/drawing/2014/main" id="{81E67AB3-6774-4011-AFE2-1F39E78E95AA}"/>
                </a:ext>
              </a:extLst>
            </p:cNvPr>
            <p:cNvSpPr/>
            <p:nvPr/>
          </p:nvSpPr>
          <p:spPr>
            <a:xfrm>
              <a:off x="9303174" y="4705301"/>
              <a:ext cx="674176" cy="1721082"/>
            </a:xfrm>
            <a:custGeom>
              <a:avLst/>
              <a:gdLst>
                <a:gd name="connsiteX0" fmla="*/ 673224 w 674176"/>
                <a:gd name="connsiteY0" fmla="*/ 875072 h 1721082"/>
                <a:gd name="connsiteX1" fmla="*/ 299902 w 674176"/>
                <a:gd name="connsiteY1" fmla="*/ 1721082 h 1721082"/>
                <a:gd name="connsiteX2" fmla="*/ 950 w 674176"/>
                <a:gd name="connsiteY2" fmla="*/ 846020 h 1721082"/>
                <a:gd name="connsiteX3" fmla="*/ 374282 w 674176"/>
                <a:gd name="connsiteY3" fmla="*/ 0 h 1721082"/>
                <a:gd name="connsiteX4" fmla="*/ 673224 w 674176"/>
                <a:gd name="connsiteY4" fmla="*/ 875072 h 172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176" h="1721082">
                  <a:moveTo>
                    <a:pt x="673224" y="875072"/>
                  </a:moveTo>
                  <a:cubicBezTo>
                    <a:pt x="652746" y="1350331"/>
                    <a:pt x="299902" y="1721082"/>
                    <a:pt x="299902" y="1721082"/>
                  </a:cubicBezTo>
                  <a:cubicBezTo>
                    <a:pt x="299902" y="1721082"/>
                    <a:pt x="-19596" y="1321280"/>
                    <a:pt x="950" y="846020"/>
                  </a:cubicBezTo>
                  <a:cubicBezTo>
                    <a:pt x="21486" y="370751"/>
                    <a:pt x="374282" y="0"/>
                    <a:pt x="374282" y="0"/>
                  </a:cubicBezTo>
                  <a:cubicBezTo>
                    <a:pt x="374282" y="0"/>
                    <a:pt x="693799" y="399802"/>
                    <a:pt x="673224" y="875072"/>
                  </a:cubicBezTo>
                  <a:close/>
                </a:path>
              </a:pathLst>
            </a:custGeom>
            <a:solidFill>
              <a:srgbClr val="FFB5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1" name="Bentuk Bebas: Bentuk 580">
              <a:extLst>
                <a:ext uri="{FF2B5EF4-FFF2-40B4-BE49-F238E27FC236}">
                  <a16:creationId xmlns:a16="http://schemas.microsoft.com/office/drawing/2014/main" id="{F1773CCA-7FBB-47C3-8AC0-310E02E92423}"/>
                </a:ext>
              </a:extLst>
            </p:cNvPr>
            <p:cNvSpPr/>
            <p:nvPr/>
          </p:nvSpPr>
          <p:spPr>
            <a:xfrm>
              <a:off x="9603075" y="4724694"/>
              <a:ext cx="77562" cy="1688239"/>
            </a:xfrm>
            <a:custGeom>
              <a:avLst/>
              <a:gdLst>
                <a:gd name="connsiteX0" fmla="*/ 0 w 77562"/>
                <a:gd name="connsiteY0" fmla="*/ 1688240 h 1688239"/>
                <a:gd name="connsiteX1" fmla="*/ 77562 w 77562"/>
                <a:gd name="connsiteY1" fmla="*/ 0 h 1688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562" h="1688239">
                  <a:moveTo>
                    <a:pt x="0" y="1688240"/>
                  </a:moveTo>
                  <a:lnTo>
                    <a:pt x="77562" y="0"/>
                  </a:lnTo>
                </a:path>
              </a:pathLst>
            </a:custGeom>
            <a:ln w="19050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2" name="Bentuk Bebas: Bentuk 581">
              <a:extLst>
                <a:ext uri="{FF2B5EF4-FFF2-40B4-BE49-F238E27FC236}">
                  <a16:creationId xmlns:a16="http://schemas.microsoft.com/office/drawing/2014/main" id="{74C7D232-8F41-47F2-BB20-14E08F4EF393}"/>
                </a:ext>
              </a:extLst>
            </p:cNvPr>
            <p:cNvSpPr/>
            <p:nvPr/>
          </p:nvSpPr>
          <p:spPr>
            <a:xfrm>
              <a:off x="2200004" y="6414782"/>
              <a:ext cx="8058343" cy="9525"/>
            </a:xfrm>
            <a:custGeom>
              <a:avLst/>
              <a:gdLst>
                <a:gd name="connsiteX0" fmla="*/ 0 w 8058343"/>
                <a:gd name="connsiteY0" fmla="*/ 0 h 9525"/>
                <a:gd name="connsiteX1" fmla="*/ 8058344 w 8058343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58343" h="9525">
                  <a:moveTo>
                    <a:pt x="0" y="0"/>
                  </a:moveTo>
                  <a:lnTo>
                    <a:pt x="8058344" y="0"/>
                  </a:lnTo>
                </a:path>
              </a:pathLst>
            </a:custGeom>
            <a:ln w="19050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3" name="Bentuk Bebas: Bentuk 582">
              <a:extLst>
                <a:ext uri="{FF2B5EF4-FFF2-40B4-BE49-F238E27FC236}">
                  <a16:creationId xmlns:a16="http://schemas.microsoft.com/office/drawing/2014/main" id="{BF720E88-9A18-41B4-897B-8B60C89E48FB}"/>
                </a:ext>
              </a:extLst>
            </p:cNvPr>
            <p:cNvSpPr/>
            <p:nvPr/>
          </p:nvSpPr>
          <p:spPr>
            <a:xfrm>
              <a:off x="3504496" y="3541910"/>
              <a:ext cx="814002" cy="814002"/>
            </a:xfrm>
            <a:custGeom>
              <a:avLst/>
              <a:gdLst>
                <a:gd name="connsiteX0" fmla="*/ 814003 w 814002"/>
                <a:gd name="connsiteY0" fmla="*/ 407002 h 814002"/>
                <a:gd name="connsiteX1" fmla="*/ 407001 w 814002"/>
                <a:gd name="connsiteY1" fmla="*/ 814003 h 814002"/>
                <a:gd name="connsiteX2" fmla="*/ 0 w 814002"/>
                <a:gd name="connsiteY2" fmla="*/ 407002 h 814002"/>
                <a:gd name="connsiteX3" fmla="*/ 407001 w 814002"/>
                <a:gd name="connsiteY3" fmla="*/ 0 h 814002"/>
                <a:gd name="connsiteX4" fmla="*/ 814003 w 814002"/>
                <a:gd name="connsiteY4" fmla="*/ 407002 h 81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002" h="814002">
                  <a:moveTo>
                    <a:pt x="814003" y="407002"/>
                  </a:moveTo>
                  <a:cubicBezTo>
                    <a:pt x="814003" y="631782"/>
                    <a:pt x="631782" y="814003"/>
                    <a:pt x="407001" y="814003"/>
                  </a:cubicBezTo>
                  <a:cubicBezTo>
                    <a:pt x="182221" y="814003"/>
                    <a:pt x="0" y="631782"/>
                    <a:pt x="0" y="407002"/>
                  </a:cubicBezTo>
                  <a:cubicBezTo>
                    <a:pt x="0" y="182221"/>
                    <a:pt x="182221" y="0"/>
                    <a:pt x="407001" y="0"/>
                  </a:cubicBezTo>
                  <a:cubicBezTo>
                    <a:pt x="631782" y="0"/>
                    <a:pt x="814003" y="182221"/>
                    <a:pt x="814003" y="407002"/>
                  </a:cubicBezTo>
                  <a:close/>
                </a:path>
              </a:pathLst>
            </a:custGeom>
            <a:solidFill>
              <a:srgbClr val="FFB5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4" name="Bentuk Bebas: Bentuk 583">
              <a:extLst>
                <a:ext uri="{FF2B5EF4-FFF2-40B4-BE49-F238E27FC236}">
                  <a16:creationId xmlns:a16="http://schemas.microsoft.com/office/drawing/2014/main" id="{38F2611E-503B-4D77-927D-BBB2F1F88A47}"/>
                </a:ext>
              </a:extLst>
            </p:cNvPr>
            <p:cNvSpPr/>
            <p:nvPr/>
          </p:nvSpPr>
          <p:spPr>
            <a:xfrm>
              <a:off x="2812695" y="4499782"/>
              <a:ext cx="814002" cy="814002"/>
            </a:xfrm>
            <a:custGeom>
              <a:avLst/>
              <a:gdLst>
                <a:gd name="connsiteX0" fmla="*/ 814003 w 814002"/>
                <a:gd name="connsiteY0" fmla="*/ 407001 h 814002"/>
                <a:gd name="connsiteX1" fmla="*/ 407001 w 814002"/>
                <a:gd name="connsiteY1" fmla="*/ 814003 h 814002"/>
                <a:gd name="connsiteX2" fmla="*/ 0 w 814002"/>
                <a:gd name="connsiteY2" fmla="*/ 407001 h 814002"/>
                <a:gd name="connsiteX3" fmla="*/ 407001 w 814002"/>
                <a:gd name="connsiteY3" fmla="*/ 0 h 814002"/>
                <a:gd name="connsiteX4" fmla="*/ 814003 w 814002"/>
                <a:gd name="connsiteY4" fmla="*/ 407001 h 81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002" h="814002">
                  <a:moveTo>
                    <a:pt x="814003" y="407001"/>
                  </a:moveTo>
                  <a:cubicBezTo>
                    <a:pt x="814003" y="631782"/>
                    <a:pt x="631782" y="814003"/>
                    <a:pt x="407001" y="814003"/>
                  </a:cubicBezTo>
                  <a:cubicBezTo>
                    <a:pt x="182221" y="814003"/>
                    <a:pt x="0" y="631782"/>
                    <a:pt x="0" y="407001"/>
                  </a:cubicBezTo>
                  <a:cubicBezTo>
                    <a:pt x="0" y="182221"/>
                    <a:pt x="182221" y="0"/>
                    <a:pt x="407001" y="0"/>
                  </a:cubicBezTo>
                  <a:cubicBezTo>
                    <a:pt x="631782" y="0"/>
                    <a:pt x="814003" y="182221"/>
                    <a:pt x="814003" y="407001"/>
                  </a:cubicBezTo>
                  <a:close/>
                </a:path>
              </a:pathLst>
            </a:custGeom>
            <a:solidFill>
              <a:srgbClr val="FFB5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5" name="Bentuk Bebas: Bentuk 584">
              <a:extLst>
                <a:ext uri="{FF2B5EF4-FFF2-40B4-BE49-F238E27FC236}">
                  <a16:creationId xmlns:a16="http://schemas.microsoft.com/office/drawing/2014/main" id="{EA821CD7-9237-49A1-BB9B-B85244884760}"/>
                </a:ext>
              </a:extLst>
            </p:cNvPr>
            <p:cNvSpPr/>
            <p:nvPr/>
          </p:nvSpPr>
          <p:spPr>
            <a:xfrm>
              <a:off x="1961252" y="5264754"/>
              <a:ext cx="814002" cy="814002"/>
            </a:xfrm>
            <a:custGeom>
              <a:avLst/>
              <a:gdLst>
                <a:gd name="connsiteX0" fmla="*/ 814003 w 814002"/>
                <a:gd name="connsiteY0" fmla="*/ 407002 h 814002"/>
                <a:gd name="connsiteX1" fmla="*/ 407001 w 814002"/>
                <a:gd name="connsiteY1" fmla="*/ 814003 h 814002"/>
                <a:gd name="connsiteX2" fmla="*/ 0 w 814002"/>
                <a:gd name="connsiteY2" fmla="*/ 407002 h 814002"/>
                <a:gd name="connsiteX3" fmla="*/ 407001 w 814002"/>
                <a:gd name="connsiteY3" fmla="*/ 0 h 814002"/>
                <a:gd name="connsiteX4" fmla="*/ 814003 w 814002"/>
                <a:gd name="connsiteY4" fmla="*/ 407002 h 81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002" h="814002">
                  <a:moveTo>
                    <a:pt x="814003" y="407002"/>
                  </a:moveTo>
                  <a:cubicBezTo>
                    <a:pt x="814003" y="631782"/>
                    <a:pt x="631782" y="814003"/>
                    <a:pt x="407001" y="814003"/>
                  </a:cubicBezTo>
                  <a:cubicBezTo>
                    <a:pt x="182221" y="814003"/>
                    <a:pt x="0" y="631782"/>
                    <a:pt x="0" y="407002"/>
                  </a:cubicBezTo>
                  <a:cubicBezTo>
                    <a:pt x="0" y="182221"/>
                    <a:pt x="182221" y="0"/>
                    <a:pt x="407001" y="0"/>
                  </a:cubicBezTo>
                  <a:cubicBezTo>
                    <a:pt x="631782" y="0"/>
                    <a:pt x="814003" y="182221"/>
                    <a:pt x="814003" y="407002"/>
                  </a:cubicBezTo>
                  <a:close/>
                </a:path>
              </a:pathLst>
            </a:custGeom>
            <a:solidFill>
              <a:srgbClr val="FFB5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6" name="Bentuk Bebas: Bentuk 585">
              <a:extLst>
                <a:ext uri="{FF2B5EF4-FFF2-40B4-BE49-F238E27FC236}">
                  <a16:creationId xmlns:a16="http://schemas.microsoft.com/office/drawing/2014/main" id="{75D663C4-24B3-4520-A1F6-7EFCF74C57BB}"/>
                </a:ext>
              </a:extLst>
            </p:cNvPr>
            <p:cNvSpPr/>
            <p:nvPr/>
          </p:nvSpPr>
          <p:spPr>
            <a:xfrm>
              <a:off x="2367892" y="5669517"/>
              <a:ext cx="9525" cy="738282"/>
            </a:xfrm>
            <a:custGeom>
              <a:avLst/>
              <a:gdLst>
                <a:gd name="connsiteX0" fmla="*/ 0 w 9525"/>
                <a:gd name="connsiteY0" fmla="*/ 738283 h 738282"/>
                <a:gd name="connsiteX1" fmla="*/ 0 w 9525"/>
                <a:gd name="connsiteY1" fmla="*/ 0 h 73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38282">
                  <a:moveTo>
                    <a:pt x="0" y="738283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7" name="Bentuk Bebas: Bentuk 586">
              <a:extLst>
                <a:ext uri="{FF2B5EF4-FFF2-40B4-BE49-F238E27FC236}">
                  <a16:creationId xmlns:a16="http://schemas.microsoft.com/office/drawing/2014/main" id="{0EFF41F9-2ED7-4159-A07A-FAE62BC78F41}"/>
                </a:ext>
              </a:extLst>
            </p:cNvPr>
            <p:cNvSpPr/>
            <p:nvPr/>
          </p:nvSpPr>
          <p:spPr>
            <a:xfrm>
              <a:off x="2263489" y="5565114"/>
              <a:ext cx="208807" cy="208807"/>
            </a:xfrm>
            <a:custGeom>
              <a:avLst/>
              <a:gdLst>
                <a:gd name="connsiteX0" fmla="*/ 208807 w 208807"/>
                <a:gd name="connsiteY0" fmla="*/ 104403 h 208807"/>
                <a:gd name="connsiteX1" fmla="*/ 104404 w 208807"/>
                <a:gd name="connsiteY1" fmla="*/ 208807 h 208807"/>
                <a:gd name="connsiteX2" fmla="*/ 0 w 208807"/>
                <a:gd name="connsiteY2" fmla="*/ 104403 h 208807"/>
                <a:gd name="connsiteX3" fmla="*/ 104404 w 208807"/>
                <a:gd name="connsiteY3" fmla="*/ 0 h 208807"/>
                <a:gd name="connsiteX4" fmla="*/ 208807 w 208807"/>
                <a:gd name="connsiteY4" fmla="*/ 104403 h 208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07" h="208807">
                  <a:moveTo>
                    <a:pt x="208807" y="104403"/>
                  </a:moveTo>
                  <a:cubicBezTo>
                    <a:pt x="208807" y="162064"/>
                    <a:pt x="162064" y="208807"/>
                    <a:pt x="104404" y="208807"/>
                  </a:cubicBezTo>
                  <a:cubicBezTo>
                    <a:pt x="46743" y="208807"/>
                    <a:pt x="0" y="162064"/>
                    <a:pt x="0" y="104403"/>
                  </a:cubicBezTo>
                  <a:cubicBezTo>
                    <a:pt x="0" y="46743"/>
                    <a:pt x="46743" y="0"/>
                    <a:pt x="104404" y="0"/>
                  </a:cubicBezTo>
                  <a:cubicBezTo>
                    <a:pt x="162064" y="0"/>
                    <a:pt x="208807" y="46743"/>
                    <a:pt x="208807" y="104403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8" name="Bentuk Bebas: Bentuk 587">
              <a:extLst>
                <a:ext uri="{FF2B5EF4-FFF2-40B4-BE49-F238E27FC236}">
                  <a16:creationId xmlns:a16="http://schemas.microsoft.com/office/drawing/2014/main" id="{C09C1C7D-1A12-4613-BD3C-2BE1D5C35EDD}"/>
                </a:ext>
              </a:extLst>
            </p:cNvPr>
            <p:cNvSpPr/>
            <p:nvPr/>
          </p:nvSpPr>
          <p:spPr>
            <a:xfrm>
              <a:off x="2047226" y="5838017"/>
              <a:ext cx="320668" cy="286518"/>
            </a:xfrm>
            <a:custGeom>
              <a:avLst/>
              <a:gdLst>
                <a:gd name="connsiteX0" fmla="*/ 320669 w 320668"/>
                <a:gd name="connsiteY0" fmla="*/ 286519 h 286518"/>
                <a:gd name="connsiteX1" fmla="*/ 0 w 320668"/>
                <a:gd name="connsiteY1" fmla="*/ 3016 h 28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68" h="286518">
                  <a:moveTo>
                    <a:pt x="320669" y="286519"/>
                  </a:moveTo>
                  <a:cubicBezTo>
                    <a:pt x="320669" y="286519"/>
                    <a:pt x="305753" y="-34274"/>
                    <a:pt x="0" y="3016"/>
                  </a:cubicBezTo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9" name="Bentuk Bebas: Bentuk 588">
              <a:extLst>
                <a:ext uri="{FF2B5EF4-FFF2-40B4-BE49-F238E27FC236}">
                  <a16:creationId xmlns:a16="http://schemas.microsoft.com/office/drawing/2014/main" id="{483B7410-A50D-47B1-A600-05D0FBA493CE}"/>
                </a:ext>
              </a:extLst>
            </p:cNvPr>
            <p:cNvSpPr/>
            <p:nvPr/>
          </p:nvSpPr>
          <p:spPr>
            <a:xfrm>
              <a:off x="3911745" y="3950407"/>
              <a:ext cx="9525" cy="2462574"/>
            </a:xfrm>
            <a:custGeom>
              <a:avLst/>
              <a:gdLst>
                <a:gd name="connsiteX0" fmla="*/ 0 w 9525"/>
                <a:gd name="connsiteY0" fmla="*/ 2462574 h 2462574"/>
                <a:gd name="connsiteX1" fmla="*/ 0 w 9525"/>
                <a:gd name="connsiteY1" fmla="*/ 0 h 246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62574">
                  <a:moveTo>
                    <a:pt x="0" y="246257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0" name="Bentuk Bebas: Bentuk 589">
              <a:extLst>
                <a:ext uri="{FF2B5EF4-FFF2-40B4-BE49-F238E27FC236}">
                  <a16:creationId xmlns:a16="http://schemas.microsoft.com/office/drawing/2014/main" id="{2C99854C-6BCC-429F-AB75-FE88A2B58BA0}"/>
                </a:ext>
              </a:extLst>
            </p:cNvPr>
            <p:cNvSpPr/>
            <p:nvPr/>
          </p:nvSpPr>
          <p:spPr>
            <a:xfrm>
              <a:off x="3807342" y="3844841"/>
              <a:ext cx="208807" cy="208807"/>
            </a:xfrm>
            <a:custGeom>
              <a:avLst/>
              <a:gdLst>
                <a:gd name="connsiteX0" fmla="*/ 208807 w 208807"/>
                <a:gd name="connsiteY0" fmla="*/ 104403 h 208807"/>
                <a:gd name="connsiteX1" fmla="*/ 104404 w 208807"/>
                <a:gd name="connsiteY1" fmla="*/ 208807 h 208807"/>
                <a:gd name="connsiteX2" fmla="*/ 0 w 208807"/>
                <a:gd name="connsiteY2" fmla="*/ 104403 h 208807"/>
                <a:gd name="connsiteX3" fmla="*/ 104404 w 208807"/>
                <a:gd name="connsiteY3" fmla="*/ 0 h 208807"/>
                <a:gd name="connsiteX4" fmla="*/ 208807 w 208807"/>
                <a:gd name="connsiteY4" fmla="*/ 104403 h 208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07" h="208807">
                  <a:moveTo>
                    <a:pt x="208807" y="104403"/>
                  </a:moveTo>
                  <a:cubicBezTo>
                    <a:pt x="208807" y="162064"/>
                    <a:pt x="162064" y="208807"/>
                    <a:pt x="104404" y="208807"/>
                  </a:cubicBezTo>
                  <a:cubicBezTo>
                    <a:pt x="46743" y="208807"/>
                    <a:pt x="0" y="162064"/>
                    <a:pt x="0" y="104403"/>
                  </a:cubicBezTo>
                  <a:cubicBezTo>
                    <a:pt x="0" y="46743"/>
                    <a:pt x="46743" y="0"/>
                    <a:pt x="104404" y="0"/>
                  </a:cubicBezTo>
                  <a:cubicBezTo>
                    <a:pt x="162064" y="0"/>
                    <a:pt x="208807" y="46743"/>
                    <a:pt x="208807" y="104403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1" name="Bentuk Bebas: Bentuk 590">
              <a:extLst>
                <a:ext uri="{FF2B5EF4-FFF2-40B4-BE49-F238E27FC236}">
                  <a16:creationId xmlns:a16="http://schemas.microsoft.com/office/drawing/2014/main" id="{AC3A9B67-F894-4745-B854-27D65E761CAA}"/>
                </a:ext>
              </a:extLst>
            </p:cNvPr>
            <p:cNvSpPr/>
            <p:nvPr/>
          </p:nvSpPr>
          <p:spPr>
            <a:xfrm>
              <a:off x="3486673" y="5626521"/>
              <a:ext cx="208807" cy="208807"/>
            </a:xfrm>
            <a:custGeom>
              <a:avLst/>
              <a:gdLst>
                <a:gd name="connsiteX0" fmla="*/ 208807 w 208807"/>
                <a:gd name="connsiteY0" fmla="*/ 104404 h 208807"/>
                <a:gd name="connsiteX1" fmla="*/ 104404 w 208807"/>
                <a:gd name="connsiteY1" fmla="*/ 208807 h 208807"/>
                <a:gd name="connsiteX2" fmla="*/ 0 w 208807"/>
                <a:gd name="connsiteY2" fmla="*/ 104404 h 208807"/>
                <a:gd name="connsiteX3" fmla="*/ 104404 w 208807"/>
                <a:gd name="connsiteY3" fmla="*/ 0 h 208807"/>
                <a:gd name="connsiteX4" fmla="*/ 208807 w 208807"/>
                <a:gd name="connsiteY4" fmla="*/ 104404 h 208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07" h="208807">
                  <a:moveTo>
                    <a:pt x="208807" y="104404"/>
                  </a:moveTo>
                  <a:cubicBezTo>
                    <a:pt x="208807" y="162064"/>
                    <a:pt x="162064" y="208807"/>
                    <a:pt x="104404" y="208807"/>
                  </a:cubicBezTo>
                  <a:cubicBezTo>
                    <a:pt x="46743" y="208807"/>
                    <a:pt x="0" y="162064"/>
                    <a:pt x="0" y="104404"/>
                  </a:cubicBezTo>
                  <a:cubicBezTo>
                    <a:pt x="0" y="46743"/>
                    <a:pt x="46743" y="0"/>
                    <a:pt x="104404" y="0"/>
                  </a:cubicBezTo>
                  <a:cubicBezTo>
                    <a:pt x="162064" y="0"/>
                    <a:pt x="208807" y="46743"/>
                    <a:pt x="208807" y="10440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2" name="Bentuk Bebas: Bentuk 591">
              <a:extLst>
                <a:ext uri="{FF2B5EF4-FFF2-40B4-BE49-F238E27FC236}">
                  <a16:creationId xmlns:a16="http://schemas.microsoft.com/office/drawing/2014/main" id="{C18B72D7-9015-4614-B22A-3EE0626DF55F}"/>
                </a:ext>
              </a:extLst>
            </p:cNvPr>
            <p:cNvSpPr/>
            <p:nvPr/>
          </p:nvSpPr>
          <p:spPr>
            <a:xfrm>
              <a:off x="3591086" y="4196023"/>
              <a:ext cx="320668" cy="286517"/>
            </a:xfrm>
            <a:custGeom>
              <a:avLst/>
              <a:gdLst>
                <a:gd name="connsiteX0" fmla="*/ 320669 w 320668"/>
                <a:gd name="connsiteY0" fmla="*/ 286517 h 286517"/>
                <a:gd name="connsiteX1" fmla="*/ 0 w 320668"/>
                <a:gd name="connsiteY1" fmla="*/ 3015 h 28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68" h="286517">
                  <a:moveTo>
                    <a:pt x="320669" y="286517"/>
                  </a:moveTo>
                  <a:cubicBezTo>
                    <a:pt x="320669" y="286517"/>
                    <a:pt x="305753" y="-34266"/>
                    <a:pt x="0" y="3015"/>
                  </a:cubicBezTo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3" name="Bentuk Bebas: Bentuk 592">
              <a:extLst>
                <a:ext uri="{FF2B5EF4-FFF2-40B4-BE49-F238E27FC236}">
                  <a16:creationId xmlns:a16="http://schemas.microsoft.com/office/drawing/2014/main" id="{5373EC6C-ED3E-4446-8B4C-7EEF0E0D55C0}"/>
                </a:ext>
              </a:extLst>
            </p:cNvPr>
            <p:cNvSpPr/>
            <p:nvPr/>
          </p:nvSpPr>
          <p:spPr>
            <a:xfrm>
              <a:off x="3591086" y="5105421"/>
              <a:ext cx="320668" cy="286508"/>
            </a:xfrm>
            <a:custGeom>
              <a:avLst/>
              <a:gdLst>
                <a:gd name="connsiteX0" fmla="*/ 320669 w 320668"/>
                <a:gd name="connsiteY0" fmla="*/ 286509 h 286508"/>
                <a:gd name="connsiteX1" fmla="*/ 0 w 320668"/>
                <a:gd name="connsiteY1" fmla="*/ 3016 h 28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68" h="286508">
                  <a:moveTo>
                    <a:pt x="320669" y="286509"/>
                  </a:moveTo>
                  <a:cubicBezTo>
                    <a:pt x="320669" y="286509"/>
                    <a:pt x="305753" y="-34274"/>
                    <a:pt x="0" y="3016"/>
                  </a:cubicBezTo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4" name="Bentuk Bebas: Bentuk 593">
              <a:extLst>
                <a:ext uri="{FF2B5EF4-FFF2-40B4-BE49-F238E27FC236}">
                  <a16:creationId xmlns:a16="http://schemas.microsoft.com/office/drawing/2014/main" id="{8824DAA4-C225-4383-ADC3-5ADD0585612F}"/>
                </a:ext>
              </a:extLst>
            </p:cNvPr>
            <p:cNvSpPr/>
            <p:nvPr/>
          </p:nvSpPr>
          <p:spPr>
            <a:xfrm>
              <a:off x="3591086" y="5730925"/>
              <a:ext cx="325106" cy="653357"/>
            </a:xfrm>
            <a:custGeom>
              <a:avLst/>
              <a:gdLst>
                <a:gd name="connsiteX0" fmla="*/ 320669 w 325106"/>
                <a:gd name="connsiteY0" fmla="*/ 653358 h 653357"/>
                <a:gd name="connsiteX1" fmla="*/ 0 w 325106"/>
                <a:gd name="connsiteY1" fmla="*/ 0 h 65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5106" h="653357">
                  <a:moveTo>
                    <a:pt x="320669" y="653358"/>
                  </a:moveTo>
                  <a:cubicBezTo>
                    <a:pt x="320669" y="653358"/>
                    <a:pt x="387782" y="29832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5" name="Bentuk Bebas: Bentuk 594">
              <a:extLst>
                <a:ext uri="{FF2B5EF4-FFF2-40B4-BE49-F238E27FC236}">
                  <a16:creationId xmlns:a16="http://schemas.microsoft.com/office/drawing/2014/main" id="{6D23E43C-FCBC-49C5-823B-296F72548F63}"/>
                </a:ext>
              </a:extLst>
            </p:cNvPr>
            <p:cNvSpPr/>
            <p:nvPr/>
          </p:nvSpPr>
          <p:spPr>
            <a:xfrm>
              <a:off x="4128058" y="5626521"/>
              <a:ext cx="208807" cy="208807"/>
            </a:xfrm>
            <a:custGeom>
              <a:avLst/>
              <a:gdLst>
                <a:gd name="connsiteX0" fmla="*/ 208807 w 208807"/>
                <a:gd name="connsiteY0" fmla="*/ 104404 h 208807"/>
                <a:gd name="connsiteX1" fmla="*/ 104403 w 208807"/>
                <a:gd name="connsiteY1" fmla="*/ 208807 h 208807"/>
                <a:gd name="connsiteX2" fmla="*/ 0 w 208807"/>
                <a:gd name="connsiteY2" fmla="*/ 104404 h 208807"/>
                <a:gd name="connsiteX3" fmla="*/ 104403 w 208807"/>
                <a:gd name="connsiteY3" fmla="*/ 0 h 208807"/>
                <a:gd name="connsiteX4" fmla="*/ 208807 w 208807"/>
                <a:gd name="connsiteY4" fmla="*/ 104404 h 208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07" h="208807">
                  <a:moveTo>
                    <a:pt x="208807" y="104404"/>
                  </a:moveTo>
                  <a:cubicBezTo>
                    <a:pt x="208807" y="162064"/>
                    <a:pt x="162064" y="208807"/>
                    <a:pt x="104403" y="208807"/>
                  </a:cubicBezTo>
                  <a:cubicBezTo>
                    <a:pt x="46743" y="208807"/>
                    <a:pt x="0" y="162064"/>
                    <a:pt x="0" y="104404"/>
                  </a:cubicBezTo>
                  <a:cubicBezTo>
                    <a:pt x="0" y="46743"/>
                    <a:pt x="46743" y="0"/>
                    <a:pt x="104403" y="0"/>
                  </a:cubicBezTo>
                  <a:cubicBezTo>
                    <a:pt x="162064" y="0"/>
                    <a:pt x="208807" y="46743"/>
                    <a:pt x="208807" y="10440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6" name="Bentuk Bebas: Bentuk 595">
              <a:extLst>
                <a:ext uri="{FF2B5EF4-FFF2-40B4-BE49-F238E27FC236}">
                  <a16:creationId xmlns:a16="http://schemas.microsoft.com/office/drawing/2014/main" id="{A9C76D46-7375-4610-8FF8-D0062EEB26A1}"/>
                </a:ext>
              </a:extLst>
            </p:cNvPr>
            <p:cNvSpPr/>
            <p:nvPr/>
          </p:nvSpPr>
          <p:spPr>
            <a:xfrm>
              <a:off x="3907363" y="5730925"/>
              <a:ext cx="325107" cy="653357"/>
            </a:xfrm>
            <a:custGeom>
              <a:avLst/>
              <a:gdLst>
                <a:gd name="connsiteX0" fmla="*/ 4439 w 325107"/>
                <a:gd name="connsiteY0" fmla="*/ 653358 h 653357"/>
                <a:gd name="connsiteX1" fmla="*/ 325107 w 325107"/>
                <a:gd name="connsiteY1" fmla="*/ 0 h 65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5107" h="653357">
                  <a:moveTo>
                    <a:pt x="4439" y="653358"/>
                  </a:moveTo>
                  <a:cubicBezTo>
                    <a:pt x="4439" y="653358"/>
                    <a:pt x="-62684" y="29832"/>
                    <a:pt x="325107" y="0"/>
                  </a:cubicBezTo>
                </a:path>
              </a:pathLst>
            </a:custGeom>
            <a:noFill/>
            <a:ln w="19050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7" name="Bentuk Bebas: Bentuk 596">
              <a:extLst>
                <a:ext uri="{FF2B5EF4-FFF2-40B4-BE49-F238E27FC236}">
                  <a16:creationId xmlns:a16="http://schemas.microsoft.com/office/drawing/2014/main" id="{FEE76F52-7CCA-4FE5-A302-08E14FBBAED4}"/>
                </a:ext>
              </a:extLst>
            </p:cNvPr>
            <p:cNvSpPr/>
            <p:nvPr/>
          </p:nvSpPr>
          <p:spPr>
            <a:xfrm>
              <a:off x="4134421" y="4647180"/>
              <a:ext cx="208807" cy="208807"/>
            </a:xfrm>
            <a:custGeom>
              <a:avLst/>
              <a:gdLst>
                <a:gd name="connsiteX0" fmla="*/ 208807 w 208807"/>
                <a:gd name="connsiteY0" fmla="*/ 104404 h 208807"/>
                <a:gd name="connsiteX1" fmla="*/ 104403 w 208807"/>
                <a:gd name="connsiteY1" fmla="*/ 208807 h 208807"/>
                <a:gd name="connsiteX2" fmla="*/ 0 w 208807"/>
                <a:gd name="connsiteY2" fmla="*/ 104404 h 208807"/>
                <a:gd name="connsiteX3" fmla="*/ 104403 w 208807"/>
                <a:gd name="connsiteY3" fmla="*/ 0 h 208807"/>
                <a:gd name="connsiteX4" fmla="*/ 208807 w 208807"/>
                <a:gd name="connsiteY4" fmla="*/ 104404 h 208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07" h="208807">
                  <a:moveTo>
                    <a:pt x="208807" y="104404"/>
                  </a:moveTo>
                  <a:cubicBezTo>
                    <a:pt x="208807" y="162064"/>
                    <a:pt x="162064" y="208807"/>
                    <a:pt x="104403" y="208807"/>
                  </a:cubicBezTo>
                  <a:cubicBezTo>
                    <a:pt x="46743" y="208807"/>
                    <a:pt x="0" y="162064"/>
                    <a:pt x="0" y="104404"/>
                  </a:cubicBezTo>
                  <a:cubicBezTo>
                    <a:pt x="0" y="46743"/>
                    <a:pt x="46743" y="0"/>
                    <a:pt x="104403" y="0"/>
                  </a:cubicBezTo>
                  <a:cubicBezTo>
                    <a:pt x="162064" y="0"/>
                    <a:pt x="208807" y="46743"/>
                    <a:pt x="208807" y="10440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8" name="Bentuk Bebas: Bentuk 597">
              <a:extLst>
                <a:ext uri="{FF2B5EF4-FFF2-40B4-BE49-F238E27FC236}">
                  <a16:creationId xmlns:a16="http://schemas.microsoft.com/office/drawing/2014/main" id="{B3D94A38-054D-4AC8-88D1-31143D096080}"/>
                </a:ext>
              </a:extLst>
            </p:cNvPr>
            <p:cNvSpPr/>
            <p:nvPr/>
          </p:nvSpPr>
          <p:spPr>
            <a:xfrm>
              <a:off x="3913718" y="4751574"/>
              <a:ext cx="325105" cy="620096"/>
            </a:xfrm>
            <a:custGeom>
              <a:avLst/>
              <a:gdLst>
                <a:gd name="connsiteX0" fmla="*/ 4437 w 325105"/>
                <a:gd name="connsiteY0" fmla="*/ 620096 h 620096"/>
                <a:gd name="connsiteX1" fmla="*/ 325106 w 325105"/>
                <a:gd name="connsiteY1" fmla="*/ 0 h 620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5105" h="620096">
                  <a:moveTo>
                    <a:pt x="4437" y="620096"/>
                  </a:moveTo>
                  <a:cubicBezTo>
                    <a:pt x="4437" y="620096"/>
                    <a:pt x="-62676" y="29832"/>
                    <a:pt x="325106" y="0"/>
                  </a:cubicBezTo>
                </a:path>
              </a:pathLst>
            </a:custGeom>
            <a:noFill/>
            <a:ln w="19050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9" name="Bentuk Bebas: Bentuk 598">
              <a:extLst>
                <a:ext uri="{FF2B5EF4-FFF2-40B4-BE49-F238E27FC236}">
                  <a16:creationId xmlns:a16="http://schemas.microsoft.com/office/drawing/2014/main" id="{7A732552-57B6-49AA-9B70-4DC901F62311}"/>
                </a:ext>
              </a:extLst>
            </p:cNvPr>
            <p:cNvSpPr/>
            <p:nvPr/>
          </p:nvSpPr>
          <p:spPr>
            <a:xfrm>
              <a:off x="3220068" y="4906336"/>
              <a:ext cx="9525" cy="1503168"/>
            </a:xfrm>
            <a:custGeom>
              <a:avLst/>
              <a:gdLst>
                <a:gd name="connsiteX0" fmla="*/ 0 w 9525"/>
                <a:gd name="connsiteY0" fmla="*/ 1503169 h 1503168"/>
                <a:gd name="connsiteX1" fmla="*/ 0 w 9525"/>
                <a:gd name="connsiteY1" fmla="*/ 0 h 1503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503168">
                  <a:moveTo>
                    <a:pt x="0" y="1503169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0" name="Bentuk Bebas: Bentuk 599">
              <a:extLst>
                <a:ext uri="{FF2B5EF4-FFF2-40B4-BE49-F238E27FC236}">
                  <a16:creationId xmlns:a16="http://schemas.microsoft.com/office/drawing/2014/main" id="{127C7747-0E94-4CCD-BD21-4BF77F2E20CA}"/>
                </a:ext>
              </a:extLst>
            </p:cNvPr>
            <p:cNvSpPr/>
            <p:nvPr/>
          </p:nvSpPr>
          <p:spPr>
            <a:xfrm>
              <a:off x="3115665" y="4801933"/>
              <a:ext cx="208807" cy="208807"/>
            </a:xfrm>
            <a:custGeom>
              <a:avLst/>
              <a:gdLst>
                <a:gd name="connsiteX0" fmla="*/ 208807 w 208807"/>
                <a:gd name="connsiteY0" fmla="*/ 104404 h 208807"/>
                <a:gd name="connsiteX1" fmla="*/ 104404 w 208807"/>
                <a:gd name="connsiteY1" fmla="*/ 208807 h 208807"/>
                <a:gd name="connsiteX2" fmla="*/ 0 w 208807"/>
                <a:gd name="connsiteY2" fmla="*/ 104404 h 208807"/>
                <a:gd name="connsiteX3" fmla="*/ 104404 w 208807"/>
                <a:gd name="connsiteY3" fmla="*/ 0 h 208807"/>
                <a:gd name="connsiteX4" fmla="*/ 208807 w 208807"/>
                <a:gd name="connsiteY4" fmla="*/ 104404 h 208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07" h="208807">
                  <a:moveTo>
                    <a:pt x="208807" y="104404"/>
                  </a:moveTo>
                  <a:cubicBezTo>
                    <a:pt x="208807" y="162064"/>
                    <a:pt x="162064" y="208807"/>
                    <a:pt x="104404" y="208807"/>
                  </a:cubicBezTo>
                  <a:cubicBezTo>
                    <a:pt x="46743" y="208807"/>
                    <a:pt x="0" y="162064"/>
                    <a:pt x="0" y="104404"/>
                  </a:cubicBezTo>
                  <a:cubicBezTo>
                    <a:pt x="0" y="46743"/>
                    <a:pt x="46743" y="0"/>
                    <a:pt x="104404" y="0"/>
                  </a:cubicBezTo>
                  <a:cubicBezTo>
                    <a:pt x="162064" y="0"/>
                    <a:pt x="208807" y="46743"/>
                    <a:pt x="208807" y="10440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1" name="Bentuk Bebas: Bentuk 600">
              <a:extLst>
                <a:ext uri="{FF2B5EF4-FFF2-40B4-BE49-F238E27FC236}">
                  <a16:creationId xmlns:a16="http://schemas.microsoft.com/office/drawing/2014/main" id="{EF2C1EF1-C2DE-4DF7-A021-BF3C4B5464FC}"/>
                </a:ext>
              </a:extLst>
            </p:cNvPr>
            <p:cNvSpPr/>
            <p:nvPr/>
          </p:nvSpPr>
          <p:spPr>
            <a:xfrm>
              <a:off x="2899400" y="5045004"/>
              <a:ext cx="320668" cy="286518"/>
            </a:xfrm>
            <a:custGeom>
              <a:avLst/>
              <a:gdLst>
                <a:gd name="connsiteX0" fmla="*/ 320669 w 320668"/>
                <a:gd name="connsiteY0" fmla="*/ 286518 h 286518"/>
                <a:gd name="connsiteX1" fmla="*/ 0 w 320668"/>
                <a:gd name="connsiteY1" fmla="*/ 3016 h 28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68" h="286518">
                  <a:moveTo>
                    <a:pt x="320669" y="286518"/>
                  </a:moveTo>
                  <a:cubicBezTo>
                    <a:pt x="320669" y="286518"/>
                    <a:pt x="305753" y="-34274"/>
                    <a:pt x="0" y="3016"/>
                  </a:cubicBezTo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2" name="Bentuk Bebas: Bentuk 601">
              <a:extLst>
                <a:ext uri="{FF2B5EF4-FFF2-40B4-BE49-F238E27FC236}">
                  <a16:creationId xmlns:a16="http://schemas.microsoft.com/office/drawing/2014/main" id="{9314114D-E833-4617-843F-0CC57DBABDDB}"/>
                </a:ext>
              </a:extLst>
            </p:cNvPr>
            <p:cNvSpPr/>
            <p:nvPr/>
          </p:nvSpPr>
          <p:spPr>
            <a:xfrm>
              <a:off x="2899400" y="5734106"/>
              <a:ext cx="325107" cy="646699"/>
            </a:xfrm>
            <a:custGeom>
              <a:avLst/>
              <a:gdLst>
                <a:gd name="connsiteX0" fmla="*/ 320669 w 325107"/>
                <a:gd name="connsiteY0" fmla="*/ 646700 h 646699"/>
                <a:gd name="connsiteX1" fmla="*/ 0 w 325107"/>
                <a:gd name="connsiteY1" fmla="*/ 0 h 64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5107" h="646699">
                  <a:moveTo>
                    <a:pt x="320669" y="646700"/>
                  </a:moveTo>
                  <a:cubicBezTo>
                    <a:pt x="320669" y="646700"/>
                    <a:pt x="387791" y="29823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3" name="Bentuk Bebas: Bentuk 602">
              <a:extLst>
                <a:ext uri="{FF2B5EF4-FFF2-40B4-BE49-F238E27FC236}">
                  <a16:creationId xmlns:a16="http://schemas.microsoft.com/office/drawing/2014/main" id="{A7BE2013-1F63-475C-9D61-324E14145C85}"/>
                </a:ext>
              </a:extLst>
            </p:cNvPr>
            <p:cNvSpPr/>
            <p:nvPr/>
          </p:nvSpPr>
          <p:spPr>
            <a:xfrm>
              <a:off x="2794996" y="5629703"/>
              <a:ext cx="208807" cy="208807"/>
            </a:xfrm>
            <a:custGeom>
              <a:avLst/>
              <a:gdLst>
                <a:gd name="connsiteX0" fmla="*/ 208807 w 208807"/>
                <a:gd name="connsiteY0" fmla="*/ 104403 h 208807"/>
                <a:gd name="connsiteX1" fmla="*/ 104404 w 208807"/>
                <a:gd name="connsiteY1" fmla="*/ 208807 h 208807"/>
                <a:gd name="connsiteX2" fmla="*/ 0 w 208807"/>
                <a:gd name="connsiteY2" fmla="*/ 104403 h 208807"/>
                <a:gd name="connsiteX3" fmla="*/ 104404 w 208807"/>
                <a:gd name="connsiteY3" fmla="*/ 0 h 208807"/>
                <a:gd name="connsiteX4" fmla="*/ 208807 w 208807"/>
                <a:gd name="connsiteY4" fmla="*/ 104403 h 208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07" h="208807">
                  <a:moveTo>
                    <a:pt x="208807" y="104403"/>
                  </a:moveTo>
                  <a:cubicBezTo>
                    <a:pt x="208807" y="162064"/>
                    <a:pt x="162064" y="208807"/>
                    <a:pt x="104404" y="208807"/>
                  </a:cubicBezTo>
                  <a:cubicBezTo>
                    <a:pt x="46743" y="208807"/>
                    <a:pt x="0" y="162064"/>
                    <a:pt x="0" y="104403"/>
                  </a:cubicBezTo>
                  <a:cubicBezTo>
                    <a:pt x="0" y="46743"/>
                    <a:pt x="46743" y="0"/>
                    <a:pt x="104404" y="0"/>
                  </a:cubicBezTo>
                  <a:cubicBezTo>
                    <a:pt x="162064" y="0"/>
                    <a:pt x="208807" y="46743"/>
                    <a:pt x="208807" y="104403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4" name="Bentuk Bebas: Bentuk 603">
              <a:extLst>
                <a:ext uri="{FF2B5EF4-FFF2-40B4-BE49-F238E27FC236}">
                  <a16:creationId xmlns:a16="http://schemas.microsoft.com/office/drawing/2014/main" id="{D595DA63-0322-4213-9B49-DCB79A3644B6}"/>
                </a:ext>
              </a:extLst>
            </p:cNvPr>
            <p:cNvSpPr/>
            <p:nvPr/>
          </p:nvSpPr>
          <p:spPr>
            <a:xfrm>
              <a:off x="8781878" y="3782938"/>
              <a:ext cx="342900" cy="342900"/>
            </a:xfrm>
            <a:custGeom>
              <a:avLst/>
              <a:gdLst>
                <a:gd name="connsiteX0" fmla="*/ 342900 w 342900"/>
                <a:gd name="connsiteY0" fmla="*/ 171450 h 342900"/>
                <a:gd name="connsiteX1" fmla="*/ 171450 w 342900"/>
                <a:gd name="connsiteY1" fmla="*/ 342900 h 342900"/>
                <a:gd name="connsiteX2" fmla="*/ 0 w 342900"/>
                <a:gd name="connsiteY2" fmla="*/ 171450 h 342900"/>
                <a:gd name="connsiteX3" fmla="*/ 171450 w 342900"/>
                <a:gd name="connsiteY3" fmla="*/ 0 h 342900"/>
                <a:gd name="connsiteX4" fmla="*/ 342900 w 342900"/>
                <a:gd name="connsiteY4" fmla="*/ 1714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" h="342900">
                  <a:moveTo>
                    <a:pt x="342900" y="171450"/>
                  </a:moveTo>
                  <a:cubicBezTo>
                    <a:pt x="342900" y="266139"/>
                    <a:pt x="266139" y="342900"/>
                    <a:pt x="171450" y="342900"/>
                  </a:cubicBezTo>
                  <a:cubicBezTo>
                    <a:pt x="76761" y="342900"/>
                    <a:pt x="0" y="266139"/>
                    <a:pt x="0" y="171450"/>
                  </a:cubicBezTo>
                  <a:cubicBezTo>
                    <a:pt x="0" y="76761"/>
                    <a:pt x="76761" y="0"/>
                    <a:pt x="171450" y="0"/>
                  </a:cubicBezTo>
                  <a:cubicBezTo>
                    <a:pt x="266139" y="0"/>
                    <a:pt x="342900" y="76761"/>
                    <a:pt x="342900" y="17145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5" name="Bentuk Bebas: Bentuk 604">
              <a:extLst>
                <a:ext uri="{FF2B5EF4-FFF2-40B4-BE49-F238E27FC236}">
                  <a16:creationId xmlns:a16="http://schemas.microsoft.com/office/drawing/2014/main" id="{642B0C2F-A283-41E4-9269-6F68CFCE9A21}"/>
                </a:ext>
              </a:extLst>
            </p:cNvPr>
            <p:cNvSpPr/>
            <p:nvPr/>
          </p:nvSpPr>
          <p:spPr>
            <a:xfrm>
              <a:off x="6333952" y="5183100"/>
              <a:ext cx="805148" cy="114422"/>
            </a:xfrm>
            <a:custGeom>
              <a:avLst/>
              <a:gdLst>
                <a:gd name="connsiteX0" fmla="*/ 805149 w 805148"/>
                <a:gd name="connsiteY0" fmla="*/ 21921 h 114422"/>
                <a:gd name="connsiteX1" fmla="*/ 304800 w 805148"/>
                <a:gd name="connsiteY1" fmla="*/ 114313 h 114422"/>
                <a:gd name="connsiteX2" fmla="*/ 0 w 805148"/>
                <a:gd name="connsiteY2" fmla="*/ 114313 h 114422"/>
                <a:gd name="connsiteX3" fmla="*/ 0 w 805148"/>
                <a:gd name="connsiteY3" fmla="*/ 56116 h 114422"/>
                <a:gd name="connsiteX4" fmla="*/ 485775 w 805148"/>
                <a:gd name="connsiteY4" fmla="*/ 13 h 114422"/>
                <a:gd name="connsiteX5" fmla="*/ 805149 w 805148"/>
                <a:gd name="connsiteY5" fmla="*/ 21921 h 114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5148" h="114422">
                  <a:moveTo>
                    <a:pt x="805149" y="21921"/>
                  </a:moveTo>
                  <a:cubicBezTo>
                    <a:pt x="586454" y="121362"/>
                    <a:pt x="304800" y="114313"/>
                    <a:pt x="304800" y="114313"/>
                  </a:cubicBezTo>
                  <a:lnTo>
                    <a:pt x="0" y="114313"/>
                  </a:lnTo>
                  <a:lnTo>
                    <a:pt x="0" y="56116"/>
                  </a:lnTo>
                  <a:cubicBezTo>
                    <a:pt x="124206" y="21445"/>
                    <a:pt x="295942" y="13"/>
                    <a:pt x="485775" y="13"/>
                  </a:cubicBezTo>
                  <a:cubicBezTo>
                    <a:pt x="592627" y="-358"/>
                    <a:pt x="699354" y="6957"/>
                    <a:pt x="805149" y="21921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6" name="Bentuk Bebas: Bentuk 605">
              <a:extLst>
                <a:ext uri="{FF2B5EF4-FFF2-40B4-BE49-F238E27FC236}">
                  <a16:creationId xmlns:a16="http://schemas.microsoft.com/office/drawing/2014/main" id="{C29F66DE-AAB7-4FDC-8564-D6B0B1F5AC47}"/>
                </a:ext>
              </a:extLst>
            </p:cNvPr>
            <p:cNvSpPr/>
            <p:nvPr/>
          </p:nvSpPr>
          <p:spPr>
            <a:xfrm>
              <a:off x="6133927" y="5205021"/>
              <a:ext cx="1371600" cy="359092"/>
            </a:xfrm>
            <a:custGeom>
              <a:avLst/>
              <a:gdLst>
                <a:gd name="connsiteX0" fmla="*/ 1371600 w 1371600"/>
                <a:gd name="connsiteY0" fmla="*/ 168592 h 359092"/>
                <a:gd name="connsiteX1" fmla="*/ 685800 w 1371600"/>
                <a:gd name="connsiteY1" fmla="*/ 359092 h 359092"/>
                <a:gd name="connsiteX2" fmla="*/ 0 w 1371600"/>
                <a:gd name="connsiteY2" fmla="*/ 168592 h 359092"/>
                <a:gd name="connsiteX3" fmla="*/ 200025 w 1371600"/>
                <a:gd name="connsiteY3" fmla="*/ 34194 h 359092"/>
                <a:gd name="connsiteX4" fmla="*/ 200025 w 1371600"/>
                <a:gd name="connsiteY4" fmla="*/ 92392 h 359092"/>
                <a:gd name="connsiteX5" fmla="*/ 504825 w 1371600"/>
                <a:gd name="connsiteY5" fmla="*/ 92392 h 359092"/>
                <a:gd name="connsiteX6" fmla="*/ 1005174 w 1371600"/>
                <a:gd name="connsiteY6" fmla="*/ 0 h 359092"/>
                <a:gd name="connsiteX7" fmla="*/ 1371600 w 1371600"/>
                <a:gd name="connsiteY7" fmla="*/ 168592 h 35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600" h="359092">
                  <a:moveTo>
                    <a:pt x="1371600" y="168592"/>
                  </a:moveTo>
                  <a:cubicBezTo>
                    <a:pt x="1371600" y="273844"/>
                    <a:pt x="1064514" y="359092"/>
                    <a:pt x="685800" y="359092"/>
                  </a:cubicBezTo>
                  <a:cubicBezTo>
                    <a:pt x="307086" y="359092"/>
                    <a:pt x="0" y="273844"/>
                    <a:pt x="0" y="168592"/>
                  </a:cubicBezTo>
                  <a:cubicBezTo>
                    <a:pt x="0" y="116110"/>
                    <a:pt x="76391" y="68580"/>
                    <a:pt x="200025" y="34194"/>
                  </a:cubicBezTo>
                  <a:lnTo>
                    <a:pt x="200025" y="92392"/>
                  </a:lnTo>
                  <a:lnTo>
                    <a:pt x="504825" y="92392"/>
                  </a:lnTo>
                  <a:cubicBezTo>
                    <a:pt x="504825" y="92392"/>
                    <a:pt x="786479" y="99441"/>
                    <a:pt x="1005174" y="0"/>
                  </a:cubicBezTo>
                  <a:cubicBezTo>
                    <a:pt x="1223010" y="31813"/>
                    <a:pt x="1371600" y="95345"/>
                    <a:pt x="1371600" y="16859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7" name="Bentuk Bebas: Bentuk 606">
              <a:extLst>
                <a:ext uri="{FF2B5EF4-FFF2-40B4-BE49-F238E27FC236}">
                  <a16:creationId xmlns:a16="http://schemas.microsoft.com/office/drawing/2014/main" id="{000CC285-65B6-4E07-B5F0-D051518FD354}"/>
                </a:ext>
              </a:extLst>
            </p:cNvPr>
            <p:cNvSpPr/>
            <p:nvPr/>
          </p:nvSpPr>
          <p:spPr>
            <a:xfrm>
              <a:off x="6615521" y="4187465"/>
              <a:ext cx="291798" cy="292318"/>
            </a:xfrm>
            <a:custGeom>
              <a:avLst/>
              <a:gdLst>
                <a:gd name="connsiteX0" fmla="*/ 0 w 291798"/>
                <a:gd name="connsiteY0" fmla="*/ 0 h 292318"/>
                <a:gd name="connsiteX1" fmla="*/ 291799 w 291798"/>
                <a:gd name="connsiteY1" fmla="*/ 0 h 292318"/>
                <a:gd name="connsiteX2" fmla="*/ 291799 w 291798"/>
                <a:gd name="connsiteY2" fmla="*/ 292318 h 292318"/>
                <a:gd name="connsiteX3" fmla="*/ 0 w 291798"/>
                <a:gd name="connsiteY3" fmla="*/ 292318 h 292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798" h="292318">
                  <a:moveTo>
                    <a:pt x="0" y="0"/>
                  </a:moveTo>
                  <a:lnTo>
                    <a:pt x="291799" y="0"/>
                  </a:lnTo>
                  <a:lnTo>
                    <a:pt x="291799" y="292318"/>
                  </a:lnTo>
                  <a:lnTo>
                    <a:pt x="0" y="292318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8" name="Bentuk Bebas: Bentuk 607">
              <a:extLst>
                <a:ext uri="{FF2B5EF4-FFF2-40B4-BE49-F238E27FC236}">
                  <a16:creationId xmlns:a16="http://schemas.microsoft.com/office/drawing/2014/main" id="{9BEC273B-88DC-41D2-B910-5C66076415B7}"/>
                </a:ext>
              </a:extLst>
            </p:cNvPr>
            <p:cNvSpPr/>
            <p:nvPr/>
          </p:nvSpPr>
          <p:spPr>
            <a:xfrm>
              <a:off x="6633466" y="4360729"/>
              <a:ext cx="313981" cy="256866"/>
            </a:xfrm>
            <a:custGeom>
              <a:avLst/>
              <a:gdLst>
                <a:gd name="connsiteX0" fmla="*/ 90574 w 313981"/>
                <a:gd name="connsiteY0" fmla="*/ 33448 h 256866"/>
                <a:gd name="connsiteX1" fmla="*/ 72457 w 313981"/>
                <a:gd name="connsiteY1" fmla="*/ 124021 h 256866"/>
                <a:gd name="connsiteX2" fmla="*/ 0 w 313981"/>
                <a:gd name="connsiteY2" fmla="*/ 154215 h 256866"/>
                <a:gd name="connsiteX3" fmla="*/ 78496 w 313981"/>
                <a:gd name="connsiteY3" fmla="*/ 256866 h 256866"/>
                <a:gd name="connsiteX4" fmla="*/ 223409 w 313981"/>
                <a:gd name="connsiteY4" fmla="*/ 256866 h 256866"/>
                <a:gd name="connsiteX5" fmla="*/ 313982 w 313981"/>
                <a:gd name="connsiteY5" fmla="*/ 166293 h 256866"/>
                <a:gd name="connsiteX6" fmla="*/ 217370 w 313981"/>
                <a:gd name="connsiteY6" fmla="*/ 21380 h 256866"/>
                <a:gd name="connsiteX7" fmla="*/ 90574 w 313981"/>
                <a:gd name="connsiteY7" fmla="*/ 33448 h 25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981" h="256866">
                  <a:moveTo>
                    <a:pt x="90574" y="33448"/>
                  </a:moveTo>
                  <a:cubicBezTo>
                    <a:pt x="90574" y="33448"/>
                    <a:pt x="114728" y="117982"/>
                    <a:pt x="72457" y="124021"/>
                  </a:cubicBezTo>
                  <a:cubicBezTo>
                    <a:pt x="46225" y="128117"/>
                    <a:pt x="21374" y="138470"/>
                    <a:pt x="0" y="154215"/>
                  </a:cubicBezTo>
                  <a:lnTo>
                    <a:pt x="78496" y="256866"/>
                  </a:lnTo>
                  <a:lnTo>
                    <a:pt x="223409" y="256866"/>
                  </a:lnTo>
                  <a:lnTo>
                    <a:pt x="313982" y="166293"/>
                  </a:lnTo>
                  <a:cubicBezTo>
                    <a:pt x="313982" y="166293"/>
                    <a:pt x="193224" y="75720"/>
                    <a:pt x="217370" y="21380"/>
                  </a:cubicBezTo>
                  <a:cubicBezTo>
                    <a:pt x="241525" y="-32970"/>
                    <a:pt x="90574" y="33448"/>
                    <a:pt x="90574" y="33448"/>
                  </a:cubicBezTo>
                  <a:close/>
                </a:path>
              </a:pathLst>
            </a:custGeom>
            <a:solidFill>
              <a:srgbClr val="FFB9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9" name="Bentuk Bebas: Bentuk 608">
              <a:extLst>
                <a:ext uri="{FF2B5EF4-FFF2-40B4-BE49-F238E27FC236}">
                  <a16:creationId xmlns:a16="http://schemas.microsoft.com/office/drawing/2014/main" id="{3356290D-C591-49AD-883B-FA6A246B8E4B}"/>
                </a:ext>
              </a:extLst>
            </p:cNvPr>
            <p:cNvSpPr/>
            <p:nvPr/>
          </p:nvSpPr>
          <p:spPr>
            <a:xfrm>
              <a:off x="6633466" y="4360729"/>
              <a:ext cx="313981" cy="256866"/>
            </a:xfrm>
            <a:custGeom>
              <a:avLst/>
              <a:gdLst>
                <a:gd name="connsiteX0" fmla="*/ 90574 w 313981"/>
                <a:gd name="connsiteY0" fmla="*/ 33448 h 256866"/>
                <a:gd name="connsiteX1" fmla="*/ 72457 w 313981"/>
                <a:gd name="connsiteY1" fmla="*/ 124021 h 256866"/>
                <a:gd name="connsiteX2" fmla="*/ 0 w 313981"/>
                <a:gd name="connsiteY2" fmla="*/ 154215 h 256866"/>
                <a:gd name="connsiteX3" fmla="*/ 78496 w 313981"/>
                <a:gd name="connsiteY3" fmla="*/ 256866 h 256866"/>
                <a:gd name="connsiteX4" fmla="*/ 223409 w 313981"/>
                <a:gd name="connsiteY4" fmla="*/ 256866 h 256866"/>
                <a:gd name="connsiteX5" fmla="*/ 313982 w 313981"/>
                <a:gd name="connsiteY5" fmla="*/ 166293 h 256866"/>
                <a:gd name="connsiteX6" fmla="*/ 217370 w 313981"/>
                <a:gd name="connsiteY6" fmla="*/ 21380 h 256866"/>
                <a:gd name="connsiteX7" fmla="*/ 90574 w 313981"/>
                <a:gd name="connsiteY7" fmla="*/ 33448 h 25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981" h="256866">
                  <a:moveTo>
                    <a:pt x="90574" y="33448"/>
                  </a:moveTo>
                  <a:cubicBezTo>
                    <a:pt x="90574" y="33448"/>
                    <a:pt x="114728" y="117982"/>
                    <a:pt x="72457" y="124021"/>
                  </a:cubicBezTo>
                  <a:cubicBezTo>
                    <a:pt x="46225" y="128117"/>
                    <a:pt x="21374" y="138470"/>
                    <a:pt x="0" y="154215"/>
                  </a:cubicBezTo>
                  <a:lnTo>
                    <a:pt x="78496" y="256866"/>
                  </a:lnTo>
                  <a:lnTo>
                    <a:pt x="223409" y="256866"/>
                  </a:lnTo>
                  <a:lnTo>
                    <a:pt x="313982" y="166293"/>
                  </a:lnTo>
                  <a:cubicBezTo>
                    <a:pt x="313982" y="166293"/>
                    <a:pt x="193224" y="75720"/>
                    <a:pt x="217370" y="21380"/>
                  </a:cubicBezTo>
                  <a:cubicBezTo>
                    <a:pt x="241525" y="-32970"/>
                    <a:pt x="90574" y="33448"/>
                    <a:pt x="90574" y="33448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0" name="Bentuk Bebas: Bentuk 609">
              <a:extLst>
                <a:ext uri="{FF2B5EF4-FFF2-40B4-BE49-F238E27FC236}">
                  <a16:creationId xmlns:a16="http://schemas.microsoft.com/office/drawing/2014/main" id="{E74B9BAC-42D0-42DD-88D2-1970CFBD60B1}"/>
                </a:ext>
              </a:extLst>
            </p:cNvPr>
            <p:cNvSpPr/>
            <p:nvPr/>
          </p:nvSpPr>
          <p:spPr>
            <a:xfrm>
              <a:off x="6760263" y="5355706"/>
              <a:ext cx="235486" cy="143465"/>
            </a:xfrm>
            <a:custGeom>
              <a:avLst/>
              <a:gdLst>
                <a:gd name="connsiteX0" fmla="*/ 0 w 235486"/>
                <a:gd name="connsiteY0" fmla="*/ 89125 h 143465"/>
                <a:gd name="connsiteX1" fmla="*/ 138884 w 235486"/>
                <a:gd name="connsiteY1" fmla="*/ 137427 h 143465"/>
                <a:gd name="connsiteX2" fmla="*/ 235486 w 235486"/>
                <a:gd name="connsiteY2" fmla="*/ 143466 h 143465"/>
                <a:gd name="connsiteX3" fmla="*/ 229448 w 235486"/>
                <a:gd name="connsiteY3" fmla="*/ 58931 h 143465"/>
                <a:gd name="connsiteX4" fmla="*/ 30194 w 235486"/>
                <a:gd name="connsiteY4" fmla="*/ 0 h 143465"/>
                <a:gd name="connsiteX5" fmla="*/ 0 w 235486"/>
                <a:gd name="connsiteY5" fmla="*/ 89125 h 143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486" h="143465">
                  <a:moveTo>
                    <a:pt x="0" y="89125"/>
                  </a:moveTo>
                  <a:lnTo>
                    <a:pt x="138884" y="137427"/>
                  </a:lnTo>
                  <a:lnTo>
                    <a:pt x="235486" y="143466"/>
                  </a:lnTo>
                  <a:lnTo>
                    <a:pt x="229448" y="58931"/>
                  </a:lnTo>
                  <a:lnTo>
                    <a:pt x="30194" y="0"/>
                  </a:lnTo>
                  <a:lnTo>
                    <a:pt x="0" y="89125"/>
                  </a:lnTo>
                  <a:close/>
                </a:path>
              </a:pathLst>
            </a:custGeom>
            <a:solidFill>
              <a:srgbClr val="FFB9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1" name="Bentuk Bebas: Bentuk 610">
              <a:extLst>
                <a:ext uri="{FF2B5EF4-FFF2-40B4-BE49-F238E27FC236}">
                  <a16:creationId xmlns:a16="http://schemas.microsoft.com/office/drawing/2014/main" id="{5937D298-F7A5-4D2F-9EA8-4C0B1CA941BE}"/>
                </a:ext>
              </a:extLst>
            </p:cNvPr>
            <p:cNvSpPr/>
            <p:nvPr/>
          </p:nvSpPr>
          <p:spPr>
            <a:xfrm>
              <a:off x="6938390" y="5346503"/>
              <a:ext cx="329819" cy="167817"/>
            </a:xfrm>
            <a:custGeom>
              <a:avLst/>
              <a:gdLst>
                <a:gd name="connsiteX0" fmla="*/ 0 w 329819"/>
                <a:gd name="connsiteY0" fmla="*/ 80212 h 167817"/>
                <a:gd name="connsiteX1" fmla="*/ 12078 w 329819"/>
                <a:gd name="connsiteY1" fmla="*/ 164747 h 167817"/>
                <a:gd name="connsiteX2" fmla="*/ 235496 w 329819"/>
                <a:gd name="connsiteY2" fmla="*/ 164747 h 167817"/>
                <a:gd name="connsiteX3" fmla="*/ 320030 w 329819"/>
                <a:gd name="connsiteY3" fmla="*/ 80212 h 167817"/>
                <a:gd name="connsiteX4" fmla="*/ 187833 w 329819"/>
                <a:gd name="connsiteY4" fmla="*/ 1717 h 167817"/>
                <a:gd name="connsiteX5" fmla="*/ 0 w 329819"/>
                <a:gd name="connsiteY5" fmla="*/ 43979 h 16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9819" h="167817">
                  <a:moveTo>
                    <a:pt x="0" y="80212"/>
                  </a:moveTo>
                  <a:cubicBezTo>
                    <a:pt x="0" y="80212"/>
                    <a:pt x="0" y="164747"/>
                    <a:pt x="12078" y="164747"/>
                  </a:cubicBezTo>
                  <a:cubicBezTo>
                    <a:pt x="24156" y="164747"/>
                    <a:pt x="187186" y="146630"/>
                    <a:pt x="235496" y="164747"/>
                  </a:cubicBezTo>
                  <a:cubicBezTo>
                    <a:pt x="283797" y="182864"/>
                    <a:pt x="356254" y="116436"/>
                    <a:pt x="320030" y="80212"/>
                  </a:cubicBezTo>
                  <a:cubicBezTo>
                    <a:pt x="283797" y="43979"/>
                    <a:pt x="224704" y="-10361"/>
                    <a:pt x="187833" y="1717"/>
                  </a:cubicBezTo>
                  <a:cubicBezTo>
                    <a:pt x="150962" y="13795"/>
                    <a:pt x="0" y="43979"/>
                    <a:pt x="0" y="43979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2" name="Bentuk Bebas: Bentuk 611">
              <a:extLst>
                <a:ext uri="{FF2B5EF4-FFF2-40B4-BE49-F238E27FC236}">
                  <a16:creationId xmlns:a16="http://schemas.microsoft.com/office/drawing/2014/main" id="{494DEE7A-087E-4284-B977-9399CC1C65B1}"/>
                </a:ext>
              </a:extLst>
            </p:cNvPr>
            <p:cNvSpPr/>
            <p:nvPr/>
          </p:nvSpPr>
          <p:spPr>
            <a:xfrm>
              <a:off x="6453828" y="5348220"/>
              <a:ext cx="240016" cy="161053"/>
            </a:xfrm>
            <a:custGeom>
              <a:avLst/>
              <a:gdLst>
                <a:gd name="connsiteX0" fmla="*/ 40754 w 240016"/>
                <a:gd name="connsiteY0" fmla="*/ 0 h 161053"/>
                <a:gd name="connsiteX1" fmla="*/ 16608 w 240016"/>
                <a:gd name="connsiteY1" fmla="*/ 156991 h 161053"/>
                <a:gd name="connsiteX2" fmla="*/ 125288 w 240016"/>
                <a:gd name="connsiteY2" fmla="*/ 144913 h 161053"/>
                <a:gd name="connsiteX3" fmla="*/ 227939 w 240016"/>
                <a:gd name="connsiteY3" fmla="*/ 126796 h 161053"/>
                <a:gd name="connsiteX4" fmla="*/ 240017 w 240016"/>
                <a:gd name="connsiteY4" fmla="*/ 78495 h 161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016" h="161053">
                  <a:moveTo>
                    <a:pt x="40754" y="0"/>
                  </a:moveTo>
                  <a:cubicBezTo>
                    <a:pt x="40754" y="0"/>
                    <a:pt x="-31703" y="144913"/>
                    <a:pt x="16608" y="156991"/>
                  </a:cubicBezTo>
                  <a:cubicBezTo>
                    <a:pt x="64910" y="169069"/>
                    <a:pt x="119259" y="150952"/>
                    <a:pt x="125288" y="144913"/>
                  </a:cubicBezTo>
                  <a:cubicBezTo>
                    <a:pt x="131327" y="138874"/>
                    <a:pt x="215861" y="114719"/>
                    <a:pt x="227939" y="126796"/>
                  </a:cubicBezTo>
                  <a:cubicBezTo>
                    <a:pt x="240017" y="138874"/>
                    <a:pt x="240017" y="78495"/>
                    <a:pt x="240017" y="78495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3" name="Bentuk Bebas: Bentuk 612">
              <a:extLst>
                <a:ext uri="{FF2B5EF4-FFF2-40B4-BE49-F238E27FC236}">
                  <a16:creationId xmlns:a16="http://schemas.microsoft.com/office/drawing/2014/main" id="{1C5264A7-3B4F-46C1-A0FA-5604C98402BB}"/>
                </a:ext>
              </a:extLst>
            </p:cNvPr>
            <p:cNvSpPr/>
            <p:nvPr/>
          </p:nvSpPr>
          <p:spPr>
            <a:xfrm>
              <a:off x="6493702" y="5148957"/>
              <a:ext cx="577719" cy="230959"/>
            </a:xfrm>
            <a:custGeom>
              <a:avLst/>
              <a:gdLst>
                <a:gd name="connsiteX0" fmla="*/ 61269 w 577719"/>
                <a:gd name="connsiteY0" fmla="*/ 0 h 230959"/>
                <a:gd name="connsiteX1" fmla="*/ 31074 w 577719"/>
                <a:gd name="connsiteY1" fmla="*/ 199263 h 230959"/>
                <a:gd name="connsiteX2" fmla="*/ 550358 w 577719"/>
                <a:gd name="connsiteY2" fmla="*/ 199263 h 230959"/>
                <a:gd name="connsiteX3" fmla="*/ 550358 w 577719"/>
                <a:gd name="connsiteY3" fmla="*/ 12078 h 230959"/>
                <a:gd name="connsiteX4" fmla="*/ 61269 w 577719"/>
                <a:gd name="connsiteY4" fmla="*/ 0 h 23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719" h="230959">
                  <a:moveTo>
                    <a:pt x="61269" y="0"/>
                  </a:moveTo>
                  <a:cubicBezTo>
                    <a:pt x="61269" y="0"/>
                    <a:pt x="-53460" y="156991"/>
                    <a:pt x="31074" y="199263"/>
                  </a:cubicBezTo>
                  <a:cubicBezTo>
                    <a:pt x="115609" y="241525"/>
                    <a:pt x="520174" y="241525"/>
                    <a:pt x="550358" y="199263"/>
                  </a:cubicBezTo>
                  <a:cubicBezTo>
                    <a:pt x="580553" y="156991"/>
                    <a:pt x="592630" y="24156"/>
                    <a:pt x="550358" y="12078"/>
                  </a:cubicBezTo>
                  <a:cubicBezTo>
                    <a:pt x="508096" y="0"/>
                    <a:pt x="61269" y="0"/>
                    <a:pt x="61269" y="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4" name="Bentuk Bebas: Bentuk 613">
              <a:extLst>
                <a:ext uri="{FF2B5EF4-FFF2-40B4-BE49-F238E27FC236}">
                  <a16:creationId xmlns:a16="http://schemas.microsoft.com/office/drawing/2014/main" id="{05FFDDD5-E4BE-452F-8A8F-B45D92DE32CF}"/>
                </a:ext>
              </a:extLst>
            </p:cNvPr>
            <p:cNvSpPr/>
            <p:nvPr/>
          </p:nvSpPr>
          <p:spPr>
            <a:xfrm>
              <a:off x="6493702" y="5148957"/>
              <a:ext cx="577719" cy="230959"/>
            </a:xfrm>
            <a:custGeom>
              <a:avLst/>
              <a:gdLst>
                <a:gd name="connsiteX0" fmla="*/ 61269 w 577719"/>
                <a:gd name="connsiteY0" fmla="*/ 0 h 230959"/>
                <a:gd name="connsiteX1" fmla="*/ 31074 w 577719"/>
                <a:gd name="connsiteY1" fmla="*/ 199263 h 230959"/>
                <a:gd name="connsiteX2" fmla="*/ 550358 w 577719"/>
                <a:gd name="connsiteY2" fmla="*/ 199263 h 230959"/>
                <a:gd name="connsiteX3" fmla="*/ 550358 w 577719"/>
                <a:gd name="connsiteY3" fmla="*/ 12078 h 230959"/>
                <a:gd name="connsiteX4" fmla="*/ 61269 w 577719"/>
                <a:gd name="connsiteY4" fmla="*/ 0 h 23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719" h="230959">
                  <a:moveTo>
                    <a:pt x="61269" y="0"/>
                  </a:moveTo>
                  <a:cubicBezTo>
                    <a:pt x="61269" y="0"/>
                    <a:pt x="-53460" y="156991"/>
                    <a:pt x="31074" y="199263"/>
                  </a:cubicBezTo>
                  <a:cubicBezTo>
                    <a:pt x="115609" y="241525"/>
                    <a:pt x="520174" y="241525"/>
                    <a:pt x="550358" y="199263"/>
                  </a:cubicBezTo>
                  <a:cubicBezTo>
                    <a:pt x="580553" y="156991"/>
                    <a:pt x="592630" y="24156"/>
                    <a:pt x="550358" y="12078"/>
                  </a:cubicBezTo>
                  <a:cubicBezTo>
                    <a:pt x="508096" y="0"/>
                    <a:pt x="61269" y="0"/>
                    <a:pt x="61269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5" name="Bentuk Bebas: Bentuk 614">
              <a:extLst>
                <a:ext uri="{FF2B5EF4-FFF2-40B4-BE49-F238E27FC236}">
                  <a16:creationId xmlns:a16="http://schemas.microsoft.com/office/drawing/2014/main" id="{FFFB5615-F701-4AD8-BCC7-D214408956C3}"/>
                </a:ext>
              </a:extLst>
            </p:cNvPr>
            <p:cNvSpPr/>
            <p:nvPr/>
          </p:nvSpPr>
          <p:spPr>
            <a:xfrm>
              <a:off x="6633462" y="4158696"/>
              <a:ext cx="277756" cy="277756"/>
            </a:xfrm>
            <a:custGeom>
              <a:avLst/>
              <a:gdLst>
                <a:gd name="connsiteX0" fmla="*/ 277757 w 277756"/>
                <a:gd name="connsiteY0" fmla="*/ 138878 h 277756"/>
                <a:gd name="connsiteX1" fmla="*/ 138878 w 277756"/>
                <a:gd name="connsiteY1" fmla="*/ 277757 h 277756"/>
                <a:gd name="connsiteX2" fmla="*/ 0 w 277756"/>
                <a:gd name="connsiteY2" fmla="*/ 138878 h 277756"/>
                <a:gd name="connsiteX3" fmla="*/ 138878 w 277756"/>
                <a:gd name="connsiteY3" fmla="*/ 0 h 277756"/>
                <a:gd name="connsiteX4" fmla="*/ 277757 w 277756"/>
                <a:gd name="connsiteY4" fmla="*/ 138878 h 277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756" h="277756">
                  <a:moveTo>
                    <a:pt x="277757" y="138878"/>
                  </a:moveTo>
                  <a:cubicBezTo>
                    <a:pt x="277757" y="215579"/>
                    <a:pt x="215578" y="277757"/>
                    <a:pt x="138878" y="277757"/>
                  </a:cubicBezTo>
                  <a:cubicBezTo>
                    <a:pt x="62178" y="277757"/>
                    <a:pt x="0" y="215579"/>
                    <a:pt x="0" y="138878"/>
                  </a:cubicBezTo>
                  <a:cubicBezTo>
                    <a:pt x="0" y="62178"/>
                    <a:pt x="62179" y="0"/>
                    <a:pt x="138878" y="0"/>
                  </a:cubicBezTo>
                  <a:cubicBezTo>
                    <a:pt x="215579" y="0"/>
                    <a:pt x="277757" y="62178"/>
                    <a:pt x="277757" y="138878"/>
                  </a:cubicBezTo>
                  <a:close/>
                </a:path>
              </a:pathLst>
            </a:custGeom>
            <a:solidFill>
              <a:srgbClr val="FFB9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6" name="Bentuk Bebas: Bentuk 615">
              <a:extLst>
                <a:ext uri="{FF2B5EF4-FFF2-40B4-BE49-F238E27FC236}">
                  <a16:creationId xmlns:a16="http://schemas.microsoft.com/office/drawing/2014/main" id="{4E974A27-691A-490A-B351-55E540FD4C42}"/>
                </a:ext>
              </a:extLst>
            </p:cNvPr>
            <p:cNvSpPr/>
            <p:nvPr/>
          </p:nvSpPr>
          <p:spPr>
            <a:xfrm>
              <a:off x="6554971" y="4490789"/>
              <a:ext cx="531361" cy="603818"/>
            </a:xfrm>
            <a:custGeom>
              <a:avLst/>
              <a:gdLst>
                <a:gd name="connsiteX0" fmla="*/ 0 w 531361"/>
                <a:gd name="connsiteY0" fmla="*/ 24156 h 603818"/>
                <a:gd name="connsiteX1" fmla="*/ 120758 w 531361"/>
                <a:gd name="connsiteY1" fmla="*/ 0 h 603818"/>
                <a:gd name="connsiteX2" fmla="*/ 247564 w 531361"/>
                <a:gd name="connsiteY2" fmla="*/ 78496 h 603818"/>
                <a:gd name="connsiteX3" fmla="*/ 368332 w 531361"/>
                <a:gd name="connsiteY3" fmla="*/ 0 h 603818"/>
                <a:gd name="connsiteX4" fmla="*/ 446827 w 531361"/>
                <a:gd name="connsiteY4" fmla="*/ 30195 h 603818"/>
                <a:gd name="connsiteX5" fmla="*/ 531361 w 531361"/>
                <a:gd name="connsiteY5" fmla="*/ 78496 h 603818"/>
                <a:gd name="connsiteX6" fmla="*/ 440788 w 531361"/>
                <a:gd name="connsiteY6" fmla="*/ 277759 h 603818"/>
                <a:gd name="connsiteX7" fmla="*/ 452866 w 531361"/>
                <a:gd name="connsiteY7" fmla="*/ 603818 h 603818"/>
                <a:gd name="connsiteX8" fmla="*/ 6039 w 531361"/>
                <a:gd name="connsiteY8" fmla="*/ 591751 h 603818"/>
                <a:gd name="connsiteX9" fmla="*/ 36223 w 531361"/>
                <a:gd name="connsiteY9" fmla="*/ 271720 h 60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361" h="603818">
                  <a:moveTo>
                    <a:pt x="0" y="24156"/>
                  </a:moveTo>
                  <a:lnTo>
                    <a:pt x="120758" y="0"/>
                  </a:lnTo>
                  <a:cubicBezTo>
                    <a:pt x="120758" y="0"/>
                    <a:pt x="150952" y="96612"/>
                    <a:pt x="247564" y="78496"/>
                  </a:cubicBezTo>
                  <a:cubicBezTo>
                    <a:pt x="344176" y="60389"/>
                    <a:pt x="368332" y="0"/>
                    <a:pt x="368332" y="0"/>
                  </a:cubicBezTo>
                  <a:cubicBezTo>
                    <a:pt x="368332" y="0"/>
                    <a:pt x="440788" y="30195"/>
                    <a:pt x="446827" y="30195"/>
                  </a:cubicBezTo>
                  <a:cubicBezTo>
                    <a:pt x="452866" y="30195"/>
                    <a:pt x="531361" y="60389"/>
                    <a:pt x="531361" y="78496"/>
                  </a:cubicBezTo>
                  <a:cubicBezTo>
                    <a:pt x="531361" y="96612"/>
                    <a:pt x="440788" y="277759"/>
                    <a:pt x="440788" y="277759"/>
                  </a:cubicBezTo>
                  <a:lnTo>
                    <a:pt x="452866" y="603818"/>
                  </a:lnTo>
                  <a:lnTo>
                    <a:pt x="6039" y="591751"/>
                  </a:lnTo>
                  <a:lnTo>
                    <a:pt x="36223" y="271720"/>
                  </a:lnTo>
                  <a:close/>
                </a:path>
              </a:pathLst>
            </a:custGeom>
            <a:solidFill>
              <a:srgbClr val="FFB5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7" name="Bentuk Bebas: Bentuk 616">
              <a:extLst>
                <a:ext uri="{FF2B5EF4-FFF2-40B4-BE49-F238E27FC236}">
                  <a16:creationId xmlns:a16="http://schemas.microsoft.com/office/drawing/2014/main" id="{16079B32-7D3C-49FB-9DF5-2B09EE42D7DA}"/>
                </a:ext>
              </a:extLst>
            </p:cNvPr>
            <p:cNvSpPr/>
            <p:nvPr/>
          </p:nvSpPr>
          <p:spPr>
            <a:xfrm>
              <a:off x="6468170" y="4671935"/>
              <a:ext cx="129062" cy="434749"/>
            </a:xfrm>
            <a:custGeom>
              <a:avLst/>
              <a:gdLst>
                <a:gd name="connsiteX0" fmla="*/ 20373 w 129062"/>
                <a:gd name="connsiteY0" fmla="*/ 0 h 434749"/>
                <a:gd name="connsiteX1" fmla="*/ 8305 w 129062"/>
                <a:gd name="connsiteY1" fmla="*/ 344177 h 434749"/>
                <a:gd name="connsiteX2" fmla="*/ 129063 w 129062"/>
                <a:gd name="connsiteY2" fmla="*/ 434750 h 434749"/>
                <a:gd name="connsiteX3" fmla="*/ 129063 w 129062"/>
                <a:gd name="connsiteY3" fmla="*/ 362293 h 434749"/>
                <a:gd name="connsiteX4" fmla="*/ 80762 w 129062"/>
                <a:gd name="connsiteY4" fmla="*/ 271720 h 434749"/>
                <a:gd name="connsiteX5" fmla="*/ 129063 w 129062"/>
                <a:gd name="connsiteY5" fmla="*/ 60389 h 434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062" h="434749">
                  <a:moveTo>
                    <a:pt x="20373" y="0"/>
                  </a:moveTo>
                  <a:cubicBezTo>
                    <a:pt x="20373" y="0"/>
                    <a:pt x="-15851" y="320030"/>
                    <a:pt x="8305" y="344177"/>
                  </a:cubicBezTo>
                  <a:cubicBezTo>
                    <a:pt x="32451" y="368332"/>
                    <a:pt x="129063" y="434750"/>
                    <a:pt x="129063" y="434750"/>
                  </a:cubicBezTo>
                  <a:lnTo>
                    <a:pt x="129063" y="362293"/>
                  </a:lnTo>
                  <a:lnTo>
                    <a:pt x="80762" y="271720"/>
                  </a:lnTo>
                  <a:lnTo>
                    <a:pt x="129063" y="60389"/>
                  </a:lnTo>
                  <a:close/>
                </a:path>
              </a:pathLst>
            </a:custGeom>
            <a:solidFill>
              <a:srgbClr val="FFB9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8" name="Bentuk Bebas: Bentuk 617">
              <a:extLst>
                <a:ext uri="{FF2B5EF4-FFF2-40B4-BE49-F238E27FC236}">
                  <a16:creationId xmlns:a16="http://schemas.microsoft.com/office/drawing/2014/main" id="{2E968206-859A-4869-8CEF-9EEB24B23E90}"/>
                </a:ext>
              </a:extLst>
            </p:cNvPr>
            <p:cNvSpPr/>
            <p:nvPr/>
          </p:nvSpPr>
          <p:spPr>
            <a:xfrm>
              <a:off x="6989721" y="4662877"/>
              <a:ext cx="123777" cy="395506"/>
            </a:xfrm>
            <a:custGeom>
              <a:avLst/>
              <a:gdLst>
                <a:gd name="connsiteX0" fmla="*/ 123777 w 123777"/>
                <a:gd name="connsiteY0" fmla="*/ 0 h 395506"/>
                <a:gd name="connsiteX1" fmla="*/ 102651 w 123777"/>
                <a:gd name="connsiteY1" fmla="*/ 341166 h 395506"/>
                <a:gd name="connsiteX2" fmla="*/ 30194 w 123777"/>
                <a:gd name="connsiteY2" fmla="*/ 395507 h 395506"/>
                <a:gd name="connsiteX3" fmla="*/ 0 w 123777"/>
                <a:gd name="connsiteY3" fmla="*/ 365313 h 395506"/>
                <a:gd name="connsiteX4" fmla="*/ 42262 w 123777"/>
                <a:gd name="connsiteY4" fmla="*/ 317011 h 395506"/>
                <a:gd name="connsiteX5" fmla="*/ 12077 w 123777"/>
                <a:gd name="connsiteY5" fmla="*/ 69447 h 39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777" h="395506">
                  <a:moveTo>
                    <a:pt x="123777" y="0"/>
                  </a:moveTo>
                  <a:cubicBezTo>
                    <a:pt x="123777" y="0"/>
                    <a:pt x="102651" y="329089"/>
                    <a:pt x="102651" y="341166"/>
                  </a:cubicBezTo>
                  <a:cubicBezTo>
                    <a:pt x="102651" y="353235"/>
                    <a:pt x="48301" y="395507"/>
                    <a:pt x="30194" y="395507"/>
                  </a:cubicBezTo>
                  <a:cubicBezTo>
                    <a:pt x="12077" y="395507"/>
                    <a:pt x="0" y="365313"/>
                    <a:pt x="0" y="365313"/>
                  </a:cubicBezTo>
                  <a:lnTo>
                    <a:pt x="42262" y="317011"/>
                  </a:lnTo>
                  <a:lnTo>
                    <a:pt x="12077" y="69447"/>
                  </a:lnTo>
                  <a:close/>
                </a:path>
              </a:pathLst>
            </a:custGeom>
            <a:solidFill>
              <a:srgbClr val="FFB9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9" name="Bentuk Bebas: Bentuk 618">
              <a:extLst>
                <a:ext uri="{FF2B5EF4-FFF2-40B4-BE49-F238E27FC236}">
                  <a16:creationId xmlns:a16="http://schemas.microsoft.com/office/drawing/2014/main" id="{EF76D934-14ED-4B39-B3FB-B4D300789655}"/>
                </a:ext>
              </a:extLst>
            </p:cNvPr>
            <p:cNvSpPr/>
            <p:nvPr/>
          </p:nvSpPr>
          <p:spPr>
            <a:xfrm>
              <a:off x="6775372" y="5057711"/>
              <a:ext cx="558708" cy="358670"/>
            </a:xfrm>
            <a:custGeom>
              <a:avLst/>
              <a:gdLst>
                <a:gd name="connsiteX0" fmla="*/ 280766 w 558708"/>
                <a:gd name="connsiteY0" fmla="*/ 67090 h 358670"/>
                <a:gd name="connsiteX1" fmla="*/ 558525 w 558708"/>
                <a:gd name="connsiteY1" fmla="*/ 67090 h 358670"/>
                <a:gd name="connsiteX2" fmla="*/ 419650 w 558708"/>
                <a:gd name="connsiteY2" fmla="*/ 278431 h 358670"/>
                <a:gd name="connsiteX3" fmla="*/ 30183 w 558708"/>
                <a:gd name="connsiteY3" fmla="*/ 349649 h 358670"/>
                <a:gd name="connsiteX4" fmla="*/ 9047 w 558708"/>
                <a:gd name="connsiteY4" fmla="*/ 236158 h 358670"/>
                <a:gd name="connsiteX5" fmla="*/ 75464 w 558708"/>
                <a:gd name="connsiteY5" fmla="*/ 230120 h 358670"/>
                <a:gd name="connsiteX6" fmla="*/ 238504 w 558708"/>
                <a:gd name="connsiteY6" fmla="*/ 139547 h 35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708" h="358670">
                  <a:moveTo>
                    <a:pt x="280766" y="67090"/>
                  </a:moveTo>
                  <a:cubicBezTo>
                    <a:pt x="280766" y="67090"/>
                    <a:pt x="552487" y="-83862"/>
                    <a:pt x="558525" y="67090"/>
                  </a:cubicBezTo>
                  <a:cubicBezTo>
                    <a:pt x="564564" y="218042"/>
                    <a:pt x="419650" y="278431"/>
                    <a:pt x="419650" y="278431"/>
                  </a:cubicBezTo>
                  <a:cubicBezTo>
                    <a:pt x="419650" y="278431"/>
                    <a:pt x="45280" y="390683"/>
                    <a:pt x="30183" y="349649"/>
                  </a:cubicBezTo>
                  <a:cubicBezTo>
                    <a:pt x="15086" y="308616"/>
                    <a:pt x="-15109" y="242198"/>
                    <a:pt x="9047" y="236158"/>
                  </a:cubicBezTo>
                  <a:cubicBezTo>
                    <a:pt x="33202" y="230120"/>
                    <a:pt x="63397" y="218042"/>
                    <a:pt x="75464" y="230120"/>
                  </a:cubicBezTo>
                  <a:cubicBezTo>
                    <a:pt x="87542" y="242198"/>
                    <a:pt x="238504" y="139547"/>
                    <a:pt x="238504" y="139547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0" name="Bentuk Bebas: Bentuk 619">
              <a:extLst>
                <a:ext uri="{FF2B5EF4-FFF2-40B4-BE49-F238E27FC236}">
                  <a16:creationId xmlns:a16="http://schemas.microsoft.com/office/drawing/2014/main" id="{CCA565E4-C1AA-4BD1-A83C-7E952CF30677}"/>
                </a:ext>
              </a:extLst>
            </p:cNvPr>
            <p:cNvSpPr/>
            <p:nvPr/>
          </p:nvSpPr>
          <p:spPr>
            <a:xfrm>
              <a:off x="7013875" y="5106685"/>
              <a:ext cx="169068" cy="90573"/>
            </a:xfrm>
            <a:custGeom>
              <a:avLst/>
              <a:gdLst>
                <a:gd name="connsiteX0" fmla="*/ 169069 w 169068"/>
                <a:gd name="connsiteY0" fmla="*/ 0 h 90573"/>
                <a:gd name="connsiteX1" fmla="*/ 96603 w 169068"/>
                <a:gd name="connsiteY1" fmla="*/ 42272 h 90573"/>
                <a:gd name="connsiteX2" fmla="*/ 0 w 169068"/>
                <a:gd name="connsiteY2" fmla="*/ 90574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068" h="90573">
                  <a:moveTo>
                    <a:pt x="169069" y="0"/>
                  </a:moveTo>
                  <a:cubicBezTo>
                    <a:pt x="169069" y="0"/>
                    <a:pt x="114719" y="24156"/>
                    <a:pt x="96603" y="42272"/>
                  </a:cubicBezTo>
                  <a:cubicBezTo>
                    <a:pt x="78496" y="60389"/>
                    <a:pt x="0" y="90574"/>
                    <a:pt x="0" y="90574"/>
                  </a:cubicBezTo>
                </a:path>
              </a:pathLst>
            </a:custGeom>
            <a:noFill/>
            <a:ln w="19050" cap="flat">
              <a:solidFill>
                <a:srgbClr val="000000">
                  <a:alpha val="2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1" name="Bentuk Bebas: Bentuk 620">
              <a:extLst>
                <a:ext uri="{FF2B5EF4-FFF2-40B4-BE49-F238E27FC236}">
                  <a16:creationId xmlns:a16="http://schemas.microsoft.com/office/drawing/2014/main" id="{43CFC29E-FCDA-4861-AA9C-0D4ACE23A7E7}"/>
                </a:ext>
              </a:extLst>
            </p:cNvPr>
            <p:cNvSpPr/>
            <p:nvPr/>
          </p:nvSpPr>
          <p:spPr>
            <a:xfrm>
              <a:off x="6456092" y="4514944"/>
              <a:ext cx="159257" cy="253603"/>
            </a:xfrm>
            <a:custGeom>
              <a:avLst/>
              <a:gdLst>
                <a:gd name="connsiteX0" fmla="*/ 135102 w 159257"/>
                <a:gd name="connsiteY0" fmla="*/ 12078 h 253603"/>
                <a:gd name="connsiteX1" fmla="*/ 98879 w 159257"/>
                <a:gd name="connsiteY1" fmla="*/ 0 h 253603"/>
                <a:gd name="connsiteX2" fmla="*/ 8305 w 159257"/>
                <a:gd name="connsiteY2" fmla="*/ 175108 h 253603"/>
                <a:gd name="connsiteX3" fmla="*/ 86801 w 159257"/>
                <a:gd name="connsiteY3" fmla="*/ 235487 h 253603"/>
                <a:gd name="connsiteX4" fmla="*/ 159258 w 159257"/>
                <a:gd name="connsiteY4" fmla="*/ 253603 h 253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257" h="253603">
                  <a:moveTo>
                    <a:pt x="135102" y="12078"/>
                  </a:moveTo>
                  <a:lnTo>
                    <a:pt x="98879" y="0"/>
                  </a:lnTo>
                  <a:cubicBezTo>
                    <a:pt x="98879" y="0"/>
                    <a:pt x="-33967" y="138875"/>
                    <a:pt x="8305" y="175108"/>
                  </a:cubicBezTo>
                  <a:cubicBezTo>
                    <a:pt x="50568" y="211341"/>
                    <a:pt x="74723" y="223409"/>
                    <a:pt x="86801" y="235487"/>
                  </a:cubicBezTo>
                  <a:cubicBezTo>
                    <a:pt x="98879" y="247565"/>
                    <a:pt x="159258" y="253603"/>
                    <a:pt x="159258" y="253603"/>
                  </a:cubicBezTo>
                  <a:close/>
                </a:path>
              </a:pathLst>
            </a:custGeom>
            <a:solidFill>
              <a:srgbClr val="FFB5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2" name="Bentuk Bebas: Bentuk 621">
              <a:extLst>
                <a:ext uri="{FF2B5EF4-FFF2-40B4-BE49-F238E27FC236}">
                  <a16:creationId xmlns:a16="http://schemas.microsoft.com/office/drawing/2014/main" id="{F4277430-3167-4425-99D5-A8E9D23D3F1B}"/>
                </a:ext>
              </a:extLst>
            </p:cNvPr>
            <p:cNvSpPr/>
            <p:nvPr/>
          </p:nvSpPr>
          <p:spPr>
            <a:xfrm>
              <a:off x="6947448" y="4557207"/>
              <a:ext cx="195997" cy="211340"/>
            </a:xfrm>
            <a:custGeom>
              <a:avLst/>
              <a:gdLst>
                <a:gd name="connsiteX0" fmla="*/ 84534 w 195997"/>
                <a:gd name="connsiteY0" fmla="*/ 0 h 211340"/>
                <a:gd name="connsiteX1" fmla="*/ 138884 w 195997"/>
                <a:gd name="connsiteY1" fmla="*/ 12078 h 211340"/>
                <a:gd name="connsiteX2" fmla="*/ 193224 w 195997"/>
                <a:gd name="connsiteY2" fmla="*/ 114728 h 211340"/>
                <a:gd name="connsiteX3" fmla="*/ 157001 w 195997"/>
                <a:gd name="connsiteY3" fmla="*/ 144923 h 211340"/>
                <a:gd name="connsiteX4" fmla="*/ 84534 w 195997"/>
                <a:gd name="connsiteY4" fmla="*/ 211341 h 211340"/>
                <a:gd name="connsiteX5" fmla="*/ 0 w 195997"/>
                <a:gd name="connsiteY5" fmla="*/ 150962 h 21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997" h="211340">
                  <a:moveTo>
                    <a:pt x="84534" y="0"/>
                  </a:moveTo>
                  <a:lnTo>
                    <a:pt x="138884" y="12078"/>
                  </a:lnTo>
                  <a:cubicBezTo>
                    <a:pt x="138884" y="12078"/>
                    <a:pt x="181147" y="102651"/>
                    <a:pt x="193224" y="114728"/>
                  </a:cubicBezTo>
                  <a:cubicBezTo>
                    <a:pt x="205302" y="126806"/>
                    <a:pt x="175108" y="120768"/>
                    <a:pt x="157001" y="144923"/>
                  </a:cubicBezTo>
                  <a:cubicBezTo>
                    <a:pt x="138884" y="169078"/>
                    <a:pt x="120768" y="211341"/>
                    <a:pt x="84534" y="211341"/>
                  </a:cubicBezTo>
                  <a:cubicBezTo>
                    <a:pt x="48311" y="211341"/>
                    <a:pt x="0" y="150962"/>
                    <a:pt x="0" y="150962"/>
                  </a:cubicBezTo>
                  <a:close/>
                </a:path>
              </a:pathLst>
            </a:custGeom>
            <a:solidFill>
              <a:srgbClr val="FFB5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3" name="Bentuk Bebas: Bentuk 622">
              <a:extLst>
                <a:ext uri="{FF2B5EF4-FFF2-40B4-BE49-F238E27FC236}">
                  <a16:creationId xmlns:a16="http://schemas.microsoft.com/office/drawing/2014/main" id="{35CEF881-8D71-4798-9490-EBA8FB269C7E}"/>
                </a:ext>
              </a:extLst>
            </p:cNvPr>
            <p:cNvSpPr/>
            <p:nvPr/>
          </p:nvSpPr>
          <p:spPr>
            <a:xfrm>
              <a:off x="6249288" y="5092331"/>
              <a:ext cx="577402" cy="400802"/>
            </a:xfrm>
            <a:custGeom>
              <a:avLst/>
              <a:gdLst>
                <a:gd name="connsiteX0" fmla="*/ 317761 w 577402"/>
                <a:gd name="connsiteY0" fmla="*/ 86821 h 400802"/>
                <a:gd name="connsiteX1" fmla="*/ 9808 w 577402"/>
                <a:gd name="connsiteY1" fmla="*/ 44548 h 400802"/>
                <a:gd name="connsiteX2" fmla="*/ 408334 w 577402"/>
                <a:gd name="connsiteY2" fmla="*/ 352501 h 400802"/>
                <a:gd name="connsiteX3" fmla="*/ 523053 w 577402"/>
                <a:gd name="connsiteY3" fmla="*/ 400803 h 400802"/>
                <a:gd name="connsiteX4" fmla="*/ 577403 w 577402"/>
                <a:gd name="connsiteY4" fmla="*/ 243812 h 400802"/>
                <a:gd name="connsiteX5" fmla="*/ 523053 w 577402"/>
                <a:gd name="connsiteY5" fmla="*/ 219656 h 400802"/>
                <a:gd name="connsiteX6" fmla="*/ 444557 w 577402"/>
                <a:gd name="connsiteY6" fmla="*/ 189462 h 400802"/>
                <a:gd name="connsiteX7" fmla="*/ 317761 w 577402"/>
                <a:gd name="connsiteY7" fmla="*/ 86821 h 40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7402" h="400802">
                  <a:moveTo>
                    <a:pt x="317761" y="86821"/>
                  </a:moveTo>
                  <a:cubicBezTo>
                    <a:pt x="317761" y="86821"/>
                    <a:pt x="88303" y="-76219"/>
                    <a:pt x="9808" y="44548"/>
                  </a:cubicBezTo>
                  <a:cubicBezTo>
                    <a:pt x="-68688" y="165316"/>
                    <a:pt x="347945" y="328346"/>
                    <a:pt x="408334" y="352501"/>
                  </a:cubicBezTo>
                  <a:cubicBezTo>
                    <a:pt x="468713" y="376647"/>
                    <a:pt x="523053" y="400803"/>
                    <a:pt x="523053" y="400803"/>
                  </a:cubicBezTo>
                  <a:cubicBezTo>
                    <a:pt x="523053" y="400803"/>
                    <a:pt x="577403" y="267957"/>
                    <a:pt x="577403" y="243812"/>
                  </a:cubicBezTo>
                  <a:cubicBezTo>
                    <a:pt x="577403" y="219656"/>
                    <a:pt x="535131" y="219656"/>
                    <a:pt x="523053" y="219656"/>
                  </a:cubicBezTo>
                  <a:cubicBezTo>
                    <a:pt x="510975" y="219656"/>
                    <a:pt x="456635" y="207578"/>
                    <a:pt x="444557" y="189462"/>
                  </a:cubicBezTo>
                  <a:cubicBezTo>
                    <a:pt x="432480" y="171355"/>
                    <a:pt x="317761" y="86821"/>
                    <a:pt x="317761" y="8682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4" name="Bentuk Bebas: Bentuk 623">
              <a:extLst>
                <a:ext uri="{FF2B5EF4-FFF2-40B4-BE49-F238E27FC236}">
                  <a16:creationId xmlns:a16="http://schemas.microsoft.com/office/drawing/2014/main" id="{344E42D8-F9F2-4711-AF6F-CE58B5322F6E}"/>
                </a:ext>
              </a:extLst>
            </p:cNvPr>
            <p:cNvSpPr/>
            <p:nvPr/>
          </p:nvSpPr>
          <p:spPr>
            <a:xfrm>
              <a:off x="6440242" y="5136879"/>
              <a:ext cx="187185" cy="102651"/>
            </a:xfrm>
            <a:custGeom>
              <a:avLst/>
              <a:gdLst>
                <a:gd name="connsiteX0" fmla="*/ 0 w 187185"/>
                <a:gd name="connsiteY0" fmla="*/ 0 h 102651"/>
                <a:gd name="connsiteX1" fmla="*/ 114729 w 187185"/>
                <a:gd name="connsiteY1" fmla="*/ 60379 h 102651"/>
                <a:gd name="connsiteX2" fmla="*/ 187186 w 187185"/>
                <a:gd name="connsiteY2" fmla="*/ 102651 h 10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185" h="102651">
                  <a:moveTo>
                    <a:pt x="0" y="0"/>
                  </a:moveTo>
                  <a:cubicBezTo>
                    <a:pt x="0" y="0"/>
                    <a:pt x="60379" y="48302"/>
                    <a:pt x="114729" y="60379"/>
                  </a:cubicBezTo>
                  <a:cubicBezTo>
                    <a:pt x="169069" y="72457"/>
                    <a:pt x="187186" y="102651"/>
                    <a:pt x="187186" y="102651"/>
                  </a:cubicBezTo>
                </a:path>
              </a:pathLst>
            </a:custGeom>
            <a:noFill/>
            <a:ln w="19050" cap="flat">
              <a:solidFill>
                <a:srgbClr val="000000">
                  <a:alpha val="2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5" name="Bentuk Bebas: Bentuk 624">
              <a:extLst>
                <a:ext uri="{FF2B5EF4-FFF2-40B4-BE49-F238E27FC236}">
                  <a16:creationId xmlns:a16="http://schemas.microsoft.com/office/drawing/2014/main" id="{3A65C270-7462-4705-B49A-2F78B5410944}"/>
                </a:ext>
              </a:extLst>
            </p:cNvPr>
            <p:cNvSpPr/>
            <p:nvPr/>
          </p:nvSpPr>
          <p:spPr>
            <a:xfrm>
              <a:off x="6525386" y="4877237"/>
              <a:ext cx="559047" cy="319670"/>
            </a:xfrm>
            <a:custGeom>
              <a:avLst/>
              <a:gdLst>
                <a:gd name="connsiteX0" fmla="*/ 9 w 559047"/>
                <a:gd name="connsiteY0" fmla="*/ 32604 h 319670"/>
                <a:gd name="connsiteX1" fmla="*/ 4829 w 559047"/>
                <a:gd name="connsiteY1" fmla="*/ 288264 h 319670"/>
                <a:gd name="connsiteX2" fmla="*/ 37186 w 559047"/>
                <a:gd name="connsiteY2" fmla="*/ 319668 h 319670"/>
                <a:gd name="connsiteX3" fmla="*/ 512959 w 559047"/>
                <a:gd name="connsiteY3" fmla="*/ 314325 h 319670"/>
                <a:gd name="connsiteX4" fmla="*/ 544554 w 559047"/>
                <a:gd name="connsiteY4" fmla="*/ 284159 h 319670"/>
                <a:gd name="connsiteX5" fmla="*/ 558994 w 559047"/>
                <a:gd name="connsiteY5" fmla="*/ 33852 h 319670"/>
                <a:gd name="connsiteX6" fmla="*/ 528885 w 559047"/>
                <a:gd name="connsiteY6" fmla="*/ 57 h 319670"/>
                <a:gd name="connsiteX7" fmla="*/ 527037 w 559047"/>
                <a:gd name="connsiteY7" fmla="*/ 0 h 319670"/>
                <a:gd name="connsiteX8" fmla="*/ 32004 w 559047"/>
                <a:gd name="connsiteY8" fmla="*/ 0 h 319670"/>
                <a:gd name="connsiteX9" fmla="*/ 0 w 559047"/>
                <a:gd name="connsiteY9" fmla="*/ 32004 h 319670"/>
                <a:gd name="connsiteX10" fmla="*/ 9 w 559047"/>
                <a:gd name="connsiteY10" fmla="*/ 32604 h 31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047" h="319670">
                  <a:moveTo>
                    <a:pt x="9" y="32604"/>
                  </a:moveTo>
                  <a:lnTo>
                    <a:pt x="4829" y="288264"/>
                  </a:lnTo>
                  <a:cubicBezTo>
                    <a:pt x="5162" y="305848"/>
                    <a:pt x="19612" y="319868"/>
                    <a:pt x="37186" y="319668"/>
                  </a:cubicBezTo>
                  <a:lnTo>
                    <a:pt x="512959" y="314325"/>
                  </a:lnTo>
                  <a:cubicBezTo>
                    <a:pt x="529780" y="314134"/>
                    <a:pt x="543582" y="300952"/>
                    <a:pt x="544554" y="284159"/>
                  </a:cubicBezTo>
                  <a:lnTo>
                    <a:pt x="558994" y="33852"/>
                  </a:lnTo>
                  <a:cubicBezTo>
                    <a:pt x="560013" y="16202"/>
                    <a:pt x="546525" y="1067"/>
                    <a:pt x="528885" y="57"/>
                  </a:cubicBezTo>
                  <a:cubicBezTo>
                    <a:pt x="528266" y="19"/>
                    <a:pt x="527656" y="0"/>
                    <a:pt x="527037" y="0"/>
                  </a:cubicBezTo>
                  <a:lnTo>
                    <a:pt x="32004" y="0"/>
                  </a:lnTo>
                  <a:cubicBezTo>
                    <a:pt x="14325" y="0"/>
                    <a:pt x="0" y="14325"/>
                    <a:pt x="0" y="32004"/>
                  </a:cubicBezTo>
                  <a:cubicBezTo>
                    <a:pt x="0" y="32204"/>
                    <a:pt x="0" y="32404"/>
                    <a:pt x="9" y="32604"/>
                  </a:cubicBezTo>
                  <a:close/>
                </a:path>
              </a:pathLst>
            </a:custGeom>
            <a:solidFill>
              <a:srgbClr val="575A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6" name="Bentuk Bebas: Bentuk 625">
              <a:extLst>
                <a:ext uri="{FF2B5EF4-FFF2-40B4-BE49-F238E27FC236}">
                  <a16:creationId xmlns:a16="http://schemas.microsoft.com/office/drawing/2014/main" id="{B2918AAD-94FE-4A50-B710-94CC8DD2EEAC}"/>
                </a:ext>
              </a:extLst>
            </p:cNvPr>
            <p:cNvSpPr/>
            <p:nvPr/>
          </p:nvSpPr>
          <p:spPr>
            <a:xfrm>
              <a:off x="6454701" y="4083561"/>
              <a:ext cx="529268" cy="585538"/>
            </a:xfrm>
            <a:custGeom>
              <a:avLst/>
              <a:gdLst>
                <a:gd name="connsiteX0" fmla="*/ 15660 w 529268"/>
                <a:gd name="connsiteY0" fmla="*/ 432908 h 585538"/>
                <a:gd name="connsiteX1" fmla="*/ 54331 w 529268"/>
                <a:gd name="connsiteY1" fmla="*/ 347202 h 585538"/>
                <a:gd name="connsiteX2" fmla="*/ 59218 w 529268"/>
                <a:gd name="connsiteY2" fmla="*/ 234911 h 585538"/>
                <a:gd name="connsiteX3" fmla="*/ 67637 w 529268"/>
                <a:gd name="connsiteY3" fmla="*/ 135823 h 585538"/>
                <a:gd name="connsiteX4" fmla="*/ 116615 w 529268"/>
                <a:gd name="connsiteY4" fmla="*/ 50546 h 585538"/>
                <a:gd name="connsiteX5" fmla="*/ 372971 w 529268"/>
                <a:gd name="connsiteY5" fmla="*/ 13522 h 585538"/>
                <a:gd name="connsiteX6" fmla="*/ 443427 w 529268"/>
                <a:gd name="connsiteY6" fmla="*/ 71377 h 585538"/>
                <a:gd name="connsiteX7" fmla="*/ 446361 w 529268"/>
                <a:gd name="connsiteY7" fmla="*/ 85493 h 585538"/>
                <a:gd name="connsiteX8" fmla="*/ 484747 w 529268"/>
                <a:gd name="connsiteY8" fmla="*/ 145415 h 585538"/>
                <a:gd name="connsiteX9" fmla="*/ 476565 w 529268"/>
                <a:gd name="connsiteY9" fmla="*/ 236483 h 585538"/>
                <a:gd name="connsiteX10" fmla="*/ 509092 w 529268"/>
                <a:gd name="connsiteY10" fmla="*/ 338010 h 585538"/>
                <a:gd name="connsiteX11" fmla="*/ 529200 w 529268"/>
                <a:gd name="connsiteY11" fmla="*/ 398189 h 585538"/>
                <a:gd name="connsiteX12" fmla="*/ 518799 w 529268"/>
                <a:gd name="connsiteY12" fmla="*/ 431364 h 585538"/>
                <a:gd name="connsiteX13" fmla="*/ 412538 w 529268"/>
                <a:gd name="connsiteY13" fmla="*/ 492277 h 585538"/>
                <a:gd name="connsiteX14" fmla="*/ 372733 w 529268"/>
                <a:gd name="connsiteY14" fmla="*/ 482876 h 585538"/>
                <a:gd name="connsiteX15" fmla="*/ 352282 w 529268"/>
                <a:gd name="connsiteY15" fmla="*/ 421192 h 585538"/>
                <a:gd name="connsiteX16" fmla="*/ 376628 w 529268"/>
                <a:gd name="connsiteY16" fmla="*/ 357174 h 585538"/>
                <a:gd name="connsiteX17" fmla="*/ 384153 w 529268"/>
                <a:gd name="connsiteY17" fmla="*/ 337496 h 585538"/>
                <a:gd name="connsiteX18" fmla="*/ 436274 w 529268"/>
                <a:gd name="connsiteY18" fmla="*/ 153654 h 585538"/>
                <a:gd name="connsiteX19" fmla="*/ 252441 w 529268"/>
                <a:gd name="connsiteY19" fmla="*/ 101533 h 585538"/>
                <a:gd name="connsiteX20" fmla="*/ 200321 w 529268"/>
                <a:gd name="connsiteY20" fmla="*/ 285375 h 585538"/>
                <a:gd name="connsiteX21" fmla="*/ 295028 w 529268"/>
                <a:gd name="connsiteY21" fmla="*/ 352612 h 585538"/>
                <a:gd name="connsiteX22" fmla="*/ 286160 w 529268"/>
                <a:gd name="connsiteY22" fmla="*/ 454386 h 585538"/>
                <a:gd name="connsiteX23" fmla="*/ 243431 w 529268"/>
                <a:gd name="connsiteY23" fmla="*/ 528901 h 585538"/>
                <a:gd name="connsiteX24" fmla="*/ 216199 w 529268"/>
                <a:gd name="connsiteY24" fmla="*/ 559371 h 585538"/>
                <a:gd name="connsiteX25" fmla="*/ 193005 w 529268"/>
                <a:gd name="connsiteY25" fmla="*/ 569277 h 585538"/>
                <a:gd name="connsiteX26" fmla="*/ 87507 w 529268"/>
                <a:gd name="connsiteY26" fmla="*/ 584136 h 585538"/>
                <a:gd name="connsiteX27" fmla="*/ 4782 w 529268"/>
                <a:gd name="connsiteY27" fmla="*/ 524072 h 585538"/>
                <a:gd name="connsiteX28" fmla="*/ 15660 w 529268"/>
                <a:gd name="connsiteY28" fmla="*/ 432908 h 58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29268" h="585538">
                  <a:moveTo>
                    <a:pt x="15660" y="432908"/>
                  </a:moveTo>
                  <a:cubicBezTo>
                    <a:pt x="28614" y="404314"/>
                    <a:pt x="46035" y="377482"/>
                    <a:pt x="54331" y="347202"/>
                  </a:cubicBezTo>
                  <a:cubicBezTo>
                    <a:pt x="64275" y="310911"/>
                    <a:pt x="60398" y="272516"/>
                    <a:pt x="59218" y="234911"/>
                  </a:cubicBezTo>
                  <a:cubicBezTo>
                    <a:pt x="57332" y="201650"/>
                    <a:pt x="60161" y="168284"/>
                    <a:pt x="67637" y="135823"/>
                  </a:cubicBezTo>
                  <a:cubicBezTo>
                    <a:pt x="75229" y="103200"/>
                    <a:pt x="92260" y="73539"/>
                    <a:pt x="116615" y="50546"/>
                  </a:cubicBezTo>
                  <a:cubicBezTo>
                    <a:pt x="179889" y="-5937"/>
                    <a:pt x="295704" y="-9995"/>
                    <a:pt x="372971" y="13522"/>
                  </a:cubicBezTo>
                  <a:cubicBezTo>
                    <a:pt x="403432" y="22790"/>
                    <a:pt x="435884" y="40440"/>
                    <a:pt x="443427" y="71377"/>
                  </a:cubicBezTo>
                  <a:cubicBezTo>
                    <a:pt x="444570" y="76044"/>
                    <a:pt x="445085" y="80854"/>
                    <a:pt x="446361" y="85493"/>
                  </a:cubicBezTo>
                  <a:cubicBezTo>
                    <a:pt x="452685" y="108524"/>
                    <a:pt x="476241" y="123098"/>
                    <a:pt x="484747" y="145415"/>
                  </a:cubicBezTo>
                  <a:cubicBezTo>
                    <a:pt x="495739" y="174276"/>
                    <a:pt x="478784" y="205670"/>
                    <a:pt x="476565" y="236483"/>
                  </a:cubicBezTo>
                  <a:cubicBezTo>
                    <a:pt x="473984" y="272459"/>
                    <a:pt x="491662" y="306435"/>
                    <a:pt x="509092" y="338010"/>
                  </a:cubicBezTo>
                  <a:cubicBezTo>
                    <a:pt x="519456" y="356784"/>
                    <a:pt x="530228" y="376777"/>
                    <a:pt x="529200" y="398189"/>
                  </a:cubicBezTo>
                  <a:cubicBezTo>
                    <a:pt x="528342" y="409905"/>
                    <a:pt x="524780" y="421259"/>
                    <a:pt x="518799" y="431364"/>
                  </a:cubicBezTo>
                  <a:cubicBezTo>
                    <a:pt x="496224" y="468608"/>
                    <a:pt x="456076" y="491620"/>
                    <a:pt x="412538" y="492277"/>
                  </a:cubicBezTo>
                  <a:cubicBezTo>
                    <a:pt x="398612" y="493392"/>
                    <a:pt x="384687" y="490105"/>
                    <a:pt x="372733" y="482876"/>
                  </a:cubicBezTo>
                  <a:cubicBezTo>
                    <a:pt x="353873" y="469894"/>
                    <a:pt x="348349" y="443747"/>
                    <a:pt x="352282" y="421192"/>
                  </a:cubicBezTo>
                  <a:cubicBezTo>
                    <a:pt x="356207" y="398637"/>
                    <a:pt x="367656" y="378234"/>
                    <a:pt x="376628" y="357174"/>
                  </a:cubicBezTo>
                  <a:cubicBezTo>
                    <a:pt x="379381" y="350707"/>
                    <a:pt x="381867" y="344135"/>
                    <a:pt x="384153" y="337496"/>
                  </a:cubicBezTo>
                  <a:cubicBezTo>
                    <a:pt x="449314" y="301120"/>
                    <a:pt x="472650" y="218814"/>
                    <a:pt x="436274" y="153654"/>
                  </a:cubicBezTo>
                  <a:cubicBezTo>
                    <a:pt x="399907" y="88503"/>
                    <a:pt x="317602" y="65166"/>
                    <a:pt x="252441" y="101533"/>
                  </a:cubicBezTo>
                  <a:cubicBezTo>
                    <a:pt x="187281" y="137909"/>
                    <a:pt x="163945" y="220215"/>
                    <a:pt x="200321" y="285375"/>
                  </a:cubicBezTo>
                  <a:cubicBezTo>
                    <a:pt x="220152" y="320903"/>
                    <a:pt x="254946" y="345611"/>
                    <a:pt x="295028" y="352612"/>
                  </a:cubicBezTo>
                  <a:cubicBezTo>
                    <a:pt x="301791" y="386692"/>
                    <a:pt x="298714" y="421992"/>
                    <a:pt x="286160" y="454386"/>
                  </a:cubicBezTo>
                  <a:cubicBezTo>
                    <a:pt x="274749" y="480742"/>
                    <a:pt x="260414" y="505736"/>
                    <a:pt x="243431" y="528901"/>
                  </a:cubicBezTo>
                  <a:cubicBezTo>
                    <a:pt x="236487" y="540778"/>
                    <a:pt x="227229" y="551142"/>
                    <a:pt x="216199" y="559371"/>
                  </a:cubicBezTo>
                  <a:cubicBezTo>
                    <a:pt x="208941" y="563667"/>
                    <a:pt x="201140" y="567001"/>
                    <a:pt x="193005" y="569277"/>
                  </a:cubicBezTo>
                  <a:cubicBezTo>
                    <a:pt x="158906" y="580240"/>
                    <a:pt x="122987" y="589070"/>
                    <a:pt x="87507" y="584136"/>
                  </a:cubicBezTo>
                  <a:cubicBezTo>
                    <a:pt x="52016" y="579202"/>
                    <a:pt x="16879" y="557800"/>
                    <a:pt x="4782" y="524072"/>
                  </a:cubicBezTo>
                  <a:cubicBezTo>
                    <a:pt x="-5810" y="494525"/>
                    <a:pt x="2696" y="461502"/>
                    <a:pt x="15660" y="432908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7" name="Bentuk Bebas: Bentuk 626">
              <a:extLst>
                <a:ext uri="{FF2B5EF4-FFF2-40B4-BE49-F238E27FC236}">
                  <a16:creationId xmlns:a16="http://schemas.microsoft.com/office/drawing/2014/main" id="{9B0E64D7-991F-4E56-98E3-A53F9DD96579}"/>
                </a:ext>
              </a:extLst>
            </p:cNvPr>
            <p:cNvSpPr/>
            <p:nvPr/>
          </p:nvSpPr>
          <p:spPr>
            <a:xfrm>
              <a:off x="6618230" y="4136075"/>
              <a:ext cx="294772" cy="167037"/>
            </a:xfrm>
            <a:custGeom>
              <a:avLst/>
              <a:gdLst>
                <a:gd name="connsiteX0" fmla="*/ 294772 w 294772"/>
                <a:gd name="connsiteY0" fmla="*/ 83519 h 167037"/>
                <a:gd name="connsiteX1" fmla="*/ 147386 w 294772"/>
                <a:gd name="connsiteY1" fmla="*/ 167037 h 167037"/>
                <a:gd name="connsiteX2" fmla="*/ 1 w 294772"/>
                <a:gd name="connsiteY2" fmla="*/ 83519 h 167037"/>
                <a:gd name="connsiteX3" fmla="*/ 147386 w 294772"/>
                <a:gd name="connsiteY3" fmla="*/ 0 h 167037"/>
                <a:gd name="connsiteX4" fmla="*/ 294772 w 294772"/>
                <a:gd name="connsiteY4" fmla="*/ 83519 h 167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772" h="167037">
                  <a:moveTo>
                    <a:pt x="294772" y="83519"/>
                  </a:moveTo>
                  <a:cubicBezTo>
                    <a:pt x="294772" y="129645"/>
                    <a:pt x="228785" y="167037"/>
                    <a:pt x="147386" y="167037"/>
                  </a:cubicBezTo>
                  <a:cubicBezTo>
                    <a:pt x="65987" y="167037"/>
                    <a:pt x="1" y="129645"/>
                    <a:pt x="1" y="83519"/>
                  </a:cubicBezTo>
                  <a:cubicBezTo>
                    <a:pt x="1" y="37393"/>
                    <a:pt x="65988" y="0"/>
                    <a:pt x="147386" y="0"/>
                  </a:cubicBezTo>
                  <a:cubicBezTo>
                    <a:pt x="228785" y="0"/>
                    <a:pt x="294772" y="37393"/>
                    <a:pt x="294772" y="83519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8" name="Bentuk Bebas: Bentuk 627">
              <a:extLst>
                <a:ext uri="{FF2B5EF4-FFF2-40B4-BE49-F238E27FC236}">
                  <a16:creationId xmlns:a16="http://schemas.microsoft.com/office/drawing/2014/main" id="{6409DBC3-33F4-4CDC-8939-A1FFB86AF9FD}"/>
                </a:ext>
              </a:extLst>
            </p:cNvPr>
            <p:cNvSpPr/>
            <p:nvPr/>
          </p:nvSpPr>
          <p:spPr>
            <a:xfrm>
              <a:off x="8886929" y="3858167"/>
              <a:ext cx="132857" cy="192443"/>
            </a:xfrm>
            <a:custGeom>
              <a:avLst/>
              <a:gdLst>
                <a:gd name="connsiteX0" fmla="*/ 130493 w 132857"/>
                <a:gd name="connsiteY0" fmla="*/ 106185 h 192443"/>
                <a:gd name="connsiteX1" fmla="*/ 118834 w 132857"/>
                <a:gd name="connsiteY1" fmla="*/ 93259 h 192443"/>
                <a:gd name="connsiteX2" fmla="*/ 108299 w 132857"/>
                <a:gd name="connsiteY2" fmla="*/ 88963 h 192443"/>
                <a:gd name="connsiteX3" fmla="*/ 115062 w 132857"/>
                <a:gd name="connsiteY3" fmla="*/ 84239 h 192443"/>
                <a:gd name="connsiteX4" fmla="*/ 121530 w 132857"/>
                <a:gd name="connsiteY4" fmla="*/ 74228 h 192443"/>
                <a:gd name="connsiteX5" fmla="*/ 122987 w 132857"/>
                <a:gd name="connsiteY5" fmla="*/ 62112 h 192443"/>
                <a:gd name="connsiteX6" fmla="*/ 117510 w 132857"/>
                <a:gd name="connsiteY6" fmla="*/ 42872 h 192443"/>
                <a:gd name="connsiteX7" fmla="*/ 101908 w 132857"/>
                <a:gd name="connsiteY7" fmla="*/ 31271 h 192443"/>
                <a:gd name="connsiteX8" fmla="*/ 83030 w 132857"/>
                <a:gd name="connsiteY8" fmla="*/ 27451 h 192443"/>
                <a:gd name="connsiteX9" fmla="*/ 83030 w 132857"/>
                <a:gd name="connsiteY9" fmla="*/ 0 h 192443"/>
                <a:gd name="connsiteX10" fmla="*/ 66427 w 132857"/>
                <a:gd name="connsiteY10" fmla="*/ 10735 h 192443"/>
                <a:gd name="connsiteX11" fmla="*/ 66427 w 132857"/>
                <a:gd name="connsiteY11" fmla="*/ 27489 h 192443"/>
                <a:gd name="connsiteX12" fmla="*/ 53150 w 132857"/>
                <a:gd name="connsiteY12" fmla="*/ 27489 h 192443"/>
                <a:gd name="connsiteX13" fmla="*/ 53150 w 132857"/>
                <a:gd name="connsiteY13" fmla="*/ 9878 h 192443"/>
                <a:gd name="connsiteX14" fmla="*/ 36138 w 132857"/>
                <a:gd name="connsiteY14" fmla="*/ 0 h 192443"/>
                <a:gd name="connsiteX15" fmla="*/ 36138 w 132857"/>
                <a:gd name="connsiteY15" fmla="*/ 27489 h 192443"/>
                <a:gd name="connsiteX16" fmla="*/ 0 w 132857"/>
                <a:gd name="connsiteY16" fmla="*/ 27489 h 192443"/>
                <a:gd name="connsiteX17" fmla="*/ 11621 w 132857"/>
                <a:gd name="connsiteY17" fmla="*/ 48111 h 192443"/>
                <a:gd name="connsiteX18" fmla="*/ 18878 w 132857"/>
                <a:gd name="connsiteY18" fmla="*/ 49101 h 192443"/>
                <a:gd name="connsiteX19" fmla="*/ 21574 w 132857"/>
                <a:gd name="connsiteY19" fmla="*/ 51673 h 192443"/>
                <a:gd name="connsiteX20" fmla="*/ 22365 w 132857"/>
                <a:gd name="connsiteY20" fmla="*/ 59189 h 192443"/>
                <a:gd name="connsiteX21" fmla="*/ 22365 w 132857"/>
                <a:gd name="connsiteY21" fmla="*/ 133588 h 192443"/>
                <a:gd name="connsiteX22" fmla="*/ 21574 w 132857"/>
                <a:gd name="connsiteY22" fmla="*/ 141065 h 192443"/>
                <a:gd name="connsiteX23" fmla="*/ 19460 w 132857"/>
                <a:gd name="connsiteY23" fmla="*/ 143771 h 192443"/>
                <a:gd name="connsiteX24" fmla="*/ 14564 w 132857"/>
                <a:gd name="connsiteY24" fmla="*/ 144332 h 192443"/>
                <a:gd name="connsiteX25" fmla="*/ 14526 w 132857"/>
                <a:gd name="connsiteY25" fmla="*/ 144332 h 192443"/>
                <a:gd name="connsiteX26" fmla="*/ 0 w 132857"/>
                <a:gd name="connsiteY26" fmla="*/ 164945 h 192443"/>
                <a:gd name="connsiteX27" fmla="*/ 36100 w 132857"/>
                <a:gd name="connsiteY27" fmla="*/ 164945 h 192443"/>
                <a:gd name="connsiteX28" fmla="*/ 36100 w 132857"/>
                <a:gd name="connsiteY28" fmla="*/ 192443 h 192443"/>
                <a:gd name="connsiteX29" fmla="*/ 53112 w 132857"/>
                <a:gd name="connsiteY29" fmla="*/ 192443 h 192443"/>
                <a:gd name="connsiteX30" fmla="*/ 53112 w 132857"/>
                <a:gd name="connsiteY30" fmla="*/ 164945 h 192443"/>
                <a:gd name="connsiteX31" fmla="*/ 66390 w 132857"/>
                <a:gd name="connsiteY31" fmla="*/ 164945 h 192443"/>
                <a:gd name="connsiteX32" fmla="*/ 66390 w 132857"/>
                <a:gd name="connsiteY32" fmla="*/ 192443 h 192443"/>
                <a:gd name="connsiteX33" fmla="*/ 82982 w 132857"/>
                <a:gd name="connsiteY33" fmla="*/ 192443 h 192443"/>
                <a:gd name="connsiteX34" fmla="*/ 82982 w 132857"/>
                <a:gd name="connsiteY34" fmla="*/ 164773 h 192443"/>
                <a:gd name="connsiteX35" fmla="*/ 107633 w 132857"/>
                <a:gd name="connsiteY35" fmla="*/ 160354 h 192443"/>
                <a:gd name="connsiteX36" fmla="*/ 126178 w 132857"/>
                <a:gd name="connsiteY36" fmla="*/ 146818 h 192443"/>
                <a:gd name="connsiteX37" fmla="*/ 132741 w 132857"/>
                <a:gd name="connsiteY37" fmla="*/ 124825 h 192443"/>
                <a:gd name="connsiteX38" fmla="*/ 130493 w 132857"/>
                <a:gd name="connsiteY38" fmla="*/ 106185 h 192443"/>
                <a:gd name="connsiteX39" fmla="*/ 53112 w 132857"/>
                <a:gd name="connsiteY39" fmla="*/ 50683 h 192443"/>
                <a:gd name="connsiteX40" fmla="*/ 53112 w 132857"/>
                <a:gd name="connsiteY40" fmla="*/ 50683 h 192443"/>
                <a:gd name="connsiteX41" fmla="*/ 53112 w 132857"/>
                <a:gd name="connsiteY41" fmla="*/ 50111 h 192443"/>
                <a:gd name="connsiteX42" fmla="*/ 64713 w 132857"/>
                <a:gd name="connsiteY42" fmla="*/ 50111 h 192443"/>
                <a:gd name="connsiteX43" fmla="*/ 93355 w 132857"/>
                <a:gd name="connsiteY43" fmla="*/ 66256 h 192443"/>
                <a:gd name="connsiteX44" fmla="*/ 64713 w 132857"/>
                <a:gd name="connsiteY44" fmla="*/ 83887 h 192443"/>
                <a:gd name="connsiteX45" fmla="*/ 53112 w 132857"/>
                <a:gd name="connsiteY45" fmla="*/ 83887 h 192443"/>
                <a:gd name="connsiteX46" fmla="*/ 53112 w 132857"/>
                <a:gd name="connsiteY46" fmla="*/ 82477 h 192443"/>
                <a:gd name="connsiteX47" fmla="*/ 53112 w 132857"/>
                <a:gd name="connsiteY47" fmla="*/ 82477 h 192443"/>
                <a:gd name="connsiteX48" fmla="*/ 53112 w 132857"/>
                <a:gd name="connsiteY48" fmla="*/ 103089 h 192443"/>
                <a:gd name="connsiteX49" fmla="*/ 66390 w 132857"/>
                <a:gd name="connsiteY49" fmla="*/ 103089 h 192443"/>
                <a:gd name="connsiteX50" fmla="*/ 81744 w 132857"/>
                <a:gd name="connsiteY50" fmla="*/ 103680 h 192443"/>
                <a:gd name="connsiteX51" fmla="*/ 85792 w 132857"/>
                <a:gd name="connsiteY51" fmla="*/ 104423 h 192443"/>
                <a:gd name="connsiteX52" fmla="*/ 87211 w 132857"/>
                <a:gd name="connsiteY52" fmla="*/ 104994 h 192443"/>
                <a:gd name="connsiteX53" fmla="*/ 92936 w 132857"/>
                <a:gd name="connsiteY53" fmla="*/ 107985 h 192443"/>
                <a:gd name="connsiteX54" fmla="*/ 95888 w 132857"/>
                <a:gd name="connsiteY54" fmla="*/ 110871 h 192443"/>
                <a:gd name="connsiteX55" fmla="*/ 98603 w 132857"/>
                <a:gd name="connsiteY55" fmla="*/ 116872 h 192443"/>
                <a:gd name="connsiteX56" fmla="*/ 99213 w 132857"/>
                <a:gd name="connsiteY56" fmla="*/ 121473 h 192443"/>
                <a:gd name="connsiteX57" fmla="*/ 97136 w 132857"/>
                <a:gd name="connsiteY57" fmla="*/ 129940 h 192443"/>
                <a:gd name="connsiteX58" fmla="*/ 88182 w 132857"/>
                <a:gd name="connsiteY58" fmla="*/ 137589 h 192443"/>
                <a:gd name="connsiteX59" fmla="*/ 66390 w 132857"/>
                <a:gd name="connsiteY59" fmla="*/ 141751 h 192443"/>
                <a:gd name="connsiteX60" fmla="*/ 53112 w 132857"/>
                <a:gd name="connsiteY60" fmla="*/ 141751 h 19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32857" h="192443">
                  <a:moveTo>
                    <a:pt x="130493" y="106185"/>
                  </a:moveTo>
                  <a:cubicBezTo>
                    <a:pt x="128254" y="100641"/>
                    <a:pt x="124120" y="96060"/>
                    <a:pt x="118834" y="93259"/>
                  </a:cubicBezTo>
                  <a:cubicBezTo>
                    <a:pt x="115548" y="91326"/>
                    <a:pt x="111995" y="89878"/>
                    <a:pt x="108299" y="88963"/>
                  </a:cubicBezTo>
                  <a:cubicBezTo>
                    <a:pt x="110795" y="87754"/>
                    <a:pt x="113072" y="86163"/>
                    <a:pt x="115062" y="84239"/>
                  </a:cubicBezTo>
                  <a:cubicBezTo>
                    <a:pt x="118015" y="81487"/>
                    <a:pt x="120244" y="78048"/>
                    <a:pt x="121530" y="74228"/>
                  </a:cubicBezTo>
                  <a:cubicBezTo>
                    <a:pt x="122740" y="70304"/>
                    <a:pt x="123235" y="66208"/>
                    <a:pt x="122987" y="62112"/>
                  </a:cubicBezTo>
                  <a:cubicBezTo>
                    <a:pt x="122968" y="55312"/>
                    <a:pt x="121072" y="48654"/>
                    <a:pt x="117510" y="42872"/>
                  </a:cubicBezTo>
                  <a:cubicBezTo>
                    <a:pt x="113538" y="37576"/>
                    <a:pt x="108118" y="33547"/>
                    <a:pt x="101908" y="31271"/>
                  </a:cubicBezTo>
                  <a:cubicBezTo>
                    <a:pt x="95879" y="28928"/>
                    <a:pt x="89497" y="27642"/>
                    <a:pt x="83030" y="27451"/>
                  </a:cubicBezTo>
                  <a:lnTo>
                    <a:pt x="83030" y="0"/>
                  </a:lnTo>
                  <a:lnTo>
                    <a:pt x="66427" y="10735"/>
                  </a:lnTo>
                  <a:lnTo>
                    <a:pt x="66427" y="27489"/>
                  </a:lnTo>
                  <a:lnTo>
                    <a:pt x="53150" y="27489"/>
                  </a:lnTo>
                  <a:lnTo>
                    <a:pt x="53150" y="9878"/>
                  </a:lnTo>
                  <a:lnTo>
                    <a:pt x="36138" y="0"/>
                  </a:lnTo>
                  <a:lnTo>
                    <a:pt x="36138" y="27489"/>
                  </a:lnTo>
                  <a:lnTo>
                    <a:pt x="0" y="27489"/>
                  </a:lnTo>
                  <a:lnTo>
                    <a:pt x="11621" y="48111"/>
                  </a:lnTo>
                  <a:cubicBezTo>
                    <a:pt x="14078" y="47940"/>
                    <a:pt x="16555" y="48273"/>
                    <a:pt x="18878" y="49101"/>
                  </a:cubicBezTo>
                  <a:cubicBezTo>
                    <a:pt x="20051" y="49616"/>
                    <a:pt x="21003" y="50530"/>
                    <a:pt x="21574" y="51673"/>
                  </a:cubicBezTo>
                  <a:cubicBezTo>
                    <a:pt x="22289" y="54112"/>
                    <a:pt x="22556" y="56655"/>
                    <a:pt x="22365" y="59189"/>
                  </a:cubicBezTo>
                  <a:lnTo>
                    <a:pt x="22365" y="133588"/>
                  </a:lnTo>
                  <a:cubicBezTo>
                    <a:pt x="22546" y="136112"/>
                    <a:pt x="22279" y="138637"/>
                    <a:pt x="21574" y="141065"/>
                  </a:cubicBezTo>
                  <a:cubicBezTo>
                    <a:pt x="21041" y="142180"/>
                    <a:pt x="20746" y="143170"/>
                    <a:pt x="19460" y="143771"/>
                  </a:cubicBezTo>
                  <a:cubicBezTo>
                    <a:pt x="18174" y="144371"/>
                    <a:pt x="18136" y="144332"/>
                    <a:pt x="14564" y="144332"/>
                  </a:cubicBezTo>
                  <a:lnTo>
                    <a:pt x="14526" y="144332"/>
                  </a:lnTo>
                  <a:lnTo>
                    <a:pt x="0" y="164945"/>
                  </a:lnTo>
                  <a:lnTo>
                    <a:pt x="36100" y="164945"/>
                  </a:lnTo>
                  <a:lnTo>
                    <a:pt x="36100" y="192443"/>
                  </a:lnTo>
                  <a:lnTo>
                    <a:pt x="53112" y="192443"/>
                  </a:lnTo>
                  <a:lnTo>
                    <a:pt x="53112" y="164945"/>
                  </a:lnTo>
                  <a:lnTo>
                    <a:pt x="66390" y="164945"/>
                  </a:lnTo>
                  <a:lnTo>
                    <a:pt x="66390" y="192443"/>
                  </a:lnTo>
                  <a:lnTo>
                    <a:pt x="82982" y="192443"/>
                  </a:lnTo>
                  <a:lnTo>
                    <a:pt x="82982" y="164773"/>
                  </a:lnTo>
                  <a:cubicBezTo>
                    <a:pt x="91383" y="164630"/>
                    <a:pt x="99708" y="163135"/>
                    <a:pt x="107633" y="160354"/>
                  </a:cubicBezTo>
                  <a:cubicBezTo>
                    <a:pt x="114986" y="157725"/>
                    <a:pt x="121434" y="153019"/>
                    <a:pt x="126178" y="146818"/>
                  </a:cubicBezTo>
                  <a:cubicBezTo>
                    <a:pt x="130321" y="140218"/>
                    <a:pt x="132588" y="132617"/>
                    <a:pt x="132741" y="124825"/>
                  </a:cubicBezTo>
                  <a:cubicBezTo>
                    <a:pt x="133169" y="118529"/>
                    <a:pt x="132417" y="112204"/>
                    <a:pt x="130493" y="106185"/>
                  </a:cubicBezTo>
                  <a:close/>
                  <a:moveTo>
                    <a:pt x="53112" y="50683"/>
                  </a:moveTo>
                  <a:lnTo>
                    <a:pt x="53112" y="50683"/>
                  </a:lnTo>
                  <a:lnTo>
                    <a:pt x="53112" y="50111"/>
                  </a:lnTo>
                  <a:lnTo>
                    <a:pt x="64713" y="50111"/>
                  </a:lnTo>
                  <a:cubicBezTo>
                    <a:pt x="71247" y="50111"/>
                    <a:pt x="92993" y="47863"/>
                    <a:pt x="93355" y="66256"/>
                  </a:cubicBezTo>
                  <a:cubicBezTo>
                    <a:pt x="93717" y="84639"/>
                    <a:pt x="64713" y="83887"/>
                    <a:pt x="64713" y="83887"/>
                  </a:cubicBezTo>
                  <a:lnTo>
                    <a:pt x="53112" y="83887"/>
                  </a:lnTo>
                  <a:lnTo>
                    <a:pt x="53112" y="82477"/>
                  </a:lnTo>
                  <a:lnTo>
                    <a:pt x="53112" y="82477"/>
                  </a:lnTo>
                  <a:close/>
                  <a:moveTo>
                    <a:pt x="53112" y="103089"/>
                  </a:moveTo>
                  <a:lnTo>
                    <a:pt x="66390" y="103089"/>
                  </a:lnTo>
                  <a:cubicBezTo>
                    <a:pt x="69085" y="103089"/>
                    <a:pt x="78363" y="103518"/>
                    <a:pt x="81744" y="103680"/>
                  </a:cubicBezTo>
                  <a:cubicBezTo>
                    <a:pt x="83125" y="103727"/>
                    <a:pt x="84487" y="103985"/>
                    <a:pt x="85792" y="104423"/>
                  </a:cubicBezTo>
                  <a:cubicBezTo>
                    <a:pt x="86268" y="104594"/>
                    <a:pt x="86726" y="104785"/>
                    <a:pt x="87211" y="104994"/>
                  </a:cubicBezTo>
                  <a:cubicBezTo>
                    <a:pt x="89268" y="105680"/>
                    <a:pt x="91193" y="106690"/>
                    <a:pt x="92936" y="107985"/>
                  </a:cubicBezTo>
                  <a:cubicBezTo>
                    <a:pt x="94079" y="108776"/>
                    <a:pt x="95079" y="109747"/>
                    <a:pt x="95888" y="110871"/>
                  </a:cubicBezTo>
                  <a:cubicBezTo>
                    <a:pt x="97146" y="112691"/>
                    <a:pt x="98070" y="114719"/>
                    <a:pt x="98603" y="116872"/>
                  </a:cubicBezTo>
                  <a:cubicBezTo>
                    <a:pt x="98993" y="118377"/>
                    <a:pt x="99203" y="119920"/>
                    <a:pt x="99213" y="121473"/>
                  </a:cubicBezTo>
                  <a:cubicBezTo>
                    <a:pt x="99346" y="124435"/>
                    <a:pt x="98632" y="127378"/>
                    <a:pt x="97136" y="129940"/>
                  </a:cubicBezTo>
                  <a:cubicBezTo>
                    <a:pt x="95012" y="133350"/>
                    <a:pt x="91888" y="136017"/>
                    <a:pt x="88182" y="137589"/>
                  </a:cubicBezTo>
                  <a:cubicBezTo>
                    <a:pt x="81268" y="140418"/>
                    <a:pt x="73857" y="141837"/>
                    <a:pt x="66390" y="141751"/>
                  </a:cubicBezTo>
                  <a:lnTo>
                    <a:pt x="53112" y="141751"/>
                  </a:lnTo>
                  <a:close/>
                </a:path>
              </a:pathLst>
            </a:custGeom>
            <a:solidFill>
              <a:srgbClr val="FFB506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9" name="Bentuk Bebas: Bentuk 628">
              <a:extLst>
                <a:ext uri="{FF2B5EF4-FFF2-40B4-BE49-F238E27FC236}">
                  <a16:creationId xmlns:a16="http://schemas.microsoft.com/office/drawing/2014/main" id="{9250F8CC-7057-4211-9449-557529100B0B}"/>
                </a:ext>
              </a:extLst>
            </p:cNvPr>
            <p:cNvSpPr/>
            <p:nvPr/>
          </p:nvSpPr>
          <p:spPr>
            <a:xfrm>
              <a:off x="2095327" y="4383013"/>
              <a:ext cx="342900" cy="342900"/>
            </a:xfrm>
            <a:custGeom>
              <a:avLst/>
              <a:gdLst>
                <a:gd name="connsiteX0" fmla="*/ 342900 w 342900"/>
                <a:gd name="connsiteY0" fmla="*/ 171450 h 342900"/>
                <a:gd name="connsiteX1" fmla="*/ 171450 w 342900"/>
                <a:gd name="connsiteY1" fmla="*/ 342900 h 342900"/>
                <a:gd name="connsiteX2" fmla="*/ 0 w 342900"/>
                <a:gd name="connsiteY2" fmla="*/ 171450 h 342900"/>
                <a:gd name="connsiteX3" fmla="*/ 171450 w 342900"/>
                <a:gd name="connsiteY3" fmla="*/ 0 h 342900"/>
                <a:gd name="connsiteX4" fmla="*/ 342900 w 342900"/>
                <a:gd name="connsiteY4" fmla="*/ 1714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" h="342900">
                  <a:moveTo>
                    <a:pt x="342900" y="171450"/>
                  </a:moveTo>
                  <a:cubicBezTo>
                    <a:pt x="342900" y="266139"/>
                    <a:pt x="266139" y="342900"/>
                    <a:pt x="171450" y="342900"/>
                  </a:cubicBezTo>
                  <a:cubicBezTo>
                    <a:pt x="76761" y="342900"/>
                    <a:pt x="0" y="266139"/>
                    <a:pt x="0" y="171450"/>
                  </a:cubicBezTo>
                  <a:cubicBezTo>
                    <a:pt x="0" y="76761"/>
                    <a:pt x="76761" y="0"/>
                    <a:pt x="171450" y="0"/>
                  </a:cubicBezTo>
                  <a:cubicBezTo>
                    <a:pt x="266139" y="0"/>
                    <a:pt x="342900" y="76761"/>
                    <a:pt x="342900" y="17145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0" name="Bentuk Bebas: Bentuk 629">
              <a:extLst>
                <a:ext uri="{FF2B5EF4-FFF2-40B4-BE49-F238E27FC236}">
                  <a16:creationId xmlns:a16="http://schemas.microsoft.com/office/drawing/2014/main" id="{1931B3DA-A350-4FCB-B662-4C3C22BBA9E4}"/>
                </a:ext>
              </a:extLst>
            </p:cNvPr>
            <p:cNvSpPr/>
            <p:nvPr/>
          </p:nvSpPr>
          <p:spPr>
            <a:xfrm>
              <a:off x="2200379" y="4458242"/>
              <a:ext cx="132851" cy="192443"/>
            </a:xfrm>
            <a:custGeom>
              <a:avLst/>
              <a:gdLst>
                <a:gd name="connsiteX0" fmla="*/ 130492 w 132851"/>
                <a:gd name="connsiteY0" fmla="*/ 106185 h 192443"/>
                <a:gd name="connsiteX1" fmla="*/ 118834 w 132851"/>
                <a:gd name="connsiteY1" fmla="*/ 93259 h 192443"/>
                <a:gd name="connsiteX2" fmla="*/ 108299 w 132851"/>
                <a:gd name="connsiteY2" fmla="*/ 88964 h 192443"/>
                <a:gd name="connsiteX3" fmla="*/ 115062 w 132851"/>
                <a:gd name="connsiteY3" fmla="*/ 84230 h 192443"/>
                <a:gd name="connsiteX4" fmla="*/ 121529 w 132851"/>
                <a:gd name="connsiteY4" fmla="*/ 74229 h 192443"/>
                <a:gd name="connsiteX5" fmla="*/ 122987 w 132851"/>
                <a:gd name="connsiteY5" fmla="*/ 62112 h 192443"/>
                <a:gd name="connsiteX6" fmla="*/ 117510 w 132851"/>
                <a:gd name="connsiteY6" fmla="*/ 42872 h 192443"/>
                <a:gd name="connsiteX7" fmla="*/ 101908 w 132851"/>
                <a:gd name="connsiteY7" fmla="*/ 31271 h 192443"/>
                <a:gd name="connsiteX8" fmla="*/ 83029 w 132851"/>
                <a:gd name="connsiteY8" fmla="*/ 27451 h 192443"/>
                <a:gd name="connsiteX9" fmla="*/ 83029 w 132851"/>
                <a:gd name="connsiteY9" fmla="*/ 0 h 192443"/>
                <a:gd name="connsiteX10" fmla="*/ 66427 w 132851"/>
                <a:gd name="connsiteY10" fmla="*/ 10735 h 192443"/>
                <a:gd name="connsiteX11" fmla="*/ 66427 w 132851"/>
                <a:gd name="connsiteY11" fmla="*/ 27489 h 192443"/>
                <a:gd name="connsiteX12" fmla="*/ 53149 w 132851"/>
                <a:gd name="connsiteY12" fmla="*/ 27489 h 192443"/>
                <a:gd name="connsiteX13" fmla="*/ 53149 w 132851"/>
                <a:gd name="connsiteY13" fmla="*/ 9877 h 192443"/>
                <a:gd name="connsiteX14" fmla="*/ 36138 w 132851"/>
                <a:gd name="connsiteY14" fmla="*/ 0 h 192443"/>
                <a:gd name="connsiteX15" fmla="*/ 36138 w 132851"/>
                <a:gd name="connsiteY15" fmla="*/ 27489 h 192443"/>
                <a:gd name="connsiteX16" fmla="*/ 0 w 132851"/>
                <a:gd name="connsiteY16" fmla="*/ 27489 h 192443"/>
                <a:gd name="connsiteX17" fmla="*/ 11621 w 132851"/>
                <a:gd name="connsiteY17" fmla="*/ 48111 h 192443"/>
                <a:gd name="connsiteX18" fmla="*/ 18878 w 132851"/>
                <a:gd name="connsiteY18" fmla="*/ 49102 h 192443"/>
                <a:gd name="connsiteX19" fmla="*/ 21574 w 132851"/>
                <a:gd name="connsiteY19" fmla="*/ 51673 h 192443"/>
                <a:gd name="connsiteX20" fmla="*/ 22365 w 132851"/>
                <a:gd name="connsiteY20" fmla="*/ 59188 h 192443"/>
                <a:gd name="connsiteX21" fmla="*/ 22365 w 132851"/>
                <a:gd name="connsiteY21" fmla="*/ 133588 h 192443"/>
                <a:gd name="connsiteX22" fmla="*/ 21574 w 132851"/>
                <a:gd name="connsiteY22" fmla="*/ 141065 h 192443"/>
                <a:gd name="connsiteX23" fmla="*/ 19460 w 132851"/>
                <a:gd name="connsiteY23" fmla="*/ 143770 h 192443"/>
                <a:gd name="connsiteX24" fmla="*/ 14564 w 132851"/>
                <a:gd name="connsiteY24" fmla="*/ 144332 h 192443"/>
                <a:gd name="connsiteX25" fmla="*/ 14526 w 132851"/>
                <a:gd name="connsiteY25" fmla="*/ 144332 h 192443"/>
                <a:gd name="connsiteX26" fmla="*/ 0 w 132851"/>
                <a:gd name="connsiteY26" fmla="*/ 164945 h 192443"/>
                <a:gd name="connsiteX27" fmla="*/ 36100 w 132851"/>
                <a:gd name="connsiteY27" fmla="*/ 164945 h 192443"/>
                <a:gd name="connsiteX28" fmla="*/ 36100 w 132851"/>
                <a:gd name="connsiteY28" fmla="*/ 192443 h 192443"/>
                <a:gd name="connsiteX29" fmla="*/ 53111 w 132851"/>
                <a:gd name="connsiteY29" fmla="*/ 192443 h 192443"/>
                <a:gd name="connsiteX30" fmla="*/ 53111 w 132851"/>
                <a:gd name="connsiteY30" fmla="*/ 164945 h 192443"/>
                <a:gd name="connsiteX31" fmla="*/ 66389 w 132851"/>
                <a:gd name="connsiteY31" fmla="*/ 164945 h 192443"/>
                <a:gd name="connsiteX32" fmla="*/ 66389 w 132851"/>
                <a:gd name="connsiteY32" fmla="*/ 192443 h 192443"/>
                <a:gd name="connsiteX33" fmla="*/ 82982 w 132851"/>
                <a:gd name="connsiteY33" fmla="*/ 192443 h 192443"/>
                <a:gd name="connsiteX34" fmla="*/ 82982 w 132851"/>
                <a:gd name="connsiteY34" fmla="*/ 164773 h 192443"/>
                <a:gd name="connsiteX35" fmla="*/ 107632 w 132851"/>
                <a:gd name="connsiteY35" fmla="*/ 160354 h 192443"/>
                <a:gd name="connsiteX36" fmla="*/ 126178 w 132851"/>
                <a:gd name="connsiteY36" fmla="*/ 146818 h 192443"/>
                <a:gd name="connsiteX37" fmla="*/ 132731 w 132851"/>
                <a:gd name="connsiteY37" fmla="*/ 124825 h 192443"/>
                <a:gd name="connsiteX38" fmla="*/ 130492 w 132851"/>
                <a:gd name="connsiteY38" fmla="*/ 106185 h 192443"/>
                <a:gd name="connsiteX39" fmla="*/ 53111 w 132851"/>
                <a:gd name="connsiteY39" fmla="*/ 50682 h 192443"/>
                <a:gd name="connsiteX40" fmla="*/ 53111 w 132851"/>
                <a:gd name="connsiteY40" fmla="*/ 50682 h 192443"/>
                <a:gd name="connsiteX41" fmla="*/ 53111 w 132851"/>
                <a:gd name="connsiteY41" fmla="*/ 50111 h 192443"/>
                <a:gd name="connsiteX42" fmla="*/ 64713 w 132851"/>
                <a:gd name="connsiteY42" fmla="*/ 50111 h 192443"/>
                <a:gd name="connsiteX43" fmla="*/ 93354 w 132851"/>
                <a:gd name="connsiteY43" fmla="*/ 66256 h 192443"/>
                <a:gd name="connsiteX44" fmla="*/ 64713 w 132851"/>
                <a:gd name="connsiteY44" fmla="*/ 83887 h 192443"/>
                <a:gd name="connsiteX45" fmla="*/ 53111 w 132851"/>
                <a:gd name="connsiteY45" fmla="*/ 83887 h 192443"/>
                <a:gd name="connsiteX46" fmla="*/ 53111 w 132851"/>
                <a:gd name="connsiteY46" fmla="*/ 82477 h 192443"/>
                <a:gd name="connsiteX47" fmla="*/ 53111 w 132851"/>
                <a:gd name="connsiteY47" fmla="*/ 82477 h 192443"/>
                <a:gd name="connsiteX48" fmla="*/ 53111 w 132851"/>
                <a:gd name="connsiteY48" fmla="*/ 103089 h 192443"/>
                <a:gd name="connsiteX49" fmla="*/ 66389 w 132851"/>
                <a:gd name="connsiteY49" fmla="*/ 103089 h 192443"/>
                <a:gd name="connsiteX50" fmla="*/ 81744 w 132851"/>
                <a:gd name="connsiteY50" fmla="*/ 103680 h 192443"/>
                <a:gd name="connsiteX51" fmla="*/ 85792 w 132851"/>
                <a:gd name="connsiteY51" fmla="*/ 104423 h 192443"/>
                <a:gd name="connsiteX52" fmla="*/ 87211 w 132851"/>
                <a:gd name="connsiteY52" fmla="*/ 104994 h 192443"/>
                <a:gd name="connsiteX53" fmla="*/ 92935 w 132851"/>
                <a:gd name="connsiteY53" fmla="*/ 107985 h 192443"/>
                <a:gd name="connsiteX54" fmla="*/ 95888 w 132851"/>
                <a:gd name="connsiteY54" fmla="*/ 110871 h 192443"/>
                <a:gd name="connsiteX55" fmla="*/ 98603 w 132851"/>
                <a:gd name="connsiteY55" fmla="*/ 116872 h 192443"/>
                <a:gd name="connsiteX56" fmla="*/ 99212 w 132851"/>
                <a:gd name="connsiteY56" fmla="*/ 121472 h 192443"/>
                <a:gd name="connsiteX57" fmla="*/ 97136 w 132851"/>
                <a:gd name="connsiteY57" fmla="*/ 129940 h 192443"/>
                <a:gd name="connsiteX58" fmla="*/ 88182 w 132851"/>
                <a:gd name="connsiteY58" fmla="*/ 137589 h 192443"/>
                <a:gd name="connsiteX59" fmla="*/ 66389 w 132851"/>
                <a:gd name="connsiteY59" fmla="*/ 141751 h 192443"/>
                <a:gd name="connsiteX60" fmla="*/ 53111 w 132851"/>
                <a:gd name="connsiteY60" fmla="*/ 141751 h 19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32851" h="192443">
                  <a:moveTo>
                    <a:pt x="130492" y="106185"/>
                  </a:moveTo>
                  <a:cubicBezTo>
                    <a:pt x="128254" y="100642"/>
                    <a:pt x="124120" y="96060"/>
                    <a:pt x="118834" y="93259"/>
                  </a:cubicBezTo>
                  <a:cubicBezTo>
                    <a:pt x="115548" y="91326"/>
                    <a:pt x="111995" y="89878"/>
                    <a:pt x="108299" y="88964"/>
                  </a:cubicBezTo>
                  <a:cubicBezTo>
                    <a:pt x="110795" y="87754"/>
                    <a:pt x="113071" y="86163"/>
                    <a:pt x="115062" y="84230"/>
                  </a:cubicBezTo>
                  <a:cubicBezTo>
                    <a:pt x="118015" y="81486"/>
                    <a:pt x="120244" y="78048"/>
                    <a:pt x="121529" y="74229"/>
                  </a:cubicBezTo>
                  <a:cubicBezTo>
                    <a:pt x="122739" y="70304"/>
                    <a:pt x="123234" y="66208"/>
                    <a:pt x="122987" y="62112"/>
                  </a:cubicBezTo>
                  <a:cubicBezTo>
                    <a:pt x="122968" y="55312"/>
                    <a:pt x="121072" y="48654"/>
                    <a:pt x="117510" y="42872"/>
                  </a:cubicBezTo>
                  <a:cubicBezTo>
                    <a:pt x="113538" y="37576"/>
                    <a:pt x="108118" y="33547"/>
                    <a:pt x="101908" y="31271"/>
                  </a:cubicBezTo>
                  <a:cubicBezTo>
                    <a:pt x="95879" y="28927"/>
                    <a:pt x="89487" y="27642"/>
                    <a:pt x="83029" y="27451"/>
                  </a:cubicBezTo>
                  <a:lnTo>
                    <a:pt x="83029" y="0"/>
                  </a:lnTo>
                  <a:lnTo>
                    <a:pt x="66427" y="10735"/>
                  </a:lnTo>
                  <a:lnTo>
                    <a:pt x="66427" y="27489"/>
                  </a:lnTo>
                  <a:lnTo>
                    <a:pt x="53149" y="27489"/>
                  </a:lnTo>
                  <a:lnTo>
                    <a:pt x="53149" y="9877"/>
                  </a:lnTo>
                  <a:lnTo>
                    <a:pt x="36138" y="0"/>
                  </a:lnTo>
                  <a:lnTo>
                    <a:pt x="36138" y="27489"/>
                  </a:lnTo>
                  <a:lnTo>
                    <a:pt x="0" y="27489"/>
                  </a:lnTo>
                  <a:lnTo>
                    <a:pt x="11621" y="48111"/>
                  </a:lnTo>
                  <a:cubicBezTo>
                    <a:pt x="14078" y="47940"/>
                    <a:pt x="16554" y="48273"/>
                    <a:pt x="18878" y="49102"/>
                  </a:cubicBezTo>
                  <a:cubicBezTo>
                    <a:pt x="20050" y="49616"/>
                    <a:pt x="21002" y="50530"/>
                    <a:pt x="21574" y="51673"/>
                  </a:cubicBezTo>
                  <a:cubicBezTo>
                    <a:pt x="22288" y="54112"/>
                    <a:pt x="22555" y="56655"/>
                    <a:pt x="22365" y="59188"/>
                  </a:cubicBezTo>
                  <a:lnTo>
                    <a:pt x="22365" y="133588"/>
                  </a:lnTo>
                  <a:cubicBezTo>
                    <a:pt x="22546" y="136113"/>
                    <a:pt x="22279" y="138636"/>
                    <a:pt x="21574" y="141065"/>
                  </a:cubicBezTo>
                  <a:cubicBezTo>
                    <a:pt x="21041" y="142180"/>
                    <a:pt x="20745" y="143170"/>
                    <a:pt x="19460" y="143770"/>
                  </a:cubicBezTo>
                  <a:cubicBezTo>
                    <a:pt x="18174" y="144370"/>
                    <a:pt x="18136" y="144332"/>
                    <a:pt x="14564" y="144332"/>
                  </a:cubicBezTo>
                  <a:lnTo>
                    <a:pt x="14526" y="144332"/>
                  </a:lnTo>
                  <a:lnTo>
                    <a:pt x="0" y="164945"/>
                  </a:lnTo>
                  <a:lnTo>
                    <a:pt x="36100" y="164945"/>
                  </a:lnTo>
                  <a:lnTo>
                    <a:pt x="36100" y="192443"/>
                  </a:lnTo>
                  <a:lnTo>
                    <a:pt x="53111" y="192443"/>
                  </a:lnTo>
                  <a:lnTo>
                    <a:pt x="53111" y="164945"/>
                  </a:lnTo>
                  <a:lnTo>
                    <a:pt x="66389" y="164945"/>
                  </a:lnTo>
                  <a:lnTo>
                    <a:pt x="66389" y="192443"/>
                  </a:lnTo>
                  <a:lnTo>
                    <a:pt x="82982" y="192443"/>
                  </a:lnTo>
                  <a:lnTo>
                    <a:pt x="82982" y="164773"/>
                  </a:lnTo>
                  <a:cubicBezTo>
                    <a:pt x="91383" y="164630"/>
                    <a:pt x="99708" y="163135"/>
                    <a:pt x="107632" y="160354"/>
                  </a:cubicBezTo>
                  <a:cubicBezTo>
                    <a:pt x="114986" y="157725"/>
                    <a:pt x="121434" y="153019"/>
                    <a:pt x="126178" y="146818"/>
                  </a:cubicBezTo>
                  <a:cubicBezTo>
                    <a:pt x="130321" y="140218"/>
                    <a:pt x="132588" y="132617"/>
                    <a:pt x="132731" y="124825"/>
                  </a:cubicBezTo>
                  <a:cubicBezTo>
                    <a:pt x="133169" y="118529"/>
                    <a:pt x="132416" y="112205"/>
                    <a:pt x="130492" y="106185"/>
                  </a:cubicBezTo>
                  <a:close/>
                  <a:moveTo>
                    <a:pt x="53111" y="50682"/>
                  </a:moveTo>
                  <a:lnTo>
                    <a:pt x="53111" y="50682"/>
                  </a:lnTo>
                  <a:lnTo>
                    <a:pt x="53111" y="50111"/>
                  </a:lnTo>
                  <a:lnTo>
                    <a:pt x="64713" y="50111"/>
                  </a:lnTo>
                  <a:cubicBezTo>
                    <a:pt x="71247" y="50111"/>
                    <a:pt x="92993" y="47863"/>
                    <a:pt x="93354" y="66256"/>
                  </a:cubicBezTo>
                  <a:cubicBezTo>
                    <a:pt x="93716" y="84639"/>
                    <a:pt x="64713" y="83887"/>
                    <a:pt x="64713" y="83887"/>
                  </a:cubicBezTo>
                  <a:lnTo>
                    <a:pt x="53111" y="83887"/>
                  </a:lnTo>
                  <a:lnTo>
                    <a:pt x="53111" y="82477"/>
                  </a:lnTo>
                  <a:lnTo>
                    <a:pt x="53111" y="82477"/>
                  </a:lnTo>
                  <a:close/>
                  <a:moveTo>
                    <a:pt x="53111" y="103089"/>
                  </a:moveTo>
                  <a:lnTo>
                    <a:pt x="66389" y="103089"/>
                  </a:lnTo>
                  <a:cubicBezTo>
                    <a:pt x="69085" y="103089"/>
                    <a:pt x="78362" y="103518"/>
                    <a:pt x="81744" y="103680"/>
                  </a:cubicBezTo>
                  <a:cubicBezTo>
                    <a:pt x="83125" y="103727"/>
                    <a:pt x="84487" y="103984"/>
                    <a:pt x="85792" y="104423"/>
                  </a:cubicBezTo>
                  <a:cubicBezTo>
                    <a:pt x="86268" y="104594"/>
                    <a:pt x="86725" y="104785"/>
                    <a:pt x="87211" y="104994"/>
                  </a:cubicBezTo>
                  <a:cubicBezTo>
                    <a:pt x="89268" y="105680"/>
                    <a:pt x="91192" y="106689"/>
                    <a:pt x="92935" y="107985"/>
                  </a:cubicBezTo>
                  <a:cubicBezTo>
                    <a:pt x="94078" y="108775"/>
                    <a:pt x="95079" y="109747"/>
                    <a:pt x="95888" y="110871"/>
                  </a:cubicBezTo>
                  <a:cubicBezTo>
                    <a:pt x="97145" y="112690"/>
                    <a:pt x="98069" y="114719"/>
                    <a:pt x="98603" y="116872"/>
                  </a:cubicBezTo>
                  <a:cubicBezTo>
                    <a:pt x="98993" y="118377"/>
                    <a:pt x="99203" y="119920"/>
                    <a:pt x="99212" y="121472"/>
                  </a:cubicBezTo>
                  <a:cubicBezTo>
                    <a:pt x="99346" y="124435"/>
                    <a:pt x="98631" y="127378"/>
                    <a:pt x="97136" y="129940"/>
                  </a:cubicBezTo>
                  <a:cubicBezTo>
                    <a:pt x="95012" y="133341"/>
                    <a:pt x="91888" y="136017"/>
                    <a:pt x="88182" y="137589"/>
                  </a:cubicBezTo>
                  <a:cubicBezTo>
                    <a:pt x="81267" y="140418"/>
                    <a:pt x="73857" y="141837"/>
                    <a:pt x="66389" y="141751"/>
                  </a:cubicBezTo>
                  <a:lnTo>
                    <a:pt x="53111" y="141751"/>
                  </a:lnTo>
                  <a:close/>
                </a:path>
              </a:pathLst>
            </a:custGeom>
            <a:solidFill>
              <a:srgbClr val="FFB506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649" name="Kotak Teks 3">
            <a:extLst>
              <a:ext uri="{FF2B5EF4-FFF2-40B4-BE49-F238E27FC236}">
                <a16:creationId xmlns:a16="http://schemas.microsoft.com/office/drawing/2014/main" id="{324C34CE-B14E-4B15-BDA2-5CBA5EEA9132}"/>
              </a:ext>
            </a:extLst>
          </p:cNvPr>
          <p:cNvSpPr txBox="1"/>
          <p:nvPr/>
        </p:nvSpPr>
        <p:spPr>
          <a:xfrm>
            <a:off x="985592" y="2814887"/>
            <a:ext cx="3311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1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 </a:t>
            </a:r>
            <a:endParaRPr lang="en-ID" sz="3000" spc="100" dirty="0">
              <a:solidFill>
                <a:schemeClr val="bg1"/>
              </a:solidFill>
              <a:latin typeface="Poppins SemiBold" panose="00000700000000000000" pitchFamily="50" charset="0"/>
              <a:ea typeface="Roboto" panose="02000000000000000000" pitchFamily="2" charset="0"/>
              <a:cs typeface="Poppins SemiBold" panose="00000700000000000000" pitchFamily="50" charset="0"/>
            </a:endParaRPr>
          </a:p>
        </p:txBody>
      </p:sp>
      <p:sp>
        <p:nvSpPr>
          <p:cNvPr id="650" name="Kotak Teks 21">
            <a:extLst>
              <a:ext uri="{FF2B5EF4-FFF2-40B4-BE49-F238E27FC236}">
                <a16:creationId xmlns:a16="http://schemas.microsoft.com/office/drawing/2014/main" id="{4E402DE4-7D0F-456A-B0AA-BDFE1E6D1990}"/>
              </a:ext>
            </a:extLst>
          </p:cNvPr>
          <p:cNvSpPr txBox="1"/>
          <p:nvPr/>
        </p:nvSpPr>
        <p:spPr>
          <a:xfrm>
            <a:off x="1571370" y="2057893"/>
            <a:ext cx="2448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spc="300" dirty="0">
                <a:solidFill>
                  <a:schemeClr val="bg1"/>
                </a:solidFill>
                <a:latin typeface="Muli" pitchFamily="2" charset="77"/>
                <a:ea typeface="Source Sans Pro" panose="020B0503030403020204" pitchFamily="34" charset="0"/>
              </a:rPr>
              <a:t>RESEARCH</a:t>
            </a:r>
            <a:r>
              <a:rPr lang="zh-CN" altLang="en-US" sz="1100" b="1" spc="300" dirty="0">
                <a:solidFill>
                  <a:schemeClr val="bg1"/>
                </a:solidFill>
                <a:latin typeface="Muli" pitchFamily="2" charset="77"/>
                <a:ea typeface="Source Sans Pro" panose="020B0503030403020204" pitchFamily="34" charset="0"/>
              </a:rPr>
              <a:t> </a:t>
            </a:r>
            <a:r>
              <a:rPr lang="en-US" altLang="zh-CN" sz="1100" b="1" spc="300" dirty="0">
                <a:solidFill>
                  <a:schemeClr val="bg1"/>
                </a:solidFill>
                <a:latin typeface="Muli" pitchFamily="2" charset="77"/>
                <a:ea typeface="Source Sans Pro" panose="020B0503030403020204" pitchFamily="34" charset="0"/>
              </a:rPr>
              <a:t>&amp;</a:t>
            </a:r>
            <a:r>
              <a:rPr lang="zh-CN" altLang="en-US" sz="1100" b="1" spc="300" dirty="0">
                <a:solidFill>
                  <a:schemeClr val="bg1"/>
                </a:solidFill>
                <a:latin typeface="Muli" pitchFamily="2" charset="77"/>
                <a:ea typeface="Source Sans Pro" panose="020B0503030403020204" pitchFamily="34" charset="0"/>
              </a:rPr>
              <a:t> </a:t>
            </a:r>
            <a:r>
              <a:rPr lang="en-US" altLang="zh-CN" sz="1100" b="1" spc="300" dirty="0">
                <a:solidFill>
                  <a:schemeClr val="bg1"/>
                </a:solidFill>
                <a:latin typeface="Muli" pitchFamily="2" charset="77"/>
                <a:ea typeface="Source Sans Pro" panose="020B0503030403020204" pitchFamily="34" charset="0"/>
              </a:rPr>
              <a:t>DEEVLOPMENT</a:t>
            </a:r>
            <a:r>
              <a:rPr lang="zh-CN" altLang="en-US" sz="1100" b="1" spc="300" dirty="0">
                <a:solidFill>
                  <a:schemeClr val="bg1"/>
                </a:solidFill>
                <a:latin typeface="Muli" pitchFamily="2" charset="77"/>
                <a:ea typeface="Source Sans Pro" panose="020B0503030403020204" pitchFamily="34" charset="0"/>
              </a:rPr>
              <a:t> </a:t>
            </a:r>
            <a:endParaRPr lang="en-US" altLang="zh-CN" sz="1100" b="1" spc="300" dirty="0">
              <a:solidFill>
                <a:schemeClr val="bg1"/>
              </a:solidFill>
              <a:latin typeface="Muli" pitchFamily="2" charset="77"/>
              <a:ea typeface="Source Sans Pro" panose="020B0503030403020204" pitchFamily="34" charset="0"/>
            </a:endParaRPr>
          </a:p>
          <a:p>
            <a:r>
              <a:rPr lang="en-US" altLang="zh-CN" sz="1100" b="1" spc="300" dirty="0">
                <a:solidFill>
                  <a:schemeClr val="bg1"/>
                </a:solidFill>
                <a:latin typeface="Muli" pitchFamily="2" charset="77"/>
                <a:ea typeface="Source Sans Pro" panose="020B0503030403020204" pitchFamily="34" charset="0"/>
              </a:rPr>
              <a:t>REFERENCE</a:t>
            </a:r>
            <a:r>
              <a:rPr lang="zh-CN" altLang="en-US" sz="1100" b="1" spc="300" dirty="0">
                <a:solidFill>
                  <a:schemeClr val="bg1"/>
                </a:solidFill>
                <a:latin typeface="Muli" pitchFamily="2" charset="77"/>
                <a:ea typeface="Source Sans Pro" panose="020B0503030403020204" pitchFamily="34" charset="0"/>
              </a:rPr>
              <a:t> </a:t>
            </a:r>
            <a:endParaRPr lang="en-ID" sz="1100" b="1" spc="300" dirty="0">
              <a:solidFill>
                <a:schemeClr val="bg1"/>
              </a:solidFill>
              <a:latin typeface="Muli" pitchFamily="2" charset="77"/>
              <a:ea typeface="Source Sans Pro" panose="020B0503030403020204" pitchFamily="34" charset="0"/>
            </a:endParaRPr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D26D736E-EFA4-4015-9547-00A750FBFBB7}"/>
              </a:ext>
            </a:extLst>
          </p:cNvPr>
          <p:cNvSpPr/>
          <p:nvPr/>
        </p:nvSpPr>
        <p:spPr>
          <a:xfrm>
            <a:off x="1799950" y="5658592"/>
            <a:ext cx="213492" cy="213492"/>
          </a:xfrm>
          <a:prstGeom prst="ellipse">
            <a:avLst/>
          </a:prstGeom>
          <a:noFill/>
          <a:ln w="38100" cap="flat">
            <a:solidFill>
              <a:srgbClr val="FF609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661" name="Oval 660">
            <a:extLst>
              <a:ext uri="{FF2B5EF4-FFF2-40B4-BE49-F238E27FC236}">
                <a16:creationId xmlns:a16="http://schemas.microsoft.com/office/drawing/2014/main" id="{B742EE68-5E48-471A-95EC-D697460822A5}"/>
              </a:ext>
            </a:extLst>
          </p:cNvPr>
          <p:cNvSpPr/>
          <p:nvPr/>
        </p:nvSpPr>
        <p:spPr>
          <a:xfrm>
            <a:off x="4663744" y="1520683"/>
            <a:ext cx="213492" cy="213492"/>
          </a:xfrm>
          <a:prstGeom prst="ellipse">
            <a:avLst/>
          </a:prstGeom>
          <a:noFill/>
          <a:ln w="38100" cap="flat">
            <a:solidFill>
              <a:srgbClr val="9933FF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662" name="Segitiga Sama Kaki 661">
            <a:extLst>
              <a:ext uri="{FF2B5EF4-FFF2-40B4-BE49-F238E27FC236}">
                <a16:creationId xmlns:a16="http://schemas.microsoft.com/office/drawing/2014/main" id="{696A4308-CC60-4A99-B736-6E710FF56646}"/>
              </a:ext>
            </a:extLst>
          </p:cNvPr>
          <p:cNvSpPr/>
          <p:nvPr/>
        </p:nvSpPr>
        <p:spPr>
          <a:xfrm rot="1825924">
            <a:off x="5746665" y="5919471"/>
            <a:ext cx="159171" cy="137217"/>
          </a:xfrm>
          <a:prstGeom prst="triangle">
            <a:avLst/>
          </a:prstGeom>
          <a:noFill/>
          <a:ln w="38100" cap="flat">
            <a:solidFill>
              <a:srgbClr val="FFB506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grpSp>
        <p:nvGrpSpPr>
          <p:cNvPr id="212" name="Grup 186">
            <a:extLst>
              <a:ext uri="{FF2B5EF4-FFF2-40B4-BE49-F238E27FC236}">
                <a16:creationId xmlns:a16="http://schemas.microsoft.com/office/drawing/2014/main" id="{56E37C33-E670-284D-A85F-020519B2F5A8}"/>
              </a:ext>
            </a:extLst>
          </p:cNvPr>
          <p:cNvGrpSpPr/>
          <p:nvPr/>
        </p:nvGrpSpPr>
        <p:grpSpPr>
          <a:xfrm>
            <a:off x="715569" y="526399"/>
            <a:ext cx="2227778" cy="584775"/>
            <a:chOff x="648831" y="358817"/>
            <a:chExt cx="2227778" cy="584775"/>
          </a:xfrm>
        </p:grpSpPr>
        <p:sp>
          <p:nvSpPr>
            <p:cNvPr id="213" name="Kotak Teks 3">
              <a:extLst>
                <a:ext uri="{FF2B5EF4-FFF2-40B4-BE49-F238E27FC236}">
                  <a16:creationId xmlns:a16="http://schemas.microsoft.com/office/drawing/2014/main" id="{8245E6CF-2220-3242-84B8-4794088335EC}"/>
                </a:ext>
              </a:extLst>
            </p:cNvPr>
            <p:cNvSpPr txBox="1"/>
            <p:nvPr/>
          </p:nvSpPr>
          <p:spPr>
            <a:xfrm>
              <a:off x="968623" y="358817"/>
              <a:ext cx="19079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Team 2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KYC </a:t>
              </a:r>
              <a:r>
                <a:rPr lang="en-US" altLang="zh-CN" sz="1600" dirty="0">
                  <a:solidFill>
                    <a:schemeClr val="bg1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Smart</a:t>
              </a:r>
              <a:r>
                <a:rPr lang="zh-CN" altLang="en-US" sz="1600" dirty="0">
                  <a:solidFill>
                    <a:schemeClr val="bg1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Contract</a:t>
              </a:r>
              <a:r>
                <a:rPr lang="en-US" sz="1600" dirty="0">
                  <a:solidFill>
                    <a:schemeClr val="bg1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 .</a:t>
              </a:r>
              <a:endParaRPr lang="en-ID" sz="16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endParaRPr>
            </a:p>
          </p:txBody>
        </p:sp>
        <p:sp>
          <p:nvSpPr>
            <p:cNvPr id="214" name="Grafik 34">
              <a:extLst>
                <a:ext uri="{FF2B5EF4-FFF2-40B4-BE49-F238E27FC236}">
                  <a16:creationId xmlns:a16="http://schemas.microsoft.com/office/drawing/2014/main" id="{F9F2B81B-3D0B-8A4A-A0DB-24FDB1A65CF7}"/>
                </a:ext>
              </a:extLst>
            </p:cNvPr>
            <p:cNvSpPr/>
            <p:nvPr/>
          </p:nvSpPr>
          <p:spPr>
            <a:xfrm>
              <a:off x="648831" y="398892"/>
              <a:ext cx="251615" cy="258404"/>
            </a:xfrm>
            <a:custGeom>
              <a:avLst/>
              <a:gdLst>
                <a:gd name="connsiteX0" fmla="*/ 768056 w 1057322"/>
                <a:gd name="connsiteY0" fmla="*/ 966302 h 1085850"/>
                <a:gd name="connsiteX1" fmla="*/ 427652 w 1057322"/>
                <a:gd name="connsiteY1" fmla="*/ 966302 h 1085850"/>
                <a:gd name="connsiteX2" fmla="*/ 316028 w 1057322"/>
                <a:gd name="connsiteY2" fmla="*/ 901856 h 1085850"/>
                <a:gd name="connsiteX3" fmla="*/ 146017 w 1057322"/>
                <a:gd name="connsiteY3" fmla="*/ 607275 h 1085850"/>
                <a:gd name="connsiteX4" fmla="*/ 146017 w 1057322"/>
                <a:gd name="connsiteY4" fmla="*/ 478575 h 1085850"/>
                <a:gd name="connsiteX5" fmla="*/ 316028 w 1057322"/>
                <a:gd name="connsiteY5" fmla="*/ 183994 h 1085850"/>
                <a:gd name="connsiteX6" fmla="*/ 427652 w 1057322"/>
                <a:gd name="connsiteY6" fmla="*/ 119548 h 1085850"/>
                <a:gd name="connsiteX7" fmla="*/ 465814 w 1057322"/>
                <a:gd name="connsiteY7" fmla="*/ 119548 h 1085850"/>
                <a:gd name="connsiteX8" fmla="*/ 560264 w 1057322"/>
                <a:gd name="connsiteY8" fmla="*/ 164355 h 1085850"/>
                <a:gd name="connsiteX9" fmla="*/ 427652 w 1057322"/>
                <a:gd name="connsiteY9" fmla="*/ 164355 h 1085850"/>
                <a:gd name="connsiteX10" fmla="*/ 354762 w 1057322"/>
                <a:gd name="connsiteY10" fmla="*/ 206302 h 1085850"/>
                <a:gd name="connsiteX11" fmla="*/ 184751 w 1057322"/>
                <a:gd name="connsiteY11" fmla="*/ 500883 h 1085850"/>
                <a:gd name="connsiteX12" fmla="*/ 184751 w 1057322"/>
                <a:gd name="connsiteY12" fmla="*/ 584967 h 1085850"/>
                <a:gd name="connsiteX13" fmla="*/ 354762 w 1057322"/>
                <a:gd name="connsiteY13" fmla="*/ 879548 h 1085850"/>
                <a:gd name="connsiteX14" fmla="*/ 427652 w 1057322"/>
                <a:gd name="connsiteY14" fmla="*/ 921495 h 1085850"/>
                <a:gd name="connsiteX15" fmla="*/ 768056 w 1057322"/>
                <a:gd name="connsiteY15" fmla="*/ 921495 h 1085850"/>
                <a:gd name="connsiteX16" fmla="*/ 840945 w 1057322"/>
                <a:gd name="connsiteY16" fmla="*/ 879548 h 1085850"/>
                <a:gd name="connsiteX17" fmla="*/ 877580 w 1057322"/>
                <a:gd name="connsiteY17" fmla="*/ 815865 h 1085850"/>
                <a:gd name="connsiteX18" fmla="*/ 876435 w 1057322"/>
                <a:gd name="connsiteY18" fmla="*/ 804807 h 1085850"/>
                <a:gd name="connsiteX19" fmla="*/ 833694 w 1057322"/>
                <a:gd name="connsiteY19" fmla="*/ 759237 h 1085850"/>
                <a:gd name="connsiteX20" fmla="*/ 825680 w 1057322"/>
                <a:gd name="connsiteY20" fmla="*/ 756377 h 1085850"/>
                <a:gd name="connsiteX21" fmla="*/ 818811 w 1057322"/>
                <a:gd name="connsiteY21" fmla="*/ 760953 h 1085850"/>
                <a:gd name="connsiteX22" fmla="*/ 789235 w 1057322"/>
                <a:gd name="connsiteY22" fmla="*/ 811861 h 1085850"/>
                <a:gd name="connsiteX23" fmla="*/ 735236 w 1057322"/>
                <a:gd name="connsiteY23" fmla="*/ 843131 h 1085850"/>
                <a:gd name="connsiteX24" fmla="*/ 460471 w 1057322"/>
                <a:gd name="connsiteY24" fmla="*/ 843131 h 1085850"/>
                <a:gd name="connsiteX25" fmla="*/ 406472 w 1057322"/>
                <a:gd name="connsiteY25" fmla="*/ 811861 h 1085850"/>
                <a:gd name="connsiteX26" fmla="*/ 269089 w 1057322"/>
                <a:gd name="connsiteY26" fmla="*/ 574099 h 1085850"/>
                <a:gd name="connsiteX27" fmla="*/ 269089 w 1057322"/>
                <a:gd name="connsiteY27" fmla="*/ 511751 h 1085850"/>
                <a:gd name="connsiteX28" fmla="*/ 406472 w 1057322"/>
                <a:gd name="connsiteY28" fmla="*/ 273989 h 1085850"/>
                <a:gd name="connsiteX29" fmla="*/ 460471 w 1057322"/>
                <a:gd name="connsiteY29" fmla="*/ 242719 h 1085850"/>
                <a:gd name="connsiteX30" fmla="*/ 735236 w 1057322"/>
                <a:gd name="connsiteY30" fmla="*/ 242719 h 1085850"/>
                <a:gd name="connsiteX31" fmla="*/ 789235 w 1057322"/>
                <a:gd name="connsiteY31" fmla="*/ 273989 h 1085850"/>
                <a:gd name="connsiteX32" fmla="*/ 832740 w 1057322"/>
                <a:gd name="connsiteY32" fmla="*/ 349112 h 1085850"/>
                <a:gd name="connsiteX33" fmla="*/ 838274 w 1057322"/>
                <a:gd name="connsiteY33" fmla="*/ 353497 h 1085850"/>
                <a:gd name="connsiteX34" fmla="*/ 868231 w 1057322"/>
                <a:gd name="connsiteY34" fmla="*/ 395063 h 1085850"/>
                <a:gd name="connsiteX35" fmla="*/ 816521 w 1057322"/>
                <a:gd name="connsiteY35" fmla="*/ 438916 h 1085850"/>
                <a:gd name="connsiteX36" fmla="*/ 781222 w 1057322"/>
                <a:gd name="connsiteY36" fmla="*/ 407075 h 1085850"/>
                <a:gd name="connsiteX37" fmla="*/ 787327 w 1057322"/>
                <a:gd name="connsiteY37" fmla="*/ 370085 h 1085850"/>
                <a:gd name="connsiteX38" fmla="*/ 787327 w 1057322"/>
                <a:gd name="connsiteY38" fmla="*/ 359980 h 1085850"/>
                <a:gd name="connsiteX39" fmla="*/ 750501 w 1057322"/>
                <a:gd name="connsiteY39" fmla="*/ 296297 h 1085850"/>
                <a:gd name="connsiteX40" fmla="*/ 735236 w 1057322"/>
                <a:gd name="connsiteY40" fmla="*/ 287526 h 1085850"/>
                <a:gd name="connsiteX41" fmla="*/ 460471 w 1057322"/>
                <a:gd name="connsiteY41" fmla="*/ 287526 h 1085850"/>
                <a:gd name="connsiteX42" fmla="*/ 445206 w 1057322"/>
                <a:gd name="connsiteY42" fmla="*/ 296297 h 1085850"/>
                <a:gd name="connsiteX43" fmla="*/ 307823 w 1057322"/>
                <a:gd name="connsiteY43" fmla="*/ 534059 h 1085850"/>
                <a:gd name="connsiteX44" fmla="*/ 307823 w 1057322"/>
                <a:gd name="connsiteY44" fmla="*/ 551791 h 1085850"/>
                <a:gd name="connsiteX45" fmla="*/ 445206 w 1057322"/>
                <a:gd name="connsiteY45" fmla="*/ 789553 h 1085850"/>
                <a:gd name="connsiteX46" fmla="*/ 460471 w 1057322"/>
                <a:gd name="connsiteY46" fmla="*/ 798324 h 1085850"/>
                <a:gd name="connsiteX47" fmla="*/ 735236 w 1057322"/>
                <a:gd name="connsiteY47" fmla="*/ 798324 h 1085850"/>
                <a:gd name="connsiteX48" fmla="*/ 750501 w 1057322"/>
                <a:gd name="connsiteY48" fmla="*/ 789553 h 1085850"/>
                <a:gd name="connsiteX49" fmla="*/ 808698 w 1057322"/>
                <a:gd name="connsiteY49" fmla="*/ 688881 h 1085850"/>
                <a:gd name="connsiteX50" fmla="*/ 931579 w 1057322"/>
                <a:gd name="connsiteY50" fmla="*/ 811861 h 1085850"/>
                <a:gd name="connsiteX51" fmla="*/ 879679 w 1057322"/>
                <a:gd name="connsiteY51" fmla="*/ 901856 h 1085850"/>
                <a:gd name="connsiteX52" fmla="*/ 768056 w 1057322"/>
                <a:gd name="connsiteY52" fmla="*/ 966302 h 1085850"/>
                <a:gd name="connsiteX53" fmla="*/ 95643 w 1057322"/>
                <a:gd name="connsiteY53" fmla="*/ 415655 h 1085850"/>
                <a:gd name="connsiteX54" fmla="*/ 95643 w 1057322"/>
                <a:gd name="connsiteY54" fmla="*/ 415655 h 1085850"/>
                <a:gd name="connsiteX55" fmla="*/ 267753 w 1057322"/>
                <a:gd name="connsiteY55" fmla="*/ 117832 h 1085850"/>
                <a:gd name="connsiteX56" fmla="*/ 394451 w 1057322"/>
                <a:gd name="connsiteY56" fmla="*/ 44616 h 1085850"/>
                <a:gd name="connsiteX57" fmla="*/ 801256 w 1057322"/>
                <a:gd name="connsiteY57" fmla="*/ 44616 h 1085850"/>
                <a:gd name="connsiteX58" fmla="*/ 927954 w 1057322"/>
                <a:gd name="connsiteY58" fmla="*/ 117832 h 1085850"/>
                <a:gd name="connsiteX59" fmla="*/ 962109 w 1057322"/>
                <a:gd name="connsiteY59" fmla="*/ 176939 h 1085850"/>
                <a:gd name="connsiteX60" fmla="*/ 959819 w 1057322"/>
                <a:gd name="connsiteY60" fmla="*/ 188761 h 1085850"/>
                <a:gd name="connsiteX61" fmla="*/ 915361 w 1057322"/>
                <a:gd name="connsiteY61" fmla="*/ 224415 h 1085850"/>
                <a:gd name="connsiteX62" fmla="*/ 907919 w 1057322"/>
                <a:gd name="connsiteY62" fmla="*/ 226322 h 1085850"/>
                <a:gd name="connsiteX63" fmla="*/ 901622 w 1057322"/>
                <a:gd name="connsiteY63" fmla="*/ 221937 h 1085850"/>
                <a:gd name="connsiteX64" fmla="*/ 879679 w 1057322"/>
                <a:gd name="connsiteY64" fmla="*/ 183994 h 1085850"/>
                <a:gd name="connsiteX65" fmla="*/ 768056 w 1057322"/>
                <a:gd name="connsiteY65" fmla="*/ 119548 h 1085850"/>
                <a:gd name="connsiteX66" fmla="*/ 589267 w 1057322"/>
                <a:gd name="connsiteY66" fmla="*/ 119548 h 1085850"/>
                <a:gd name="connsiteX67" fmla="*/ 683718 w 1057322"/>
                <a:gd name="connsiteY67" fmla="*/ 164355 h 1085850"/>
                <a:gd name="connsiteX68" fmla="*/ 768056 w 1057322"/>
                <a:gd name="connsiteY68" fmla="*/ 164355 h 1085850"/>
                <a:gd name="connsiteX69" fmla="*/ 840945 w 1057322"/>
                <a:gd name="connsiteY69" fmla="*/ 206302 h 1085850"/>
                <a:gd name="connsiteX70" fmla="*/ 898951 w 1057322"/>
                <a:gd name="connsiteY70" fmla="*/ 306784 h 1085850"/>
                <a:gd name="connsiteX71" fmla="*/ 936350 w 1057322"/>
                <a:gd name="connsiteY71" fmla="*/ 269222 h 1085850"/>
                <a:gd name="connsiteX72" fmla="*/ 939975 w 1057322"/>
                <a:gd name="connsiteY72" fmla="*/ 266934 h 1085850"/>
                <a:gd name="connsiteX73" fmla="*/ 977374 w 1057322"/>
                <a:gd name="connsiteY73" fmla="*/ 228229 h 1085850"/>
                <a:gd name="connsiteX74" fmla="*/ 1019352 w 1057322"/>
                <a:gd name="connsiteY74" fmla="*/ 186473 h 1085850"/>
                <a:gd name="connsiteX75" fmla="*/ 966688 w 1057322"/>
                <a:gd name="connsiteY75" fmla="*/ 95524 h 1085850"/>
                <a:gd name="connsiteX76" fmla="*/ 801256 w 1057322"/>
                <a:gd name="connsiteY76" fmla="*/ 0 h 1085850"/>
                <a:gd name="connsiteX77" fmla="*/ 394451 w 1057322"/>
                <a:gd name="connsiteY77" fmla="*/ 0 h 1085850"/>
                <a:gd name="connsiteX78" fmla="*/ 229019 w 1057322"/>
                <a:gd name="connsiteY78" fmla="*/ 95524 h 1085850"/>
                <a:gd name="connsiteX79" fmla="*/ 89347 w 1057322"/>
                <a:gd name="connsiteY79" fmla="*/ 337290 h 1085850"/>
                <a:gd name="connsiteX80" fmla="*/ 95643 w 1057322"/>
                <a:gd name="connsiteY80" fmla="*/ 415655 h 1085850"/>
                <a:gd name="connsiteX81" fmla="*/ 487375 w 1057322"/>
                <a:gd name="connsiteY81" fmla="*/ 1041043 h 1085850"/>
                <a:gd name="connsiteX82" fmla="*/ 487375 w 1057322"/>
                <a:gd name="connsiteY82" fmla="*/ 1041043 h 1085850"/>
                <a:gd name="connsiteX83" fmla="*/ 394451 w 1057322"/>
                <a:gd name="connsiteY83" fmla="*/ 1041043 h 1085850"/>
                <a:gd name="connsiteX84" fmla="*/ 267753 w 1057322"/>
                <a:gd name="connsiteY84" fmla="*/ 968018 h 1085850"/>
                <a:gd name="connsiteX85" fmla="*/ 64350 w 1057322"/>
                <a:gd name="connsiteY85" fmla="*/ 616046 h 1085850"/>
                <a:gd name="connsiteX86" fmla="*/ 56336 w 1057322"/>
                <a:gd name="connsiteY86" fmla="*/ 485820 h 1085850"/>
                <a:gd name="connsiteX87" fmla="*/ 56527 w 1057322"/>
                <a:gd name="connsiteY87" fmla="*/ 485820 h 1085850"/>
                <a:gd name="connsiteX88" fmla="*/ 50040 w 1057322"/>
                <a:gd name="connsiteY88" fmla="*/ 440060 h 1085850"/>
                <a:gd name="connsiteX89" fmla="*/ 38210 w 1057322"/>
                <a:gd name="connsiteY89" fmla="*/ 425760 h 1085850"/>
                <a:gd name="connsiteX90" fmla="*/ 25616 w 1057322"/>
                <a:gd name="connsiteY90" fmla="*/ 447496 h 1085850"/>
                <a:gd name="connsiteX91" fmla="*/ 25616 w 1057322"/>
                <a:gd name="connsiteY91" fmla="*/ 638354 h 1085850"/>
                <a:gd name="connsiteX92" fmla="*/ 229019 w 1057322"/>
                <a:gd name="connsiteY92" fmla="*/ 990326 h 1085850"/>
                <a:gd name="connsiteX93" fmla="*/ 394451 w 1057322"/>
                <a:gd name="connsiteY93" fmla="*/ 1085850 h 1085850"/>
                <a:gd name="connsiteX94" fmla="*/ 486421 w 1057322"/>
                <a:gd name="connsiteY94" fmla="*/ 1042378 h 1085850"/>
                <a:gd name="connsiteX95" fmla="*/ 487375 w 1057322"/>
                <a:gd name="connsiteY95" fmla="*/ 1041043 h 1085850"/>
                <a:gd name="connsiteX96" fmla="*/ 1005804 w 1057322"/>
                <a:gd name="connsiteY96" fmla="*/ 831500 h 1085850"/>
                <a:gd name="connsiteX97" fmla="*/ 1005804 w 1057322"/>
                <a:gd name="connsiteY97" fmla="*/ 831500 h 1085850"/>
                <a:gd name="connsiteX98" fmla="*/ 969360 w 1057322"/>
                <a:gd name="connsiteY98" fmla="*/ 867917 h 1085850"/>
                <a:gd name="connsiteX99" fmla="*/ 970695 w 1057322"/>
                <a:gd name="connsiteY99" fmla="*/ 887747 h 1085850"/>
                <a:gd name="connsiteX100" fmla="*/ 969932 w 1057322"/>
                <a:gd name="connsiteY100" fmla="*/ 895373 h 1085850"/>
                <a:gd name="connsiteX101" fmla="*/ 927954 w 1057322"/>
                <a:gd name="connsiteY101" fmla="*/ 968018 h 1085850"/>
                <a:gd name="connsiteX102" fmla="*/ 801256 w 1057322"/>
                <a:gd name="connsiteY102" fmla="*/ 1041043 h 1085850"/>
                <a:gd name="connsiteX103" fmla="*/ 609302 w 1057322"/>
                <a:gd name="connsiteY103" fmla="*/ 1041043 h 1085850"/>
                <a:gd name="connsiteX104" fmla="*/ 517523 w 1057322"/>
                <a:gd name="connsiteY104" fmla="*/ 1084706 h 1085850"/>
                <a:gd name="connsiteX105" fmla="*/ 516569 w 1057322"/>
                <a:gd name="connsiteY105" fmla="*/ 1085850 h 1085850"/>
                <a:gd name="connsiteX106" fmla="*/ 801256 w 1057322"/>
                <a:gd name="connsiteY106" fmla="*/ 1085850 h 1085850"/>
                <a:gd name="connsiteX107" fmla="*/ 966688 w 1057322"/>
                <a:gd name="connsiteY107" fmla="*/ 990326 h 1085850"/>
                <a:gd name="connsiteX108" fmla="*/ 1004850 w 1057322"/>
                <a:gd name="connsiteY108" fmla="*/ 924355 h 1085850"/>
                <a:gd name="connsiteX109" fmla="*/ 1013246 w 1057322"/>
                <a:gd name="connsiteY109" fmla="*/ 919588 h 1085850"/>
                <a:gd name="connsiteX110" fmla="*/ 1057323 w 1057322"/>
                <a:gd name="connsiteY110" fmla="*/ 875353 h 1085850"/>
                <a:gd name="connsiteX111" fmla="*/ 1005804 w 1057322"/>
                <a:gd name="connsiteY111" fmla="*/ 83150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57322" h="1085850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 w="191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ID"/>
            </a:p>
          </p:txBody>
        </p:sp>
      </p:grp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87DC287F-56A6-0049-9FE7-876F6FF3D2BD}"/>
              </a:ext>
            </a:extLst>
          </p:cNvPr>
          <p:cNvCxnSpPr>
            <a:cxnSpLocks/>
          </p:cNvCxnSpPr>
          <p:nvPr/>
        </p:nvCxnSpPr>
        <p:spPr>
          <a:xfrm>
            <a:off x="1120512" y="2185245"/>
            <a:ext cx="38003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Kotak Teks 96">
            <a:extLst>
              <a:ext uri="{FF2B5EF4-FFF2-40B4-BE49-F238E27FC236}">
                <a16:creationId xmlns:a16="http://schemas.microsoft.com/office/drawing/2014/main" id="{D1AE14F2-FB65-A34B-9C84-BE1138BF2289}"/>
              </a:ext>
            </a:extLst>
          </p:cNvPr>
          <p:cNvSpPr txBox="1"/>
          <p:nvPr/>
        </p:nvSpPr>
        <p:spPr>
          <a:xfrm>
            <a:off x="8281263" y="5177213"/>
            <a:ext cx="267182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UI</a:t>
            </a:r>
            <a:r>
              <a:rPr lang="zh-CN" altLang="en-US" sz="15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 </a:t>
            </a:r>
            <a:r>
              <a:rPr lang="en-US" altLang="zh-CN" sz="15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REFERENCE</a:t>
            </a:r>
            <a:r>
              <a:rPr lang="zh-CN" altLang="en-US" sz="15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 </a:t>
            </a:r>
            <a:endParaRPr lang="en-US" sz="1500" spc="100" dirty="0">
              <a:solidFill>
                <a:srgbClr val="262668"/>
              </a:solidFill>
              <a:latin typeface="Poppins SemiBold" panose="00000700000000000000" pitchFamily="50" charset="0"/>
              <a:ea typeface="Roboto" panose="02000000000000000000" pitchFamily="2" charset="0"/>
              <a:cs typeface="Poppins SemiBold" panose="00000700000000000000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E22003-C8AD-7A49-9D0C-394E3405AE33}"/>
              </a:ext>
            </a:extLst>
          </p:cNvPr>
          <p:cNvSpPr/>
          <p:nvPr/>
        </p:nvSpPr>
        <p:spPr>
          <a:xfrm>
            <a:off x="7753842" y="1859316"/>
            <a:ext cx="37266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latin typeface="Slack-Lato"/>
                <a:hlinkClick r:id="rId4"/>
              </a:rPr>
              <a:t>https://www.mdpi.com/1999-5903/12/2/41/pdf</a:t>
            </a:r>
            <a:endParaRPr lang="en-US" sz="1400" dirty="0"/>
          </a:p>
        </p:txBody>
      </p:sp>
      <p:sp>
        <p:nvSpPr>
          <p:cNvPr id="210" name="Kotak Teks 3">
            <a:extLst>
              <a:ext uri="{FF2B5EF4-FFF2-40B4-BE49-F238E27FC236}">
                <a16:creationId xmlns:a16="http://schemas.microsoft.com/office/drawing/2014/main" id="{129F2611-0B94-0746-B879-14751C10BA02}"/>
              </a:ext>
            </a:extLst>
          </p:cNvPr>
          <p:cNvSpPr txBox="1"/>
          <p:nvPr/>
        </p:nvSpPr>
        <p:spPr>
          <a:xfrm>
            <a:off x="708326" y="1243684"/>
            <a:ext cx="3311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spc="1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ADDENDUM 1</a:t>
            </a:r>
            <a:endParaRPr lang="en-ID" sz="3000" spc="100" dirty="0">
              <a:solidFill>
                <a:schemeClr val="bg1"/>
              </a:solidFill>
              <a:latin typeface="Poppins SemiBold" panose="00000700000000000000" pitchFamily="50" charset="0"/>
              <a:ea typeface="Roboto" panose="02000000000000000000" pitchFamily="2" charset="0"/>
              <a:cs typeface="Poppins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24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Kotak Teks 3">
            <a:extLst>
              <a:ext uri="{FF2B5EF4-FFF2-40B4-BE49-F238E27FC236}">
                <a16:creationId xmlns:a16="http://schemas.microsoft.com/office/drawing/2014/main" id="{324C34CE-B14E-4B15-BDA2-5CBA5EEA9132}"/>
              </a:ext>
            </a:extLst>
          </p:cNvPr>
          <p:cNvSpPr txBox="1"/>
          <p:nvPr/>
        </p:nvSpPr>
        <p:spPr>
          <a:xfrm>
            <a:off x="985592" y="2814887"/>
            <a:ext cx="3311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1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 </a:t>
            </a:r>
            <a:endParaRPr lang="en-ID" sz="3000" spc="100" dirty="0">
              <a:solidFill>
                <a:schemeClr val="bg1"/>
              </a:solidFill>
              <a:latin typeface="Poppins SemiBold" panose="00000700000000000000" pitchFamily="50" charset="0"/>
              <a:ea typeface="Roboto" panose="02000000000000000000" pitchFamily="2" charset="0"/>
              <a:cs typeface="Poppins SemiBold" panose="00000700000000000000" pitchFamily="50" charset="0"/>
            </a:endParaRPr>
          </a:p>
        </p:txBody>
      </p:sp>
      <p:sp>
        <p:nvSpPr>
          <p:cNvPr id="650" name="Kotak Teks 21">
            <a:extLst>
              <a:ext uri="{FF2B5EF4-FFF2-40B4-BE49-F238E27FC236}">
                <a16:creationId xmlns:a16="http://schemas.microsoft.com/office/drawing/2014/main" id="{4E402DE4-7D0F-456A-B0AA-BDFE1E6D1990}"/>
              </a:ext>
            </a:extLst>
          </p:cNvPr>
          <p:cNvSpPr txBox="1"/>
          <p:nvPr/>
        </p:nvSpPr>
        <p:spPr>
          <a:xfrm>
            <a:off x="1571370" y="2057893"/>
            <a:ext cx="24480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spc="300" dirty="0">
                <a:solidFill>
                  <a:schemeClr val="bg1"/>
                </a:solidFill>
                <a:latin typeface="Muli" pitchFamily="2" charset="77"/>
                <a:ea typeface="Source Sans Pro" panose="020B0503030403020204" pitchFamily="34" charset="0"/>
              </a:rPr>
              <a:t>Private &amp; Public Smart Contract</a:t>
            </a:r>
            <a:endParaRPr lang="en-ID" sz="1100" b="1" spc="300" dirty="0">
              <a:solidFill>
                <a:schemeClr val="bg1"/>
              </a:solidFill>
              <a:latin typeface="Muli" pitchFamily="2" charset="77"/>
              <a:ea typeface="Source Sans Pro" panose="020B0503030403020204" pitchFamily="34" charset="0"/>
            </a:endParaRPr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D26D736E-EFA4-4015-9547-00A750FBFBB7}"/>
              </a:ext>
            </a:extLst>
          </p:cNvPr>
          <p:cNvSpPr/>
          <p:nvPr/>
        </p:nvSpPr>
        <p:spPr>
          <a:xfrm>
            <a:off x="1799950" y="5658592"/>
            <a:ext cx="213492" cy="213492"/>
          </a:xfrm>
          <a:prstGeom prst="ellipse">
            <a:avLst/>
          </a:prstGeom>
          <a:noFill/>
          <a:ln w="38100" cap="flat">
            <a:solidFill>
              <a:srgbClr val="FF609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661" name="Oval 660">
            <a:extLst>
              <a:ext uri="{FF2B5EF4-FFF2-40B4-BE49-F238E27FC236}">
                <a16:creationId xmlns:a16="http://schemas.microsoft.com/office/drawing/2014/main" id="{B742EE68-5E48-471A-95EC-D697460822A5}"/>
              </a:ext>
            </a:extLst>
          </p:cNvPr>
          <p:cNvSpPr/>
          <p:nvPr/>
        </p:nvSpPr>
        <p:spPr>
          <a:xfrm>
            <a:off x="4663744" y="1520683"/>
            <a:ext cx="213492" cy="213492"/>
          </a:xfrm>
          <a:prstGeom prst="ellipse">
            <a:avLst/>
          </a:prstGeom>
          <a:noFill/>
          <a:ln w="38100" cap="flat">
            <a:solidFill>
              <a:srgbClr val="9933FF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662" name="Segitiga Sama Kaki 661">
            <a:extLst>
              <a:ext uri="{FF2B5EF4-FFF2-40B4-BE49-F238E27FC236}">
                <a16:creationId xmlns:a16="http://schemas.microsoft.com/office/drawing/2014/main" id="{696A4308-CC60-4A99-B736-6E710FF56646}"/>
              </a:ext>
            </a:extLst>
          </p:cNvPr>
          <p:cNvSpPr/>
          <p:nvPr/>
        </p:nvSpPr>
        <p:spPr>
          <a:xfrm rot="1825924">
            <a:off x="5746665" y="5919471"/>
            <a:ext cx="159171" cy="137217"/>
          </a:xfrm>
          <a:prstGeom prst="triangle">
            <a:avLst/>
          </a:prstGeom>
          <a:noFill/>
          <a:ln w="38100" cap="flat">
            <a:solidFill>
              <a:srgbClr val="FFB506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grpSp>
        <p:nvGrpSpPr>
          <p:cNvPr id="212" name="Grup 186">
            <a:extLst>
              <a:ext uri="{FF2B5EF4-FFF2-40B4-BE49-F238E27FC236}">
                <a16:creationId xmlns:a16="http://schemas.microsoft.com/office/drawing/2014/main" id="{56E37C33-E670-284D-A85F-020519B2F5A8}"/>
              </a:ext>
            </a:extLst>
          </p:cNvPr>
          <p:cNvGrpSpPr/>
          <p:nvPr/>
        </p:nvGrpSpPr>
        <p:grpSpPr>
          <a:xfrm>
            <a:off x="715569" y="526399"/>
            <a:ext cx="2227778" cy="584775"/>
            <a:chOff x="648831" y="358817"/>
            <a:chExt cx="2227778" cy="584775"/>
          </a:xfrm>
        </p:grpSpPr>
        <p:sp>
          <p:nvSpPr>
            <p:cNvPr id="213" name="Kotak Teks 3">
              <a:extLst>
                <a:ext uri="{FF2B5EF4-FFF2-40B4-BE49-F238E27FC236}">
                  <a16:creationId xmlns:a16="http://schemas.microsoft.com/office/drawing/2014/main" id="{8245E6CF-2220-3242-84B8-4794088335EC}"/>
                </a:ext>
              </a:extLst>
            </p:cNvPr>
            <p:cNvSpPr txBox="1"/>
            <p:nvPr/>
          </p:nvSpPr>
          <p:spPr>
            <a:xfrm>
              <a:off x="968623" y="358817"/>
              <a:ext cx="19079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Team 2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KYC </a:t>
              </a:r>
              <a:r>
                <a:rPr lang="en-US" altLang="zh-CN" sz="1600" dirty="0">
                  <a:solidFill>
                    <a:schemeClr val="bg1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Smart</a:t>
              </a:r>
              <a:r>
                <a:rPr lang="zh-CN" altLang="en-US" sz="1600" dirty="0">
                  <a:solidFill>
                    <a:schemeClr val="bg1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Contract</a:t>
              </a:r>
              <a:r>
                <a:rPr lang="en-US" sz="1600" dirty="0">
                  <a:solidFill>
                    <a:schemeClr val="bg1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 .</a:t>
              </a:r>
              <a:endParaRPr lang="en-ID" sz="16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endParaRPr>
            </a:p>
          </p:txBody>
        </p:sp>
        <p:sp>
          <p:nvSpPr>
            <p:cNvPr id="214" name="Grafik 34">
              <a:extLst>
                <a:ext uri="{FF2B5EF4-FFF2-40B4-BE49-F238E27FC236}">
                  <a16:creationId xmlns:a16="http://schemas.microsoft.com/office/drawing/2014/main" id="{F9F2B81B-3D0B-8A4A-A0DB-24FDB1A65CF7}"/>
                </a:ext>
              </a:extLst>
            </p:cNvPr>
            <p:cNvSpPr/>
            <p:nvPr/>
          </p:nvSpPr>
          <p:spPr>
            <a:xfrm>
              <a:off x="648831" y="398892"/>
              <a:ext cx="251615" cy="258404"/>
            </a:xfrm>
            <a:custGeom>
              <a:avLst/>
              <a:gdLst>
                <a:gd name="connsiteX0" fmla="*/ 768056 w 1057322"/>
                <a:gd name="connsiteY0" fmla="*/ 966302 h 1085850"/>
                <a:gd name="connsiteX1" fmla="*/ 427652 w 1057322"/>
                <a:gd name="connsiteY1" fmla="*/ 966302 h 1085850"/>
                <a:gd name="connsiteX2" fmla="*/ 316028 w 1057322"/>
                <a:gd name="connsiteY2" fmla="*/ 901856 h 1085850"/>
                <a:gd name="connsiteX3" fmla="*/ 146017 w 1057322"/>
                <a:gd name="connsiteY3" fmla="*/ 607275 h 1085850"/>
                <a:gd name="connsiteX4" fmla="*/ 146017 w 1057322"/>
                <a:gd name="connsiteY4" fmla="*/ 478575 h 1085850"/>
                <a:gd name="connsiteX5" fmla="*/ 316028 w 1057322"/>
                <a:gd name="connsiteY5" fmla="*/ 183994 h 1085850"/>
                <a:gd name="connsiteX6" fmla="*/ 427652 w 1057322"/>
                <a:gd name="connsiteY6" fmla="*/ 119548 h 1085850"/>
                <a:gd name="connsiteX7" fmla="*/ 465814 w 1057322"/>
                <a:gd name="connsiteY7" fmla="*/ 119548 h 1085850"/>
                <a:gd name="connsiteX8" fmla="*/ 560264 w 1057322"/>
                <a:gd name="connsiteY8" fmla="*/ 164355 h 1085850"/>
                <a:gd name="connsiteX9" fmla="*/ 427652 w 1057322"/>
                <a:gd name="connsiteY9" fmla="*/ 164355 h 1085850"/>
                <a:gd name="connsiteX10" fmla="*/ 354762 w 1057322"/>
                <a:gd name="connsiteY10" fmla="*/ 206302 h 1085850"/>
                <a:gd name="connsiteX11" fmla="*/ 184751 w 1057322"/>
                <a:gd name="connsiteY11" fmla="*/ 500883 h 1085850"/>
                <a:gd name="connsiteX12" fmla="*/ 184751 w 1057322"/>
                <a:gd name="connsiteY12" fmla="*/ 584967 h 1085850"/>
                <a:gd name="connsiteX13" fmla="*/ 354762 w 1057322"/>
                <a:gd name="connsiteY13" fmla="*/ 879548 h 1085850"/>
                <a:gd name="connsiteX14" fmla="*/ 427652 w 1057322"/>
                <a:gd name="connsiteY14" fmla="*/ 921495 h 1085850"/>
                <a:gd name="connsiteX15" fmla="*/ 768056 w 1057322"/>
                <a:gd name="connsiteY15" fmla="*/ 921495 h 1085850"/>
                <a:gd name="connsiteX16" fmla="*/ 840945 w 1057322"/>
                <a:gd name="connsiteY16" fmla="*/ 879548 h 1085850"/>
                <a:gd name="connsiteX17" fmla="*/ 877580 w 1057322"/>
                <a:gd name="connsiteY17" fmla="*/ 815865 h 1085850"/>
                <a:gd name="connsiteX18" fmla="*/ 876435 w 1057322"/>
                <a:gd name="connsiteY18" fmla="*/ 804807 h 1085850"/>
                <a:gd name="connsiteX19" fmla="*/ 833694 w 1057322"/>
                <a:gd name="connsiteY19" fmla="*/ 759237 h 1085850"/>
                <a:gd name="connsiteX20" fmla="*/ 825680 w 1057322"/>
                <a:gd name="connsiteY20" fmla="*/ 756377 h 1085850"/>
                <a:gd name="connsiteX21" fmla="*/ 818811 w 1057322"/>
                <a:gd name="connsiteY21" fmla="*/ 760953 h 1085850"/>
                <a:gd name="connsiteX22" fmla="*/ 789235 w 1057322"/>
                <a:gd name="connsiteY22" fmla="*/ 811861 h 1085850"/>
                <a:gd name="connsiteX23" fmla="*/ 735236 w 1057322"/>
                <a:gd name="connsiteY23" fmla="*/ 843131 h 1085850"/>
                <a:gd name="connsiteX24" fmla="*/ 460471 w 1057322"/>
                <a:gd name="connsiteY24" fmla="*/ 843131 h 1085850"/>
                <a:gd name="connsiteX25" fmla="*/ 406472 w 1057322"/>
                <a:gd name="connsiteY25" fmla="*/ 811861 h 1085850"/>
                <a:gd name="connsiteX26" fmla="*/ 269089 w 1057322"/>
                <a:gd name="connsiteY26" fmla="*/ 574099 h 1085850"/>
                <a:gd name="connsiteX27" fmla="*/ 269089 w 1057322"/>
                <a:gd name="connsiteY27" fmla="*/ 511751 h 1085850"/>
                <a:gd name="connsiteX28" fmla="*/ 406472 w 1057322"/>
                <a:gd name="connsiteY28" fmla="*/ 273989 h 1085850"/>
                <a:gd name="connsiteX29" fmla="*/ 460471 w 1057322"/>
                <a:gd name="connsiteY29" fmla="*/ 242719 h 1085850"/>
                <a:gd name="connsiteX30" fmla="*/ 735236 w 1057322"/>
                <a:gd name="connsiteY30" fmla="*/ 242719 h 1085850"/>
                <a:gd name="connsiteX31" fmla="*/ 789235 w 1057322"/>
                <a:gd name="connsiteY31" fmla="*/ 273989 h 1085850"/>
                <a:gd name="connsiteX32" fmla="*/ 832740 w 1057322"/>
                <a:gd name="connsiteY32" fmla="*/ 349112 h 1085850"/>
                <a:gd name="connsiteX33" fmla="*/ 838274 w 1057322"/>
                <a:gd name="connsiteY33" fmla="*/ 353497 h 1085850"/>
                <a:gd name="connsiteX34" fmla="*/ 868231 w 1057322"/>
                <a:gd name="connsiteY34" fmla="*/ 395063 h 1085850"/>
                <a:gd name="connsiteX35" fmla="*/ 816521 w 1057322"/>
                <a:gd name="connsiteY35" fmla="*/ 438916 h 1085850"/>
                <a:gd name="connsiteX36" fmla="*/ 781222 w 1057322"/>
                <a:gd name="connsiteY36" fmla="*/ 407075 h 1085850"/>
                <a:gd name="connsiteX37" fmla="*/ 787327 w 1057322"/>
                <a:gd name="connsiteY37" fmla="*/ 370085 h 1085850"/>
                <a:gd name="connsiteX38" fmla="*/ 787327 w 1057322"/>
                <a:gd name="connsiteY38" fmla="*/ 359980 h 1085850"/>
                <a:gd name="connsiteX39" fmla="*/ 750501 w 1057322"/>
                <a:gd name="connsiteY39" fmla="*/ 296297 h 1085850"/>
                <a:gd name="connsiteX40" fmla="*/ 735236 w 1057322"/>
                <a:gd name="connsiteY40" fmla="*/ 287526 h 1085850"/>
                <a:gd name="connsiteX41" fmla="*/ 460471 w 1057322"/>
                <a:gd name="connsiteY41" fmla="*/ 287526 h 1085850"/>
                <a:gd name="connsiteX42" fmla="*/ 445206 w 1057322"/>
                <a:gd name="connsiteY42" fmla="*/ 296297 h 1085850"/>
                <a:gd name="connsiteX43" fmla="*/ 307823 w 1057322"/>
                <a:gd name="connsiteY43" fmla="*/ 534059 h 1085850"/>
                <a:gd name="connsiteX44" fmla="*/ 307823 w 1057322"/>
                <a:gd name="connsiteY44" fmla="*/ 551791 h 1085850"/>
                <a:gd name="connsiteX45" fmla="*/ 445206 w 1057322"/>
                <a:gd name="connsiteY45" fmla="*/ 789553 h 1085850"/>
                <a:gd name="connsiteX46" fmla="*/ 460471 w 1057322"/>
                <a:gd name="connsiteY46" fmla="*/ 798324 h 1085850"/>
                <a:gd name="connsiteX47" fmla="*/ 735236 w 1057322"/>
                <a:gd name="connsiteY47" fmla="*/ 798324 h 1085850"/>
                <a:gd name="connsiteX48" fmla="*/ 750501 w 1057322"/>
                <a:gd name="connsiteY48" fmla="*/ 789553 h 1085850"/>
                <a:gd name="connsiteX49" fmla="*/ 808698 w 1057322"/>
                <a:gd name="connsiteY49" fmla="*/ 688881 h 1085850"/>
                <a:gd name="connsiteX50" fmla="*/ 931579 w 1057322"/>
                <a:gd name="connsiteY50" fmla="*/ 811861 h 1085850"/>
                <a:gd name="connsiteX51" fmla="*/ 879679 w 1057322"/>
                <a:gd name="connsiteY51" fmla="*/ 901856 h 1085850"/>
                <a:gd name="connsiteX52" fmla="*/ 768056 w 1057322"/>
                <a:gd name="connsiteY52" fmla="*/ 966302 h 1085850"/>
                <a:gd name="connsiteX53" fmla="*/ 95643 w 1057322"/>
                <a:gd name="connsiteY53" fmla="*/ 415655 h 1085850"/>
                <a:gd name="connsiteX54" fmla="*/ 95643 w 1057322"/>
                <a:gd name="connsiteY54" fmla="*/ 415655 h 1085850"/>
                <a:gd name="connsiteX55" fmla="*/ 267753 w 1057322"/>
                <a:gd name="connsiteY55" fmla="*/ 117832 h 1085850"/>
                <a:gd name="connsiteX56" fmla="*/ 394451 w 1057322"/>
                <a:gd name="connsiteY56" fmla="*/ 44616 h 1085850"/>
                <a:gd name="connsiteX57" fmla="*/ 801256 w 1057322"/>
                <a:gd name="connsiteY57" fmla="*/ 44616 h 1085850"/>
                <a:gd name="connsiteX58" fmla="*/ 927954 w 1057322"/>
                <a:gd name="connsiteY58" fmla="*/ 117832 h 1085850"/>
                <a:gd name="connsiteX59" fmla="*/ 962109 w 1057322"/>
                <a:gd name="connsiteY59" fmla="*/ 176939 h 1085850"/>
                <a:gd name="connsiteX60" fmla="*/ 959819 w 1057322"/>
                <a:gd name="connsiteY60" fmla="*/ 188761 h 1085850"/>
                <a:gd name="connsiteX61" fmla="*/ 915361 w 1057322"/>
                <a:gd name="connsiteY61" fmla="*/ 224415 h 1085850"/>
                <a:gd name="connsiteX62" fmla="*/ 907919 w 1057322"/>
                <a:gd name="connsiteY62" fmla="*/ 226322 h 1085850"/>
                <a:gd name="connsiteX63" fmla="*/ 901622 w 1057322"/>
                <a:gd name="connsiteY63" fmla="*/ 221937 h 1085850"/>
                <a:gd name="connsiteX64" fmla="*/ 879679 w 1057322"/>
                <a:gd name="connsiteY64" fmla="*/ 183994 h 1085850"/>
                <a:gd name="connsiteX65" fmla="*/ 768056 w 1057322"/>
                <a:gd name="connsiteY65" fmla="*/ 119548 h 1085850"/>
                <a:gd name="connsiteX66" fmla="*/ 589267 w 1057322"/>
                <a:gd name="connsiteY66" fmla="*/ 119548 h 1085850"/>
                <a:gd name="connsiteX67" fmla="*/ 683718 w 1057322"/>
                <a:gd name="connsiteY67" fmla="*/ 164355 h 1085850"/>
                <a:gd name="connsiteX68" fmla="*/ 768056 w 1057322"/>
                <a:gd name="connsiteY68" fmla="*/ 164355 h 1085850"/>
                <a:gd name="connsiteX69" fmla="*/ 840945 w 1057322"/>
                <a:gd name="connsiteY69" fmla="*/ 206302 h 1085850"/>
                <a:gd name="connsiteX70" fmla="*/ 898951 w 1057322"/>
                <a:gd name="connsiteY70" fmla="*/ 306784 h 1085850"/>
                <a:gd name="connsiteX71" fmla="*/ 936350 w 1057322"/>
                <a:gd name="connsiteY71" fmla="*/ 269222 h 1085850"/>
                <a:gd name="connsiteX72" fmla="*/ 939975 w 1057322"/>
                <a:gd name="connsiteY72" fmla="*/ 266934 h 1085850"/>
                <a:gd name="connsiteX73" fmla="*/ 977374 w 1057322"/>
                <a:gd name="connsiteY73" fmla="*/ 228229 h 1085850"/>
                <a:gd name="connsiteX74" fmla="*/ 1019352 w 1057322"/>
                <a:gd name="connsiteY74" fmla="*/ 186473 h 1085850"/>
                <a:gd name="connsiteX75" fmla="*/ 966688 w 1057322"/>
                <a:gd name="connsiteY75" fmla="*/ 95524 h 1085850"/>
                <a:gd name="connsiteX76" fmla="*/ 801256 w 1057322"/>
                <a:gd name="connsiteY76" fmla="*/ 0 h 1085850"/>
                <a:gd name="connsiteX77" fmla="*/ 394451 w 1057322"/>
                <a:gd name="connsiteY77" fmla="*/ 0 h 1085850"/>
                <a:gd name="connsiteX78" fmla="*/ 229019 w 1057322"/>
                <a:gd name="connsiteY78" fmla="*/ 95524 h 1085850"/>
                <a:gd name="connsiteX79" fmla="*/ 89347 w 1057322"/>
                <a:gd name="connsiteY79" fmla="*/ 337290 h 1085850"/>
                <a:gd name="connsiteX80" fmla="*/ 95643 w 1057322"/>
                <a:gd name="connsiteY80" fmla="*/ 415655 h 1085850"/>
                <a:gd name="connsiteX81" fmla="*/ 487375 w 1057322"/>
                <a:gd name="connsiteY81" fmla="*/ 1041043 h 1085850"/>
                <a:gd name="connsiteX82" fmla="*/ 487375 w 1057322"/>
                <a:gd name="connsiteY82" fmla="*/ 1041043 h 1085850"/>
                <a:gd name="connsiteX83" fmla="*/ 394451 w 1057322"/>
                <a:gd name="connsiteY83" fmla="*/ 1041043 h 1085850"/>
                <a:gd name="connsiteX84" fmla="*/ 267753 w 1057322"/>
                <a:gd name="connsiteY84" fmla="*/ 968018 h 1085850"/>
                <a:gd name="connsiteX85" fmla="*/ 64350 w 1057322"/>
                <a:gd name="connsiteY85" fmla="*/ 616046 h 1085850"/>
                <a:gd name="connsiteX86" fmla="*/ 56336 w 1057322"/>
                <a:gd name="connsiteY86" fmla="*/ 485820 h 1085850"/>
                <a:gd name="connsiteX87" fmla="*/ 56527 w 1057322"/>
                <a:gd name="connsiteY87" fmla="*/ 485820 h 1085850"/>
                <a:gd name="connsiteX88" fmla="*/ 50040 w 1057322"/>
                <a:gd name="connsiteY88" fmla="*/ 440060 h 1085850"/>
                <a:gd name="connsiteX89" fmla="*/ 38210 w 1057322"/>
                <a:gd name="connsiteY89" fmla="*/ 425760 h 1085850"/>
                <a:gd name="connsiteX90" fmla="*/ 25616 w 1057322"/>
                <a:gd name="connsiteY90" fmla="*/ 447496 h 1085850"/>
                <a:gd name="connsiteX91" fmla="*/ 25616 w 1057322"/>
                <a:gd name="connsiteY91" fmla="*/ 638354 h 1085850"/>
                <a:gd name="connsiteX92" fmla="*/ 229019 w 1057322"/>
                <a:gd name="connsiteY92" fmla="*/ 990326 h 1085850"/>
                <a:gd name="connsiteX93" fmla="*/ 394451 w 1057322"/>
                <a:gd name="connsiteY93" fmla="*/ 1085850 h 1085850"/>
                <a:gd name="connsiteX94" fmla="*/ 486421 w 1057322"/>
                <a:gd name="connsiteY94" fmla="*/ 1042378 h 1085850"/>
                <a:gd name="connsiteX95" fmla="*/ 487375 w 1057322"/>
                <a:gd name="connsiteY95" fmla="*/ 1041043 h 1085850"/>
                <a:gd name="connsiteX96" fmla="*/ 1005804 w 1057322"/>
                <a:gd name="connsiteY96" fmla="*/ 831500 h 1085850"/>
                <a:gd name="connsiteX97" fmla="*/ 1005804 w 1057322"/>
                <a:gd name="connsiteY97" fmla="*/ 831500 h 1085850"/>
                <a:gd name="connsiteX98" fmla="*/ 969360 w 1057322"/>
                <a:gd name="connsiteY98" fmla="*/ 867917 h 1085850"/>
                <a:gd name="connsiteX99" fmla="*/ 970695 w 1057322"/>
                <a:gd name="connsiteY99" fmla="*/ 887747 h 1085850"/>
                <a:gd name="connsiteX100" fmla="*/ 969932 w 1057322"/>
                <a:gd name="connsiteY100" fmla="*/ 895373 h 1085850"/>
                <a:gd name="connsiteX101" fmla="*/ 927954 w 1057322"/>
                <a:gd name="connsiteY101" fmla="*/ 968018 h 1085850"/>
                <a:gd name="connsiteX102" fmla="*/ 801256 w 1057322"/>
                <a:gd name="connsiteY102" fmla="*/ 1041043 h 1085850"/>
                <a:gd name="connsiteX103" fmla="*/ 609302 w 1057322"/>
                <a:gd name="connsiteY103" fmla="*/ 1041043 h 1085850"/>
                <a:gd name="connsiteX104" fmla="*/ 517523 w 1057322"/>
                <a:gd name="connsiteY104" fmla="*/ 1084706 h 1085850"/>
                <a:gd name="connsiteX105" fmla="*/ 516569 w 1057322"/>
                <a:gd name="connsiteY105" fmla="*/ 1085850 h 1085850"/>
                <a:gd name="connsiteX106" fmla="*/ 801256 w 1057322"/>
                <a:gd name="connsiteY106" fmla="*/ 1085850 h 1085850"/>
                <a:gd name="connsiteX107" fmla="*/ 966688 w 1057322"/>
                <a:gd name="connsiteY107" fmla="*/ 990326 h 1085850"/>
                <a:gd name="connsiteX108" fmla="*/ 1004850 w 1057322"/>
                <a:gd name="connsiteY108" fmla="*/ 924355 h 1085850"/>
                <a:gd name="connsiteX109" fmla="*/ 1013246 w 1057322"/>
                <a:gd name="connsiteY109" fmla="*/ 919588 h 1085850"/>
                <a:gd name="connsiteX110" fmla="*/ 1057323 w 1057322"/>
                <a:gd name="connsiteY110" fmla="*/ 875353 h 1085850"/>
                <a:gd name="connsiteX111" fmla="*/ 1005804 w 1057322"/>
                <a:gd name="connsiteY111" fmla="*/ 83150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57322" h="1085850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 w="191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ID"/>
            </a:p>
          </p:txBody>
        </p:sp>
      </p:grp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87DC287F-56A6-0049-9FE7-876F6FF3D2BD}"/>
              </a:ext>
            </a:extLst>
          </p:cNvPr>
          <p:cNvCxnSpPr>
            <a:cxnSpLocks/>
          </p:cNvCxnSpPr>
          <p:nvPr/>
        </p:nvCxnSpPr>
        <p:spPr>
          <a:xfrm>
            <a:off x="1120512" y="2185245"/>
            <a:ext cx="38003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Kotak Teks 3">
            <a:extLst>
              <a:ext uri="{FF2B5EF4-FFF2-40B4-BE49-F238E27FC236}">
                <a16:creationId xmlns:a16="http://schemas.microsoft.com/office/drawing/2014/main" id="{129F2611-0B94-0746-B879-14751C10BA02}"/>
              </a:ext>
            </a:extLst>
          </p:cNvPr>
          <p:cNvSpPr txBox="1"/>
          <p:nvPr/>
        </p:nvSpPr>
        <p:spPr>
          <a:xfrm>
            <a:off x="708326" y="1243684"/>
            <a:ext cx="3311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spc="1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ADDENDUM 2</a:t>
            </a:r>
            <a:endParaRPr lang="en-ID" sz="3000" spc="100" dirty="0">
              <a:solidFill>
                <a:schemeClr val="bg1"/>
              </a:solidFill>
              <a:latin typeface="Poppins SemiBold" panose="00000700000000000000" pitchFamily="50" charset="0"/>
              <a:ea typeface="Roboto" panose="02000000000000000000" pitchFamily="2" charset="0"/>
              <a:cs typeface="Poppins SemiBold" panose="00000700000000000000" pitchFamily="50" charset="0"/>
            </a:endParaRPr>
          </a:p>
        </p:txBody>
      </p:sp>
      <p:pic>
        <p:nvPicPr>
          <p:cNvPr id="208" name="Picture 20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8A008A-4BD8-B348-9244-CE08B9E7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78" y="1111174"/>
            <a:ext cx="7116897" cy="443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1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icture containing computer, clock&#10;&#10;Description automatically generated">
            <a:extLst>
              <a:ext uri="{FF2B5EF4-FFF2-40B4-BE49-F238E27FC236}">
                <a16:creationId xmlns:a16="http://schemas.microsoft.com/office/drawing/2014/main" id="{775199C6-F3C4-3948-8021-6C9266F57C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3" r="6403"/>
          <a:stretch>
            <a:fillRect/>
          </a:stretch>
        </p:blipFill>
        <p:spPr>
          <a:xfrm>
            <a:off x="7318186" y="1864308"/>
            <a:ext cx="3666731" cy="3666729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BD6C9CC-8787-4635-B599-6541C9ABB6C1}"/>
              </a:ext>
            </a:extLst>
          </p:cNvPr>
          <p:cNvSpPr/>
          <p:nvPr/>
        </p:nvSpPr>
        <p:spPr>
          <a:xfrm>
            <a:off x="8595087" y="5740400"/>
            <a:ext cx="181471" cy="186204"/>
          </a:xfrm>
          <a:prstGeom prst="ellipse">
            <a:avLst/>
          </a:prstGeom>
          <a:noFill/>
          <a:ln w="38100" cap="flat">
            <a:solidFill>
              <a:srgbClr val="FF609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D9B9BE-A573-4976-82C6-8787E4D22A40}"/>
              </a:ext>
            </a:extLst>
          </p:cNvPr>
          <p:cNvSpPr/>
          <p:nvPr/>
        </p:nvSpPr>
        <p:spPr>
          <a:xfrm>
            <a:off x="10851064" y="2689717"/>
            <a:ext cx="181471" cy="186204"/>
          </a:xfrm>
          <a:prstGeom prst="ellipse">
            <a:avLst/>
          </a:prstGeom>
          <a:noFill/>
          <a:ln w="38100" cap="flat">
            <a:solidFill>
              <a:srgbClr val="9933FF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9" name="Segitiga Sama Kaki 8">
            <a:extLst>
              <a:ext uri="{FF2B5EF4-FFF2-40B4-BE49-F238E27FC236}">
                <a16:creationId xmlns:a16="http://schemas.microsoft.com/office/drawing/2014/main" id="{1899F7DF-E8D3-46B0-A818-101AA9DBF040}"/>
              </a:ext>
            </a:extLst>
          </p:cNvPr>
          <p:cNvSpPr/>
          <p:nvPr/>
        </p:nvSpPr>
        <p:spPr>
          <a:xfrm rot="2700000">
            <a:off x="6866746" y="2441054"/>
            <a:ext cx="138826" cy="116637"/>
          </a:xfrm>
          <a:prstGeom prst="triangle">
            <a:avLst/>
          </a:prstGeom>
          <a:noFill/>
          <a:ln w="38100" cap="flat">
            <a:solidFill>
              <a:srgbClr val="FFB506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2" name="Bentuk Bebas: Bentuk 11">
            <a:extLst>
              <a:ext uri="{FF2B5EF4-FFF2-40B4-BE49-F238E27FC236}">
                <a16:creationId xmlns:a16="http://schemas.microsoft.com/office/drawing/2014/main" id="{70B6CB6B-6404-4CE9-8E73-66AE28AF5D37}"/>
              </a:ext>
            </a:extLst>
          </p:cNvPr>
          <p:cNvSpPr/>
          <p:nvPr/>
        </p:nvSpPr>
        <p:spPr>
          <a:xfrm rot="18900000">
            <a:off x="8474044" y="3171130"/>
            <a:ext cx="5838036" cy="3747729"/>
          </a:xfrm>
          <a:custGeom>
            <a:avLst/>
            <a:gdLst>
              <a:gd name="connsiteX0" fmla="*/ 5838036 w 5838036"/>
              <a:gd name="connsiteY0" fmla="*/ 120639 h 3747729"/>
              <a:gd name="connsiteX1" fmla="*/ 2210946 w 5838036"/>
              <a:gd name="connsiteY1" fmla="*/ 3747729 h 3747729"/>
              <a:gd name="connsiteX2" fmla="*/ 0 w 5838036"/>
              <a:gd name="connsiteY2" fmla="*/ 1536784 h 3747729"/>
              <a:gd name="connsiteX3" fmla="*/ 107708 w 5838036"/>
              <a:gd name="connsiteY3" fmla="*/ 1472256 h 3747729"/>
              <a:gd name="connsiteX4" fmla="*/ 1010338 w 5838036"/>
              <a:gd name="connsiteY4" fmla="*/ 1401458 h 3747729"/>
              <a:gd name="connsiteX5" fmla="*/ 2903195 w 5838036"/>
              <a:gd name="connsiteY5" fmla="*/ 1574060 h 3747729"/>
              <a:gd name="connsiteX6" fmla="*/ 5313138 w 5838036"/>
              <a:gd name="connsiteY6" fmla="*/ 0 h 3747729"/>
              <a:gd name="connsiteX7" fmla="*/ 5741188 w 5838036"/>
              <a:gd name="connsiteY7" fmla="*/ 79204 h 374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38036" h="3747729">
                <a:moveTo>
                  <a:pt x="5838036" y="120639"/>
                </a:moveTo>
                <a:lnTo>
                  <a:pt x="2210946" y="3747729"/>
                </a:lnTo>
                <a:lnTo>
                  <a:pt x="0" y="1536784"/>
                </a:lnTo>
                <a:lnTo>
                  <a:pt x="107708" y="1472256"/>
                </a:lnTo>
                <a:cubicBezTo>
                  <a:pt x="371795" y="1335050"/>
                  <a:pt x="695178" y="1307955"/>
                  <a:pt x="1010338" y="1401458"/>
                </a:cubicBezTo>
                <a:cubicBezTo>
                  <a:pt x="1010338" y="1401458"/>
                  <a:pt x="2080172" y="1794503"/>
                  <a:pt x="2903195" y="1574060"/>
                </a:cubicBezTo>
                <a:cubicBezTo>
                  <a:pt x="3726217" y="1353616"/>
                  <a:pt x="4108166" y="0"/>
                  <a:pt x="5313138" y="0"/>
                </a:cubicBezTo>
                <a:cubicBezTo>
                  <a:pt x="5463642" y="0"/>
                  <a:pt x="5606801" y="28230"/>
                  <a:pt x="5741188" y="79204"/>
                </a:cubicBezTo>
                <a:close/>
              </a:path>
            </a:pathLst>
          </a:custGeom>
          <a:gradFill flip="none" rotWithShape="1">
            <a:gsLst>
              <a:gs pos="0">
                <a:srgbClr val="1A1A47"/>
              </a:gs>
              <a:gs pos="100000">
                <a:srgbClr val="262668"/>
              </a:gs>
            </a:gsLst>
            <a:lin ang="2700000" scaled="1"/>
            <a:tileRect/>
          </a:gradFill>
          <a:ln w="3430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grpSp>
        <p:nvGrpSpPr>
          <p:cNvPr id="19" name="Grup 186">
            <a:extLst>
              <a:ext uri="{FF2B5EF4-FFF2-40B4-BE49-F238E27FC236}">
                <a16:creationId xmlns:a16="http://schemas.microsoft.com/office/drawing/2014/main" id="{7378FCF4-2A43-D94C-8CF6-1DB16A4A7CFD}"/>
              </a:ext>
            </a:extLst>
          </p:cNvPr>
          <p:cNvGrpSpPr/>
          <p:nvPr/>
        </p:nvGrpSpPr>
        <p:grpSpPr>
          <a:xfrm>
            <a:off x="715569" y="526399"/>
            <a:ext cx="2275057" cy="584775"/>
            <a:chOff x="648831" y="358817"/>
            <a:chExt cx="2275057" cy="584775"/>
          </a:xfrm>
        </p:grpSpPr>
        <p:sp>
          <p:nvSpPr>
            <p:cNvPr id="20" name="Kotak Teks 3">
              <a:extLst>
                <a:ext uri="{FF2B5EF4-FFF2-40B4-BE49-F238E27FC236}">
                  <a16:creationId xmlns:a16="http://schemas.microsoft.com/office/drawing/2014/main" id="{A136C14F-8ABB-834B-8814-54D620955B89}"/>
                </a:ext>
              </a:extLst>
            </p:cNvPr>
            <p:cNvSpPr txBox="1"/>
            <p:nvPr/>
          </p:nvSpPr>
          <p:spPr>
            <a:xfrm>
              <a:off x="968622" y="358817"/>
              <a:ext cx="19552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Team 2</a:t>
              </a:r>
            </a:p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KYC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Smart</a:t>
              </a:r>
              <a:r>
                <a:rPr lang="zh-CN" alt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Contract</a:t>
              </a:r>
              <a:endParaRPr lang="en-ID" sz="16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endParaRPr>
            </a:p>
          </p:txBody>
        </p:sp>
        <p:sp>
          <p:nvSpPr>
            <p:cNvPr id="21" name="Grafik 34">
              <a:extLst>
                <a:ext uri="{FF2B5EF4-FFF2-40B4-BE49-F238E27FC236}">
                  <a16:creationId xmlns:a16="http://schemas.microsoft.com/office/drawing/2014/main" id="{F9F90A33-A391-9944-B40D-B3CD1FF40D68}"/>
                </a:ext>
              </a:extLst>
            </p:cNvPr>
            <p:cNvSpPr/>
            <p:nvPr/>
          </p:nvSpPr>
          <p:spPr>
            <a:xfrm>
              <a:off x="648831" y="398892"/>
              <a:ext cx="251615" cy="258404"/>
            </a:xfrm>
            <a:custGeom>
              <a:avLst/>
              <a:gdLst>
                <a:gd name="connsiteX0" fmla="*/ 768056 w 1057322"/>
                <a:gd name="connsiteY0" fmla="*/ 966302 h 1085850"/>
                <a:gd name="connsiteX1" fmla="*/ 427652 w 1057322"/>
                <a:gd name="connsiteY1" fmla="*/ 966302 h 1085850"/>
                <a:gd name="connsiteX2" fmla="*/ 316028 w 1057322"/>
                <a:gd name="connsiteY2" fmla="*/ 901856 h 1085850"/>
                <a:gd name="connsiteX3" fmla="*/ 146017 w 1057322"/>
                <a:gd name="connsiteY3" fmla="*/ 607275 h 1085850"/>
                <a:gd name="connsiteX4" fmla="*/ 146017 w 1057322"/>
                <a:gd name="connsiteY4" fmla="*/ 478575 h 1085850"/>
                <a:gd name="connsiteX5" fmla="*/ 316028 w 1057322"/>
                <a:gd name="connsiteY5" fmla="*/ 183994 h 1085850"/>
                <a:gd name="connsiteX6" fmla="*/ 427652 w 1057322"/>
                <a:gd name="connsiteY6" fmla="*/ 119548 h 1085850"/>
                <a:gd name="connsiteX7" fmla="*/ 465814 w 1057322"/>
                <a:gd name="connsiteY7" fmla="*/ 119548 h 1085850"/>
                <a:gd name="connsiteX8" fmla="*/ 560264 w 1057322"/>
                <a:gd name="connsiteY8" fmla="*/ 164355 h 1085850"/>
                <a:gd name="connsiteX9" fmla="*/ 427652 w 1057322"/>
                <a:gd name="connsiteY9" fmla="*/ 164355 h 1085850"/>
                <a:gd name="connsiteX10" fmla="*/ 354762 w 1057322"/>
                <a:gd name="connsiteY10" fmla="*/ 206302 h 1085850"/>
                <a:gd name="connsiteX11" fmla="*/ 184751 w 1057322"/>
                <a:gd name="connsiteY11" fmla="*/ 500883 h 1085850"/>
                <a:gd name="connsiteX12" fmla="*/ 184751 w 1057322"/>
                <a:gd name="connsiteY12" fmla="*/ 584967 h 1085850"/>
                <a:gd name="connsiteX13" fmla="*/ 354762 w 1057322"/>
                <a:gd name="connsiteY13" fmla="*/ 879548 h 1085850"/>
                <a:gd name="connsiteX14" fmla="*/ 427652 w 1057322"/>
                <a:gd name="connsiteY14" fmla="*/ 921495 h 1085850"/>
                <a:gd name="connsiteX15" fmla="*/ 768056 w 1057322"/>
                <a:gd name="connsiteY15" fmla="*/ 921495 h 1085850"/>
                <a:gd name="connsiteX16" fmla="*/ 840945 w 1057322"/>
                <a:gd name="connsiteY16" fmla="*/ 879548 h 1085850"/>
                <a:gd name="connsiteX17" fmla="*/ 877580 w 1057322"/>
                <a:gd name="connsiteY17" fmla="*/ 815865 h 1085850"/>
                <a:gd name="connsiteX18" fmla="*/ 876435 w 1057322"/>
                <a:gd name="connsiteY18" fmla="*/ 804807 h 1085850"/>
                <a:gd name="connsiteX19" fmla="*/ 833694 w 1057322"/>
                <a:gd name="connsiteY19" fmla="*/ 759237 h 1085850"/>
                <a:gd name="connsiteX20" fmla="*/ 825680 w 1057322"/>
                <a:gd name="connsiteY20" fmla="*/ 756377 h 1085850"/>
                <a:gd name="connsiteX21" fmla="*/ 818811 w 1057322"/>
                <a:gd name="connsiteY21" fmla="*/ 760953 h 1085850"/>
                <a:gd name="connsiteX22" fmla="*/ 789235 w 1057322"/>
                <a:gd name="connsiteY22" fmla="*/ 811861 h 1085850"/>
                <a:gd name="connsiteX23" fmla="*/ 735236 w 1057322"/>
                <a:gd name="connsiteY23" fmla="*/ 843131 h 1085850"/>
                <a:gd name="connsiteX24" fmla="*/ 460471 w 1057322"/>
                <a:gd name="connsiteY24" fmla="*/ 843131 h 1085850"/>
                <a:gd name="connsiteX25" fmla="*/ 406472 w 1057322"/>
                <a:gd name="connsiteY25" fmla="*/ 811861 h 1085850"/>
                <a:gd name="connsiteX26" fmla="*/ 269089 w 1057322"/>
                <a:gd name="connsiteY26" fmla="*/ 574099 h 1085850"/>
                <a:gd name="connsiteX27" fmla="*/ 269089 w 1057322"/>
                <a:gd name="connsiteY27" fmla="*/ 511751 h 1085850"/>
                <a:gd name="connsiteX28" fmla="*/ 406472 w 1057322"/>
                <a:gd name="connsiteY28" fmla="*/ 273989 h 1085850"/>
                <a:gd name="connsiteX29" fmla="*/ 460471 w 1057322"/>
                <a:gd name="connsiteY29" fmla="*/ 242719 h 1085850"/>
                <a:gd name="connsiteX30" fmla="*/ 735236 w 1057322"/>
                <a:gd name="connsiteY30" fmla="*/ 242719 h 1085850"/>
                <a:gd name="connsiteX31" fmla="*/ 789235 w 1057322"/>
                <a:gd name="connsiteY31" fmla="*/ 273989 h 1085850"/>
                <a:gd name="connsiteX32" fmla="*/ 832740 w 1057322"/>
                <a:gd name="connsiteY32" fmla="*/ 349112 h 1085850"/>
                <a:gd name="connsiteX33" fmla="*/ 838274 w 1057322"/>
                <a:gd name="connsiteY33" fmla="*/ 353497 h 1085850"/>
                <a:gd name="connsiteX34" fmla="*/ 868231 w 1057322"/>
                <a:gd name="connsiteY34" fmla="*/ 395063 h 1085850"/>
                <a:gd name="connsiteX35" fmla="*/ 816521 w 1057322"/>
                <a:gd name="connsiteY35" fmla="*/ 438916 h 1085850"/>
                <a:gd name="connsiteX36" fmla="*/ 781222 w 1057322"/>
                <a:gd name="connsiteY36" fmla="*/ 407075 h 1085850"/>
                <a:gd name="connsiteX37" fmla="*/ 787327 w 1057322"/>
                <a:gd name="connsiteY37" fmla="*/ 370085 h 1085850"/>
                <a:gd name="connsiteX38" fmla="*/ 787327 w 1057322"/>
                <a:gd name="connsiteY38" fmla="*/ 359980 h 1085850"/>
                <a:gd name="connsiteX39" fmla="*/ 750501 w 1057322"/>
                <a:gd name="connsiteY39" fmla="*/ 296297 h 1085850"/>
                <a:gd name="connsiteX40" fmla="*/ 735236 w 1057322"/>
                <a:gd name="connsiteY40" fmla="*/ 287526 h 1085850"/>
                <a:gd name="connsiteX41" fmla="*/ 460471 w 1057322"/>
                <a:gd name="connsiteY41" fmla="*/ 287526 h 1085850"/>
                <a:gd name="connsiteX42" fmla="*/ 445206 w 1057322"/>
                <a:gd name="connsiteY42" fmla="*/ 296297 h 1085850"/>
                <a:gd name="connsiteX43" fmla="*/ 307823 w 1057322"/>
                <a:gd name="connsiteY43" fmla="*/ 534059 h 1085850"/>
                <a:gd name="connsiteX44" fmla="*/ 307823 w 1057322"/>
                <a:gd name="connsiteY44" fmla="*/ 551791 h 1085850"/>
                <a:gd name="connsiteX45" fmla="*/ 445206 w 1057322"/>
                <a:gd name="connsiteY45" fmla="*/ 789553 h 1085850"/>
                <a:gd name="connsiteX46" fmla="*/ 460471 w 1057322"/>
                <a:gd name="connsiteY46" fmla="*/ 798324 h 1085850"/>
                <a:gd name="connsiteX47" fmla="*/ 735236 w 1057322"/>
                <a:gd name="connsiteY47" fmla="*/ 798324 h 1085850"/>
                <a:gd name="connsiteX48" fmla="*/ 750501 w 1057322"/>
                <a:gd name="connsiteY48" fmla="*/ 789553 h 1085850"/>
                <a:gd name="connsiteX49" fmla="*/ 808698 w 1057322"/>
                <a:gd name="connsiteY49" fmla="*/ 688881 h 1085850"/>
                <a:gd name="connsiteX50" fmla="*/ 931579 w 1057322"/>
                <a:gd name="connsiteY50" fmla="*/ 811861 h 1085850"/>
                <a:gd name="connsiteX51" fmla="*/ 879679 w 1057322"/>
                <a:gd name="connsiteY51" fmla="*/ 901856 h 1085850"/>
                <a:gd name="connsiteX52" fmla="*/ 768056 w 1057322"/>
                <a:gd name="connsiteY52" fmla="*/ 966302 h 1085850"/>
                <a:gd name="connsiteX53" fmla="*/ 95643 w 1057322"/>
                <a:gd name="connsiteY53" fmla="*/ 415655 h 1085850"/>
                <a:gd name="connsiteX54" fmla="*/ 95643 w 1057322"/>
                <a:gd name="connsiteY54" fmla="*/ 415655 h 1085850"/>
                <a:gd name="connsiteX55" fmla="*/ 267753 w 1057322"/>
                <a:gd name="connsiteY55" fmla="*/ 117832 h 1085850"/>
                <a:gd name="connsiteX56" fmla="*/ 394451 w 1057322"/>
                <a:gd name="connsiteY56" fmla="*/ 44616 h 1085850"/>
                <a:gd name="connsiteX57" fmla="*/ 801256 w 1057322"/>
                <a:gd name="connsiteY57" fmla="*/ 44616 h 1085850"/>
                <a:gd name="connsiteX58" fmla="*/ 927954 w 1057322"/>
                <a:gd name="connsiteY58" fmla="*/ 117832 h 1085850"/>
                <a:gd name="connsiteX59" fmla="*/ 962109 w 1057322"/>
                <a:gd name="connsiteY59" fmla="*/ 176939 h 1085850"/>
                <a:gd name="connsiteX60" fmla="*/ 959819 w 1057322"/>
                <a:gd name="connsiteY60" fmla="*/ 188761 h 1085850"/>
                <a:gd name="connsiteX61" fmla="*/ 915361 w 1057322"/>
                <a:gd name="connsiteY61" fmla="*/ 224415 h 1085850"/>
                <a:gd name="connsiteX62" fmla="*/ 907919 w 1057322"/>
                <a:gd name="connsiteY62" fmla="*/ 226322 h 1085850"/>
                <a:gd name="connsiteX63" fmla="*/ 901622 w 1057322"/>
                <a:gd name="connsiteY63" fmla="*/ 221937 h 1085850"/>
                <a:gd name="connsiteX64" fmla="*/ 879679 w 1057322"/>
                <a:gd name="connsiteY64" fmla="*/ 183994 h 1085850"/>
                <a:gd name="connsiteX65" fmla="*/ 768056 w 1057322"/>
                <a:gd name="connsiteY65" fmla="*/ 119548 h 1085850"/>
                <a:gd name="connsiteX66" fmla="*/ 589267 w 1057322"/>
                <a:gd name="connsiteY66" fmla="*/ 119548 h 1085850"/>
                <a:gd name="connsiteX67" fmla="*/ 683718 w 1057322"/>
                <a:gd name="connsiteY67" fmla="*/ 164355 h 1085850"/>
                <a:gd name="connsiteX68" fmla="*/ 768056 w 1057322"/>
                <a:gd name="connsiteY68" fmla="*/ 164355 h 1085850"/>
                <a:gd name="connsiteX69" fmla="*/ 840945 w 1057322"/>
                <a:gd name="connsiteY69" fmla="*/ 206302 h 1085850"/>
                <a:gd name="connsiteX70" fmla="*/ 898951 w 1057322"/>
                <a:gd name="connsiteY70" fmla="*/ 306784 h 1085850"/>
                <a:gd name="connsiteX71" fmla="*/ 936350 w 1057322"/>
                <a:gd name="connsiteY71" fmla="*/ 269222 h 1085850"/>
                <a:gd name="connsiteX72" fmla="*/ 939975 w 1057322"/>
                <a:gd name="connsiteY72" fmla="*/ 266934 h 1085850"/>
                <a:gd name="connsiteX73" fmla="*/ 977374 w 1057322"/>
                <a:gd name="connsiteY73" fmla="*/ 228229 h 1085850"/>
                <a:gd name="connsiteX74" fmla="*/ 1019352 w 1057322"/>
                <a:gd name="connsiteY74" fmla="*/ 186473 h 1085850"/>
                <a:gd name="connsiteX75" fmla="*/ 966688 w 1057322"/>
                <a:gd name="connsiteY75" fmla="*/ 95524 h 1085850"/>
                <a:gd name="connsiteX76" fmla="*/ 801256 w 1057322"/>
                <a:gd name="connsiteY76" fmla="*/ 0 h 1085850"/>
                <a:gd name="connsiteX77" fmla="*/ 394451 w 1057322"/>
                <a:gd name="connsiteY77" fmla="*/ 0 h 1085850"/>
                <a:gd name="connsiteX78" fmla="*/ 229019 w 1057322"/>
                <a:gd name="connsiteY78" fmla="*/ 95524 h 1085850"/>
                <a:gd name="connsiteX79" fmla="*/ 89347 w 1057322"/>
                <a:gd name="connsiteY79" fmla="*/ 337290 h 1085850"/>
                <a:gd name="connsiteX80" fmla="*/ 95643 w 1057322"/>
                <a:gd name="connsiteY80" fmla="*/ 415655 h 1085850"/>
                <a:gd name="connsiteX81" fmla="*/ 487375 w 1057322"/>
                <a:gd name="connsiteY81" fmla="*/ 1041043 h 1085850"/>
                <a:gd name="connsiteX82" fmla="*/ 487375 w 1057322"/>
                <a:gd name="connsiteY82" fmla="*/ 1041043 h 1085850"/>
                <a:gd name="connsiteX83" fmla="*/ 394451 w 1057322"/>
                <a:gd name="connsiteY83" fmla="*/ 1041043 h 1085850"/>
                <a:gd name="connsiteX84" fmla="*/ 267753 w 1057322"/>
                <a:gd name="connsiteY84" fmla="*/ 968018 h 1085850"/>
                <a:gd name="connsiteX85" fmla="*/ 64350 w 1057322"/>
                <a:gd name="connsiteY85" fmla="*/ 616046 h 1085850"/>
                <a:gd name="connsiteX86" fmla="*/ 56336 w 1057322"/>
                <a:gd name="connsiteY86" fmla="*/ 485820 h 1085850"/>
                <a:gd name="connsiteX87" fmla="*/ 56527 w 1057322"/>
                <a:gd name="connsiteY87" fmla="*/ 485820 h 1085850"/>
                <a:gd name="connsiteX88" fmla="*/ 50040 w 1057322"/>
                <a:gd name="connsiteY88" fmla="*/ 440060 h 1085850"/>
                <a:gd name="connsiteX89" fmla="*/ 38210 w 1057322"/>
                <a:gd name="connsiteY89" fmla="*/ 425760 h 1085850"/>
                <a:gd name="connsiteX90" fmla="*/ 25616 w 1057322"/>
                <a:gd name="connsiteY90" fmla="*/ 447496 h 1085850"/>
                <a:gd name="connsiteX91" fmla="*/ 25616 w 1057322"/>
                <a:gd name="connsiteY91" fmla="*/ 638354 h 1085850"/>
                <a:gd name="connsiteX92" fmla="*/ 229019 w 1057322"/>
                <a:gd name="connsiteY92" fmla="*/ 990326 h 1085850"/>
                <a:gd name="connsiteX93" fmla="*/ 394451 w 1057322"/>
                <a:gd name="connsiteY93" fmla="*/ 1085850 h 1085850"/>
                <a:gd name="connsiteX94" fmla="*/ 486421 w 1057322"/>
                <a:gd name="connsiteY94" fmla="*/ 1042378 h 1085850"/>
                <a:gd name="connsiteX95" fmla="*/ 487375 w 1057322"/>
                <a:gd name="connsiteY95" fmla="*/ 1041043 h 1085850"/>
                <a:gd name="connsiteX96" fmla="*/ 1005804 w 1057322"/>
                <a:gd name="connsiteY96" fmla="*/ 831500 h 1085850"/>
                <a:gd name="connsiteX97" fmla="*/ 1005804 w 1057322"/>
                <a:gd name="connsiteY97" fmla="*/ 831500 h 1085850"/>
                <a:gd name="connsiteX98" fmla="*/ 969360 w 1057322"/>
                <a:gd name="connsiteY98" fmla="*/ 867917 h 1085850"/>
                <a:gd name="connsiteX99" fmla="*/ 970695 w 1057322"/>
                <a:gd name="connsiteY99" fmla="*/ 887747 h 1085850"/>
                <a:gd name="connsiteX100" fmla="*/ 969932 w 1057322"/>
                <a:gd name="connsiteY100" fmla="*/ 895373 h 1085850"/>
                <a:gd name="connsiteX101" fmla="*/ 927954 w 1057322"/>
                <a:gd name="connsiteY101" fmla="*/ 968018 h 1085850"/>
                <a:gd name="connsiteX102" fmla="*/ 801256 w 1057322"/>
                <a:gd name="connsiteY102" fmla="*/ 1041043 h 1085850"/>
                <a:gd name="connsiteX103" fmla="*/ 609302 w 1057322"/>
                <a:gd name="connsiteY103" fmla="*/ 1041043 h 1085850"/>
                <a:gd name="connsiteX104" fmla="*/ 517523 w 1057322"/>
                <a:gd name="connsiteY104" fmla="*/ 1084706 h 1085850"/>
                <a:gd name="connsiteX105" fmla="*/ 516569 w 1057322"/>
                <a:gd name="connsiteY105" fmla="*/ 1085850 h 1085850"/>
                <a:gd name="connsiteX106" fmla="*/ 801256 w 1057322"/>
                <a:gd name="connsiteY106" fmla="*/ 1085850 h 1085850"/>
                <a:gd name="connsiteX107" fmla="*/ 966688 w 1057322"/>
                <a:gd name="connsiteY107" fmla="*/ 990326 h 1085850"/>
                <a:gd name="connsiteX108" fmla="*/ 1004850 w 1057322"/>
                <a:gd name="connsiteY108" fmla="*/ 924355 h 1085850"/>
                <a:gd name="connsiteX109" fmla="*/ 1013246 w 1057322"/>
                <a:gd name="connsiteY109" fmla="*/ 919588 h 1085850"/>
                <a:gd name="connsiteX110" fmla="*/ 1057323 w 1057322"/>
                <a:gd name="connsiteY110" fmla="*/ 875353 h 1085850"/>
                <a:gd name="connsiteX111" fmla="*/ 1005804 w 1057322"/>
                <a:gd name="connsiteY111" fmla="*/ 83150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57322" h="1085850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 w="191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3" name="Kotak Teks 3">
            <a:extLst>
              <a:ext uri="{FF2B5EF4-FFF2-40B4-BE49-F238E27FC236}">
                <a16:creationId xmlns:a16="http://schemas.microsoft.com/office/drawing/2014/main" id="{00A5377A-AEFF-4AEB-BB5D-5D651B803B1E}"/>
              </a:ext>
            </a:extLst>
          </p:cNvPr>
          <p:cNvSpPr txBox="1"/>
          <p:nvPr/>
        </p:nvSpPr>
        <p:spPr>
          <a:xfrm>
            <a:off x="1129924" y="1864309"/>
            <a:ext cx="4081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62668"/>
                </a:solidFill>
                <a:latin typeface="Poppins SemiBold" pitchFamily="2" charset="77"/>
                <a:ea typeface="Roboto" panose="02000000000000000000" pitchFamily="2" charset="0"/>
                <a:cs typeface="Poppins SemiBold" pitchFamily="2" charset="77"/>
              </a:rPr>
              <a:t>WHAT IS KYC? </a:t>
            </a:r>
            <a:endParaRPr lang="en-ID" sz="2800" b="1" dirty="0">
              <a:solidFill>
                <a:srgbClr val="262668"/>
              </a:solidFill>
              <a:latin typeface="Poppins SemiBold" pitchFamily="2" charset="77"/>
              <a:ea typeface="Roboto" panose="02000000000000000000" pitchFamily="2" charset="0"/>
              <a:cs typeface="Poppins SemiBold" pitchFamily="2" charset="77"/>
            </a:endParaRPr>
          </a:p>
        </p:txBody>
      </p:sp>
      <p:sp>
        <p:nvSpPr>
          <p:cNvPr id="4" name="Kotak Teks 21">
            <a:extLst>
              <a:ext uri="{FF2B5EF4-FFF2-40B4-BE49-F238E27FC236}">
                <a16:creationId xmlns:a16="http://schemas.microsoft.com/office/drawing/2014/main" id="{B6589FDB-54CB-49B2-B9B6-1176B2EAB6FC}"/>
              </a:ext>
            </a:extLst>
          </p:cNvPr>
          <p:cNvSpPr txBox="1"/>
          <p:nvPr/>
        </p:nvSpPr>
        <p:spPr>
          <a:xfrm>
            <a:off x="1154198" y="1405413"/>
            <a:ext cx="1693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200" dirty="0">
                <a:solidFill>
                  <a:srgbClr val="262668"/>
                </a:solidFill>
                <a:latin typeface="Poppins Medium" pitchFamily="2" charset="77"/>
                <a:ea typeface="Source Sans Pro" panose="020B0503030403020204" pitchFamily="34" charset="0"/>
                <a:cs typeface="Poppins Medium" pitchFamily="2" charset="77"/>
              </a:rPr>
              <a:t>Project Overview </a:t>
            </a:r>
            <a:endParaRPr lang="en-ID" sz="1100" spc="200" dirty="0">
              <a:solidFill>
                <a:srgbClr val="262668"/>
              </a:solidFill>
              <a:latin typeface="Poppins Medium" pitchFamily="2" charset="77"/>
              <a:ea typeface="Source Sans Pro" panose="020B0503030403020204" pitchFamily="34" charset="0"/>
              <a:cs typeface="Poppins Medium" pitchFamily="2" charset="77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00D5AF-8970-2E4D-8B18-EC3937DC6FBA}"/>
              </a:ext>
            </a:extLst>
          </p:cNvPr>
          <p:cNvCxnSpPr/>
          <p:nvPr/>
        </p:nvCxnSpPr>
        <p:spPr>
          <a:xfrm>
            <a:off x="1257300" y="2404163"/>
            <a:ext cx="762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itiga Sama Kaki 112">
            <a:extLst>
              <a:ext uri="{FF2B5EF4-FFF2-40B4-BE49-F238E27FC236}">
                <a16:creationId xmlns:a16="http://schemas.microsoft.com/office/drawing/2014/main" id="{D67859AA-5C71-FD47-82C5-681DEB224577}"/>
              </a:ext>
            </a:extLst>
          </p:cNvPr>
          <p:cNvSpPr/>
          <p:nvPr/>
        </p:nvSpPr>
        <p:spPr>
          <a:xfrm rot="1825924">
            <a:off x="990658" y="4819445"/>
            <a:ext cx="159171" cy="137217"/>
          </a:xfrm>
          <a:prstGeom prst="triangle">
            <a:avLst/>
          </a:prstGeom>
          <a:noFill/>
          <a:ln w="38100" cap="flat">
            <a:solidFill>
              <a:srgbClr val="FFB506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0F4D5C-BE2D-1C4F-9389-85EC25C3360E}"/>
              </a:ext>
            </a:extLst>
          </p:cNvPr>
          <p:cNvSpPr/>
          <p:nvPr/>
        </p:nvSpPr>
        <p:spPr>
          <a:xfrm>
            <a:off x="1790715" y="3111199"/>
            <a:ext cx="405946" cy="405946"/>
          </a:xfrm>
          <a:prstGeom prst="ellipse">
            <a:avLst/>
          </a:prstGeom>
          <a:solidFill>
            <a:srgbClr val="FDB300"/>
          </a:solidFill>
          <a:ln w="50800" cap="flat">
            <a:solidFill>
              <a:schemeClr val="bg1"/>
            </a:solidFill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10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6" name="Kotak Teks 120">
            <a:extLst>
              <a:ext uri="{FF2B5EF4-FFF2-40B4-BE49-F238E27FC236}">
                <a16:creationId xmlns:a16="http://schemas.microsoft.com/office/drawing/2014/main" id="{E7ABBB2D-B927-CB49-960B-9D0F47C26736}"/>
              </a:ext>
            </a:extLst>
          </p:cNvPr>
          <p:cNvSpPr txBox="1"/>
          <p:nvPr/>
        </p:nvSpPr>
        <p:spPr>
          <a:xfrm>
            <a:off x="2362544" y="4241632"/>
            <a:ext cx="2481943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altLang="zh-CN" sz="1500" u="sng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Elements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endParaRPr lang="en-US" altLang="zh-CN" sz="1500" dirty="0">
              <a:solidFill>
                <a:srgbClr val="262668"/>
              </a:solidFill>
              <a:latin typeface="Poppins Medium" pitchFamily="2" charset="77"/>
              <a:ea typeface="Roboto" panose="02000000000000000000" pitchFamily="2" charset="0"/>
              <a:cs typeface="Poppins Medium" pitchFamily="2" charset="77"/>
            </a:endParaRPr>
          </a:p>
          <a:p>
            <a:pPr>
              <a:spcAft>
                <a:spcPts val="200"/>
              </a:spcAft>
            </a:pP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Customer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Identification</a:t>
            </a:r>
          </a:p>
          <a:p>
            <a:pPr>
              <a:spcAft>
                <a:spcPts val="200"/>
              </a:spcAft>
            </a:pP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Customer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Due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Diligence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endParaRPr lang="en-US" altLang="zh-CN" sz="1500" dirty="0">
              <a:solidFill>
                <a:srgbClr val="262668"/>
              </a:solidFill>
              <a:latin typeface="Poppins Medium" pitchFamily="2" charset="77"/>
              <a:ea typeface="Roboto" panose="02000000000000000000" pitchFamily="2" charset="0"/>
              <a:cs typeface="Poppins Medium" pitchFamily="2" charset="77"/>
            </a:endParaRPr>
          </a:p>
          <a:p>
            <a:pPr>
              <a:spcAft>
                <a:spcPts val="200"/>
              </a:spcAft>
            </a:pP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Ongoing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Monitoring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endParaRPr lang="en-US" altLang="zh-CN" sz="1500" dirty="0">
              <a:solidFill>
                <a:srgbClr val="262668"/>
              </a:solidFill>
              <a:latin typeface="Poppins Medium" pitchFamily="2" charset="77"/>
              <a:ea typeface="Roboto" panose="02000000000000000000" pitchFamily="2" charset="0"/>
              <a:cs typeface="Poppins Medium" pitchFamily="2" charset="77"/>
            </a:endParaRPr>
          </a:p>
          <a:p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Risk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Management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endParaRPr lang="en-ID" sz="1500" dirty="0">
              <a:solidFill>
                <a:srgbClr val="262668"/>
              </a:solidFill>
              <a:latin typeface="Poppins Medium" pitchFamily="2" charset="77"/>
              <a:ea typeface="Roboto" panose="02000000000000000000" pitchFamily="2" charset="0"/>
              <a:cs typeface="Poppins Medium" pitchFamily="2" charset="77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D2CD67F-B14D-CA48-8716-BBBA4DDEC650}"/>
              </a:ext>
            </a:extLst>
          </p:cNvPr>
          <p:cNvSpPr/>
          <p:nvPr/>
        </p:nvSpPr>
        <p:spPr>
          <a:xfrm>
            <a:off x="1790715" y="4217923"/>
            <a:ext cx="405946" cy="405946"/>
          </a:xfrm>
          <a:prstGeom prst="ellipse">
            <a:avLst/>
          </a:prstGeom>
          <a:solidFill>
            <a:srgbClr val="FDB300"/>
          </a:solidFill>
          <a:ln w="50800" cap="flat">
            <a:solidFill>
              <a:schemeClr val="bg1"/>
            </a:solidFill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10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8" name="Kotak Teks 120">
            <a:extLst>
              <a:ext uri="{FF2B5EF4-FFF2-40B4-BE49-F238E27FC236}">
                <a16:creationId xmlns:a16="http://schemas.microsoft.com/office/drawing/2014/main" id="{BE8CAB1C-C382-DE46-A20A-ADF0B57E25B9}"/>
              </a:ext>
            </a:extLst>
          </p:cNvPr>
          <p:cNvSpPr txBox="1"/>
          <p:nvPr/>
        </p:nvSpPr>
        <p:spPr>
          <a:xfrm>
            <a:off x="2336441" y="3140664"/>
            <a:ext cx="2481943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altLang="zh-CN" sz="1500" u="sng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Customers</a:t>
            </a:r>
          </a:p>
          <a:p>
            <a:pPr>
              <a:spcAft>
                <a:spcPts val="200"/>
              </a:spcAft>
            </a:pP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Account/Business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Owner</a:t>
            </a:r>
          </a:p>
          <a:p>
            <a:pPr>
              <a:spcAft>
                <a:spcPts val="200"/>
              </a:spcAft>
            </a:pP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Authorized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Professionals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endParaRPr lang="en-US" altLang="zh-CN" sz="1500" dirty="0">
              <a:solidFill>
                <a:srgbClr val="262668"/>
              </a:solidFill>
              <a:latin typeface="Poppins Medium" pitchFamily="2" charset="77"/>
              <a:ea typeface="Roboto" panose="02000000000000000000" pitchFamily="2" charset="0"/>
              <a:cs typeface="Poppins Medium" pitchFamily="2" charset="77"/>
            </a:endParaRPr>
          </a:p>
          <a:p>
            <a:pPr>
              <a:spcAft>
                <a:spcPts val="200"/>
              </a:spcAft>
            </a:pP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Beneficial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Owners</a:t>
            </a:r>
          </a:p>
          <a:p>
            <a:endParaRPr lang="en-ID" sz="1500" dirty="0">
              <a:solidFill>
                <a:srgbClr val="262668"/>
              </a:solidFill>
              <a:latin typeface="Poppins Medium" pitchFamily="2" charset="77"/>
              <a:ea typeface="Roboto" panose="02000000000000000000" pitchFamily="2" charset="0"/>
              <a:cs typeface="Poppins Medium" pitchFamily="2" charset="77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16F4A8-0EBF-8845-8BE7-A097FDBD4AF7}"/>
              </a:ext>
            </a:extLst>
          </p:cNvPr>
          <p:cNvSpPr/>
          <p:nvPr/>
        </p:nvSpPr>
        <p:spPr>
          <a:xfrm>
            <a:off x="4721206" y="3115523"/>
            <a:ext cx="405946" cy="405946"/>
          </a:xfrm>
          <a:prstGeom prst="ellipse">
            <a:avLst/>
          </a:prstGeom>
          <a:solidFill>
            <a:srgbClr val="FDB300"/>
          </a:solidFill>
          <a:ln w="50800" cap="flat">
            <a:solidFill>
              <a:schemeClr val="bg1"/>
            </a:solidFill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10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28551AC-48FB-9F4C-828F-F0038D5CBBA7}"/>
              </a:ext>
            </a:extLst>
          </p:cNvPr>
          <p:cNvSpPr/>
          <p:nvPr/>
        </p:nvSpPr>
        <p:spPr>
          <a:xfrm>
            <a:off x="1123401" y="24088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500" dirty="0"/>
              <a:t>A</a:t>
            </a:r>
            <a:r>
              <a:rPr lang="zh-CN" altLang="en-US" sz="1500" dirty="0"/>
              <a:t> </a:t>
            </a:r>
            <a:r>
              <a:rPr lang="en-US" sz="1500" dirty="0"/>
              <a:t>process by which banks obtain information about the identity of the customers</a:t>
            </a:r>
          </a:p>
        </p:txBody>
      </p:sp>
      <p:sp>
        <p:nvSpPr>
          <p:cNvPr id="103" name="Kotak Teks 120">
            <a:extLst>
              <a:ext uri="{FF2B5EF4-FFF2-40B4-BE49-F238E27FC236}">
                <a16:creationId xmlns:a16="http://schemas.microsoft.com/office/drawing/2014/main" id="{3412ABFD-2037-5246-8F7C-DCD13358F8C7}"/>
              </a:ext>
            </a:extLst>
          </p:cNvPr>
          <p:cNvSpPr txBox="1"/>
          <p:nvPr/>
        </p:nvSpPr>
        <p:spPr>
          <a:xfrm>
            <a:off x="5293034" y="3115523"/>
            <a:ext cx="248194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altLang="zh-CN" sz="1500" u="sng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Applications</a:t>
            </a:r>
            <a:endParaRPr lang="en-US" altLang="zh-CN" sz="1500" dirty="0">
              <a:solidFill>
                <a:srgbClr val="262668"/>
              </a:solidFill>
              <a:latin typeface="Poppins Medium" pitchFamily="2" charset="77"/>
              <a:ea typeface="Roboto" panose="02000000000000000000" pitchFamily="2" charset="0"/>
              <a:cs typeface="Poppins Medium" pitchFamily="2" charset="77"/>
            </a:endParaRPr>
          </a:p>
          <a:p>
            <a:pPr>
              <a:spcAft>
                <a:spcPts val="200"/>
              </a:spcAft>
            </a:pP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Account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Opening</a:t>
            </a:r>
          </a:p>
          <a:p>
            <a:pPr>
              <a:spcAft>
                <a:spcPts val="200"/>
              </a:spcAft>
            </a:pP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Due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Diligence</a:t>
            </a:r>
          </a:p>
          <a:p>
            <a:pPr>
              <a:spcAft>
                <a:spcPts val="200"/>
              </a:spcAft>
            </a:pPr>
            <a:r>
              <a:rPr lang="en-US" altLang="zh-CN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Store Data</a:t>
            </a:r>
            <a:r>
              <a:rPr lang="zh-CN" altLang="en-US" sz="1500" dirty="0">
                <a:solidFill>
                  <a:srgbClr val="262668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 </a:t>
            </a:r>
            <a:endParaRPr lang="en-US" altLang="zh-CN" sz="1500" dirty="0">
              <a:solidFill>
                <a:srgbClr val="262668"/>
              </a:solidFill>
              <a:latin typeface="Poppins Medium" pitchFamily="2" charset="77"/>
              <a:ea typeface="Roboto" panose="02000000000000000000" pitchFamily="2" charset="0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5847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 18">
            <a:extLst>
              <a:ext uri="{FF2B5EF4-FFF2-40B4-BE49-F238E27FC236}">
                <a16:creationId xmlns:a16="http://schemas.microsoft.com/office/drawing/2014/main" id="{10485874-8AB6-4A5A-ACF8-40A8F9178419}"/>
              </a:ext>
            </a:extLst>
          </p:cNvPr>
          <p:cNvGrpSpPr/>
          <p:nvPr/>
        </p:nvGrpSpPr>
        <p:grpSpPr>
          <a:xfrm rot="1009000">
            <a:off x="7539895" y="464267"/>
            <a:ext cx="1468438" cy="1610147"/>
            <a:chOff x="7494278" y="759011"/>
            <a:chExt cx="2206074" cy="2418967"/>
          </a:xfrm>
        </p:grpSpPr>
        <p:sp>
          <p:nvSpPr>
            <p:cNvPr id="12" name="Bentuk Bebas: Bentuk 11">
              <a:extLst>
                <a:ext uri="{FF2B5EF4-FFF2-40B4-BE49-F238E27FC236}">
                  <a16:creationId xmlns:a16="http://schemas.microsoft.com/office/drawing/2014/main" id="{6220970D-6FF2-47DE-8A1F-3F15CF45B58E}"/>
                </a:ext>
              </a:extLst>
            </p:cNvPr>
            <p:cNvSpPr/>
            <p:nvPr/>
          </p:nvSpPr>
          <p:spPr>
            <a:xfrm>
              <a:off x="7640024" y="902663"/>
              <a:ext cx="2060328" cy="2275315"/>
            </a:xfrm>
            <a:custGeom>
              <a:avLst/>
              <a:gdLst>
                <a:gd name="connsiteX0" fmla="*/ 1192473 w 2060328"/>
                <a:gd name="connsiteY0" fmla="*/ 44582 h 2275315"/>
                <a:gd name="connsiteX1" fmla="*/ 1545246 w 2060328"/>
                <a:gd name="connsiteY1" fmla="*/ 247676 h 2275315"/>
                <a:gd name="connsiteX2" fmla="*/ 1899676 w 2060328"/>
                <a:gd name="connsiteY2" fmla="*/ 452421 h 2275315"/>
                <a:gd name="connsiteX3" fmla="*/ 2060329 w 2060328"/>
                <a:gd name="connsiteY3" fmla="*/ 731470 h 2275315"/>
                <a:gd name="connsiteX4" fmla="*/ 2060329 w 2060328"/>
                <a:gd name="connsiteY4" fmla="*/ 1137658 h 2275315"/>
                <a:gd name="connsiteX5" fmla="*/ 2060329 w 2060328"/>
                <a:gd name="connsiteY5" fmla="*/ 1545498 h 2275315"/>
                <a:gd name="connsiteX6" fmla="*/ 1899676 w 2060328"/>
                <a:gd name="connsiteY6" fmla="*/ 1824546 h 2275315"/>
                <a:gd name="connsiteX7" fmla="*/ 1545246 w 2060328"/>
                <a:gd name="connsiteY7" fmla="*/ 2027640 h 2275315"/>
                <a:gd name="connsiteX8" fmla="*/ 1192473 w 2060328"/>
                <a:gd name="connsiteY8" fmla="*/ 2230734 h 2275315"/>
                <a:gd name="connsiteX9" fmla="*/ 867855 w 2060328"/>
                <a:gd name="connsiteY9" fmla="*/ 2230734 h 2275315"/>
                <a:gd name="connsiteX10" fmla="*/ 515082 w 2060328"/>
                <a:gd name="connsiteY10" fmla="*/ 2027640 h 2275315"/>
                <a:gd name="connsiteX11" fmla="*/ 162309 w 2060328"/>
                <a:gd name="connsiteY11" fmla="*/ 1824546 h 2275315"/>
                <a:gd name="connsiteX12" fmla="*/ 0 w 2060328"/>
                <a:gd name="connsiteY12" fmla="*/ 1545498 h 2275315"/>
                <a:gd name="connsiteX13" fmla="*/ 0 w 2060328"/>
                <a:gd name="connsiteY13" fmla="*/ 1137658 h 2275315"/>
                <a:gd name="connsiteX14" fmla="*/ 0 w 2060328"/>
                <a:gd name="connsiteY14" fmla="*/ 731470 h 2275315"/>
                <a:gd name="connsiteX15" fmla="*/ 162309 w 2060328"/>
                <a:gd name="connsiteY15" fmla="*/ 452421 h 2275315"/>
                <a:gd name="connsiteX16" fmla="*/ 515082 w 2060328"/>
                <a:gd name="connsiteY16" fmla="*/ 247676 h 2275315"/>
                <a:gd name="connsiteX17" fmla="*/ 867855 w 2060328"/>
                <a:gd name="connsiteY17" fmla="*/ 44582 h 2275315"/>
                <a:gd name="connsiteX18" fmla="*/ 1192473 w 2060328"/>
                <a:gd name="connsiteY18" fmla="*/ 44582 h 227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60328" h="2275315">
                  <a:moveTo>
                    <a:pt x="1192473" y="44582"/>
                  </a:moveTo>
                  <a:lnTo>
                    <a:pt x="1545246" y="247676"/>
                  </a:lnTo>
                  <a:lnTo>
                    <a:pt x="1899676" y="452421"/>
                  </a:lnTo>
                  <a:cubicBezTo>
                    <a:pt x="2002361" y="511864"/>
                    <a:pt x="2060329" y="612585"/>
                    <a:pt x="2060329" y="731470"/>
                  </a:cubicBezTo>
                  <a:lnTo>
                    <a:pt x="2060329" y="1137658"/>
                  </a:lnTo>
                  <a:lnTo>
                    <a:pt x="2060329" y="1545498"/>
                  </a:lnTo>
                  <a:cubicBezTo>
                    <a:pt x="2060329" y="1664382"/>
                    <a:pt x="2002361" y="1765104"/>
                    <a:pt x="1899676" y="1824546"/>
                  </a:cubicBezTo>
                  <a:lnTo>
                    <a:pt x="1545246" y="2027640"/>
                  </a:lnTo>
                  <a:lnTo>
                    <a:pt x="1192473" y="2230734"/>
                  </a:lnTo>
                  <a:cubicBezTo>
                    <a:pt x="1089788" y="2290177"/>
                    <a:pt x="972197" y="2290177"/>
                    <a:pt x="867855" y="2230734"/>
                  </a:cubicBezTo>
                  <a:lnTo>
                    <a:pt x="515082" y="2027640"/>
                  </a:lnTo>
                  <a:lnTo>
                    <a:pt x="162309" y="1824546"/>
                  </a:lnTo>
                  <a:cubicBezTo>
                    <a:pt x="57967" y="1765104"/>
                    <a:pt x="0" y="1664382"/>
                    <a:pt x="0" y="1545498"/>
                  </a:cubicBezTo>
                  <a:lnTo>
                    <a:pt x="0" y="1137658"/>
                  </a:lnTo>
                  <a:lnTo>
                    <a:pt x="0" y="731470"/>
                  </a:lnTo>
                  <a:cubicBezTo>
                    <a:pt x="0" y="612585"/>
                    <a:pt x="57967" y="511864"/>
                    <a:pt x="162309" y="452421"/>
                  </a:cubicBezTo>
                  <a:lnTo>
                    <a:pt x="515082" y="247676"/>
                  </a:lnTo>
                  <a:lnTo>
                    <a:pt x="867855" y="44582"/>
                  </a:lnTo>
                  <a:cubicBezTo>
                    <a:pt x="972197" y="-14861"/>
                    <a:pt x="1089788" y="-14861"/>
                    <a:pt x="1192473" y="44582"/>
                  </a:cubicBezTo>
                  <a:close/>
                </a:path>
              </a:pathLst>
            </a:custGeom>
            <a:solidFill>
              <a:srgbClr val="2D2D7D">
                <a:alpha val="50000"/>
              </a:srgbClr>
            </a:solidFill>
            <a:ln w="7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Bentuk Bebas: Bentuk 13">
              <a:extLst>
                <a:ext uri="{FF2B5EF4-FFF2-40B4-BE49-F238E27FC236}">
                  <a16:creationId xmlns:a16="http://schemas.microsoft.com/office/drawing/2014/main" id="{BA00073A-C672-4BFE-A83C-4EF5370DBC07}"/>
                </a:ext>
              </a:extLst>
            </p:cNvPr>
            <p:cNvSpPr/>
            <p:nvPr/>
          </p:nvSpPr>
          <p:spPr>
            <a:xfrm>
              <a:off x="7494278" y="759011"/>
              <a:ext cx="2061984" cy="2270362"/>
            </a:xfrm>
            <a:custGeom>
              <a:avLst/>
              <a:gdLst>
                <a:gd name="connsiteX0" fmla="*/ 0 w 2061984"/>
                <a:gd name="connsiteY0" fmla="*/ 1309380 h 2270362"/>
                <a:gd name="connsiteX1" fmla="*/ 283212 w 2061984"/>
                <a:gd name="connsiteY1" fmla="*/ 1890593 h 2270362"/>
                <a:gd name="connsiteX2" fmla="*/ 0 w 2061984"/>
                <a:gd name="connsiteY2" fmla="*/ 1547149 h 2270362"/>
                <a:gd name="connsiteX3" fmla="*/ 119247 w 2061984"/>
                <a:gd name="connsiteY3" fmla="*/ 1791522 h 2270362"/>
                <a:gd name="connsiteX4" fmla="*/ 0 w 2061984"/>
                <a:gd name="connsiteY4" fmla="*/ 1071611 h 2270362"/>
                <a:gd name="connsiteX5" fmla="*/ 445521 w 2061984"/>
                <a:gd name="connsiteY5" fmla="*/ 1983058 h 2270362"/>
                <a:gd name="connsiteX6" fmla="*/ 0 w 2061984"/>
                <a:gd name="connsiteY6" fmla="*/ 833842 h 2270362"/>
                <a:gd name="connsiteX7" fmla="*/ 606174 w 2061984"/>
                <a:gd name="connsiteY7" fmla="*/ 2075524 h 2270362"/>
                <a:gd name="connsiteX8" fmla="*/ 14906 w 2061984"/>
                <a:gd name="connsiteY8" fmla="*/ 625794 h 2270362"/>
                <a:gd name="connsiteX9" fmla="*/ 766827 w 2061984"/>
                <a:gd name="connsiteY9" fmla="*/ 2167990 h 2270362"/>
                <a:gd name="connsiteX10" fmla="*/ 77842 w 2061984"/>
                <a:gd name="connsiteY10" fmla="*/ 516817 h 2270362"/>
                <a:gd name="connsiteX11" fmla="*/ 924167 w 2061984"/>
                <a:gd name="connsiteY11" fmla="*/ 2252200 h 2270362"/>
                <a:gd name="connsiteX12" fmla="*/ 160653 w 2061984"/>
                <a:gd name="connsiteY12" fmla="*/ 447468 h 2270362"/>
                <a:gd name="connsiteX13" fmla="*/ 1048383 w 2061984"/>
                <a:gd name="connsiteY13" fmla="*/ 2270363 h 2270362"/>
                <a:gd name="connsiteX14" fmla="*/ 250088 w 2061984"/>
                <a:gd name="connsiteY14" fmla="*/ 396281 h 2270362"/>
                <a:gd name="connsiteX15" fmla="*/ 1152724 w 2061984"/>
                <a:gd name="connsiteY15" fmla="*/ 2245595 h 2270362"/>
                <a:gd name="connsiteX16" fmla="*/ 341180 w 2061984"/>
                <a:gd name="connsiteY16" fmla="*/ 343444 h 2270362"/>
                <a:gd name="connsiteX17" fmla="*/ 1245472 w 2061984"/>
                <a:gd name="connsiteY17" fmla="*/ 2196060 h 2270362"/>
                <a:gd name="connsiteX18" fmla="*/ 432272 w 2061984"/>
                <a:gd name="connsiteY18" fmla="*/ 292258 h 2270362"/>
                <a:gd name="connsiteX19" fmla="*/ 1334907 w 2061984"/>
                <a:gd name="connsiteY19" fmla="*/ 2144873 h 2270362"/>
                <a:gd name="connsiteX20" fmla="*/ 521707 w 2061984"/>
                <a:gd name="connsiteY20" fmla="*/ 239420 h 2270362"/>
                <a:gd name="connsiteX21" fmla="*/ 1425999 w 2061984"/>
                <a:gd name="connsiteY21" fmla="*/ 2092036 h 2270362"/>
                <a:gd name="connsiteX22" fmla="*/ 612799 w 2061984"/>
                <a:gd name="connsiteY22" fmla="*/ 188234 h 2270362"/>
                <a:gd name="connsiteX23" fmla="*/ 1517091 w 2061984"/>
                <a:gd name="connsiteY23" fmla="*/ 2040849 h 2270362"/>
                <a:gd name="connsiteX24" fmla="*/ 703890 w 2061984"/>
                <a:gd name="connsiteY24" fmla="*/ 135396 h 2270362"/>
                <a:gd name="connsiteX25" fmla="*/ 1606526 w 2061984"/>
                <a:gd name="connsiteY25" fmla="*/ 1988012 h 2270362"/>
                <a:gd name="connsiteX26" fmla="*/ 793326 w 2061984"/>
                <a:gd name="connsiteY26" fmla="*/ 82559 h 2270362"/>
                <a:gd name="connsiteX27" fmla="*/ 1697618 w 2061984"/>
                <a:gd name="connsiteY27" fmla="*/ 1936826 h 2270362"/>
                <a:gd name="connsiteX28" fmla="*/ 884418 w 2061984"/>
                <a:gd name="connsiteY28" fmla="*/ 31372 h 2270362"/>
                <a:gd name="connsiteX29" fmla="*/ 1788710 w 2061984"/>
                <a:gd name="connsiteY29" fmla="*/ 1883988 h 2270362"/>
                <a:gd name="connsiteX30" fmla="*/ 985447 w 2061984"/>
                <a:gd name="connsiteY30" fmla="*/ 0 h 2270362"/>
                <a:gd name="connsiteX31" fmla="*/ 1878145 w 2061984"/>
                <a:gd name="connsiteY31" fmla="*/ 1831151 h 2270362"/>
                <a:gd name="connsiteX32" fmla="*/ 1103038 w 2061984"/>
                <a:gd name="connsiteY32" fmla="*/ 4954 h 2270362"/>
                <a:gd name="connsiteX33" fmla="*/ 1964268 w 2061984"/>
                <a:gd name="connsiteY33" fmla="*/ 1771708 h 2270362"/>
                <a:gd name="connsiteX34" fmla="*/ 1253753 w 2061984"/>
                <a:gd name="connsiteY34" fmla="*/ 75954 h 2270362"/>
                <a:gd name="connsiteX35" fmla="*/ 2033829 w 2061984"/>
                <a:gd name="connsiteY35" fmla="*/ 1674289 h 2270362"/>
                <a:gd name="connsiteX36" fmla="*/ 1414406 w 2061984"/>
                <a:gd name="connsiteY36" fmla="*/ 168420 h 2270362"/>
                <a:gd name="connsiteX37" fmla="*/ 2061985 w 2061984"/>
                <a:gd name="connsiteY37" fmla="*/ 1494311 h 2270362"/>
                <a:gd name="connsiteX38" fmla="*/ 1576715 w 2061984"/>
                <a:gd name="connsiteY38" fmla="*/ 260885 h 2270362"/>
                <a:gd name="connsiteX39" fmla="*/ 2061985 w 2061984"/>
                <a:gd name="connsiteY39" fmla="*/ 1256542 h 2270362"/>
                <a:gd name="connsiteX40" fmla="*/ 1737367 w 2061984"/>
                <a:gd name="connsiteY40" fmla="*/ 353351 h 2270362"/>
                <a:gd name="connsiteX41" fmla="*/ 2061985 w 2061984"/>
                <a:gd name="connsiteY41" fmla="*/ 1018774 h 2270362"/>
                <a:gd name="connsiteX42" fmla="*/ 1898020 w 2061984"/>
                <a:gd name="connsiteY42" fmla="*/ 445817 h 2270362"/>
                <a:gd name="connsiteX43" fmla="*/ 2061985 w 2061984"/>
                <a:gd name="connsiteY43" fmla="*/ 781005 h 227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061984" h="2270362">
                  <a:moveTo>
                    <a:pt x="0" y="1309380"/>
                  </a:moveTo>
                  <a:lnTo>
                    <a:pt x="283212" y="1890593"/>
                  </a:lnTo>
                  <a:moveTo>
                    <a:pt x="0" y="1547149"/>
                  </a:moveTo>
                  <a:lnTo>
                    <a:pt x="119247" y="1791522"/>
                  </a:lnTo>
                  <a:moveTo>
                    <a:pt x="0" y="1071611"/>
                  </a:moveTo>
                  <a:lnTo>
                    <a:pt x="445521" y="1983058"/>
                  </a:lnTo>
                  <a:moveTo>
                    <a:pt x="0" y="833842"/>
                  </a:moveTo>
                  <a:lnTo>
                    <a:pt x="606174" y="2075524"/>
                  </a:lnTo>
                  <a:moveTo>
                    <a:pt x="14906" y="625794"/>
                  </a:moveTo>
                  <a:lnTo>
                    <a:pt x="766827" y="2167990"/>
                  </a:lnTo>
                  <a:moveTo>
                    <a:pt x="77842" y="516817"/>
                  </a:moveTo>
                  <a:lnTo>
                    <a:pt x="924167" y="2252200"/>
                  </a:lnTo>
                  <a:moveTo>
                    <a:pt x="160653" y="447468"/>
                  </a:moveTo>
                  <a:lnTo>
                    <a:pt x="1048383" y="2270363"/>
                  </a:lnTo>
                  <a:moveTo>
                    <a:pt x="250088" y="396281"/>
                  </a:moveTo>
                  <a:lnTo>
                    <a:pt x="1152724" y="2245595"/>
                  </a:lnTo>
                  <a:moveTo>
                    <a:pt x="341180" y="343444"/>
                  </a:moveTo>
                  <a:lnTo>
                    <a:pt x="1245472" y="2196060"/>
                  </a:lnTo>
                  <a:moveTo>
                    <a:pt x="432272" y="292258"/>
                  </a:moveTo>
                  <a:lnTo>
                    <a:pt x="1334907" y="2144873"/>
                  </a:lnTo>
                  <a:moveTo>
                    <a:pt x="521707" y="239420"/>
                  </a:moveTo>
                  <a:lnTo>
                    <a:pt x="1425999" y="2092036"/>
                  </a:lnTo>
                  <a:moveTo>
                    <a:pt x="612799" y="188234"/>
                  </a:moveTo>
                  <a:lnTo>
                    <a:pt x="1517091" y="2040849"/>
                  </a:lnTo>
                  <a:moveTo>
                    <a:pt x="703890" y="135396"/>
                  </a:moveTo>
                  <a:lnTo>
                    <a:pt x="1606526" y="1988012"/>
                  </a:lnTo>
                  <a:moveTo>
                    <a:pt x="793326" y="82559"/>
                  </a:moveTo>
                  <a:lnTo>
                    <a:pt x="1697618" y="1936826"/>
                  </a:lnTo>
                  <a:moveTo>
                    <a:pt x="884418" y="31372"/>
                  </a:moveTo>
                  <a:lnTo>
                    <a:pt x="1788710" y="1883988"/>
                  </a:lnTo>
                  <a:moveTo>
                    <a:pt x="985447" y="0"/>
                  </a:moveTo>
                  <a:lnTo>
                    <a:pt x="1878145" y="1831151"/>
                  </a:lnTo>
                  <a:moveTo>
                    <a:pt x="1103038" y="4954"/>
                  </a:moveTo>
                  <a:lnTo>
                    <a:pt x="1964268" y="1771708"/>
                  </a:lnTo>
                  <a:moveTo>
                    <a:pt x="1253753" y="75954"/>
                  </a:moveTo>
                  <a:lnTo>
                    <a:pt x="2033829" y="1674289"/>
                  </a:lnTo>
                  <a:moveTo>
                    <a:pt x="1414406" y="168420"/>
                  </a:moveTo>
                  <a:lnTo>
                    <a:pt x="2061985" y="1494311"/>
                  </a:lnTo>
                  <a:moveTo>
                    <a:pt x="1576715" y="260885"/>
                  </a:moveTo>
                  <a:lnTo>
                    <a:pt x="2061985" y="1256542"/>
                  </a:lnTo>
                  <a:moveTo>
                    <a:pt x="1737367" y="353351"/>
                  </a:moveTo>
                  <a:lnTo>
                    <a:pt x="2061985" y="1018774"/>
                  </a:lnTo>
                  <a:moveTo>
                    <a:pt x="1898020" y="445817"/>
                  </a:moveTo>
                  <a:lnTo>
                    <a:pt x="2061985" y="781005"/>
                  </a:lnTo>
                </a:path>
              </a:pathLst>
            </a:custGeom>
            <a:noFill/>
            <a:ln w="12700" cap="flat">
              <a:solidFill>
                <a:srgbClr val="2D2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F3889E2C-0EAC-4DEA-A51E-79E119F6B722}"/>
              </a:ext>
            </a:extLst>
          </p:cNvPr>
          <p:cNvSpPr/>
          <p:nvPr/>
        </p:nvSpPr>
        <p:spPr>
          <a:xfrm>
            <a:off x="8563067" y="5713112"/>
            <a:ext cx="213492" cy="213492"/>
          </a:xfrm>
          <a:prstGeom prst="ellipse">
            <a:avLst/>
          </a:prstGeom>
          <a:noFill/>
          <a:ln w="38100" cap="flat">
            <a:solidFill>
              <a:srgbClr val="FF609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E562B8-3EF5-4130-9919-264D5E5CEDFC}"/>
              </a:ext>
            </a:extLst>
          </p:cNvPr>
          <p:cNvSpPr/>
          <p:nvPr/>
        </p:nvSpPr>
        <p:spPr>
          <a:xfrm>
            <a:off x="11176853" y="2625628"/>
            <a:ext cx="213492" cy="213492"/>
          </a:xfrm>
          <a:prstGeom prst="ellipse">
            <a:avLst/>
          </a:prstGeom>
          <a:noFill/>
          <a:ln w="38100" cap="flat">
            <a:solidFill>
              <a:srgbClr val="9933FF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7" name="Segitiga Sama Kaki 16">
            <a:extLst>
              <a:ext uri="{FF2B5EF4-FFF2-40B4-BE49-F238E27FC236}">
                <a16:creationId xmlns:a16="http://schemas.microsoft.com/office/drawing/2014/main" id="{D59D64F4-A7C2-4939-93E6-45121DA919B0}"/>
              </a:ext>
            </a:extLst>
          </p:cNvPr>
          <p:cNvSpPr/>
          <p:nvPr/>
        </p:nvSpPr>
        <p:spPr>
          <a:xfrm rot="1825924">
            <a:off x="6583612" y="2430847"/>
            <a:ext cx="159171" cy="137217"/>
          </a:xfrm>
          <a:prstGeom prst="triangle">
            <a:avLst/>
          </a:prstGeom>
          <a:noFill/>
          <a:ln w="38100" cap="flat">
            <a:solidFill>
              <a:srgbClr val="FFB506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grpSp>
        <p:nvGrpSpPr>
          <p:cNvPr id="18" name="Grup 186">
            <a:extLst>
              <a:ext uri="{FF2B5EF4-FFF2-40B4-BE49-F238E27FC236}">
                <a16:creationId xmlns:a16="http://schemas.microsoft.com/office/drawing/2014/main" id="{263E262E-5B4D-C14B-9A5E-070112196ECF}"/>
              </a:ext>
            </a:extLst>
          </p:cNvPr>
          <p:cNvGrpSpPr/>
          <p:nvPr/>
        </p:nvGrpSpPr>
        <p:grpSpPr>
          <a:xfrm>
            <a:off x="715569" y="526399"/>
            <a:ext cx="2768855" cy="584775"/>
            <a:chOff x="648831" y="358817"/>
            <a:chExt cx="2768855" cy="584775"/>
          </a:xfrm>
        </p:grpSpPr>
        <p:sp>
          <p:nvSpPr>
            <p:cNvPr id="20" name="Kotak Teks 3">
              <a:extLst>
                <a:ext uri="{FF2B5EF4-FFF2-40B4-BE49-F238E27FC236}">
                  <a16:creationId xmlns:a16="http://schemas.microsoft.com/office/drawing/2014/main" id="{B59EC7CC-5B0B-7540-A90B-E491D7C9A963}"/>
                </a:ext>
              </a:extLst>
            </p:cNvPr>
            <p:cNvSpPr txBox="1"/>
            <p:nvPr/>
          </p:nvSpPr>
          <p:spPr>
            <a:xfrm>
              <a:off x="968622" y="358817"/>
              <a:ext cx="2449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Team 2</a:t>
              </a:r>
            </a:p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KYC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Smart</a:t>
              </a:r>
              <a:r>
                <a:rPr lang="zh-CN" alt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Contract</a:t>
              </a:r>
              <a:endParaRPr lang="en-ID" sz="16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endParaRPr>
            </a:p>
          </p:txBody>
        </p:sp>
        <p:sp>
          <p:nvSpPr>
            <p:cNvPr id="21" name="Grafik 34">
              <a:extLst>
                <a:ext uri="{FF2B5EF4-FFF2-40B4-BE49-F238E27FC236}">
                  <a16:creationId xmlns:a16="http://schemas.microsoft.com/office/drawing/2014/main" id="{BFA7BAAA-7433-5544-BC06-40E929E8575C}"/>
                </a:ext>
              </a:extLst>
            </p:cNvPr>
            <p:cNvSpPr/>
            <p:nvPr/>
          </p:nvSpPr>
          <p:spPr>
            <a:xfrm>
              <a:off x="648831" y="398892"/>
              <a:ext cx="251615" cy="258404"/>
            </a:xfrm>
            <a:custGeom>
              <a:avLst/>
              <a:gdLst>
                <a:gd name="connsiteX0" fmla="*/ 768056 w 1057322"/>
                <a:gd name="connsiteY0" fmla="*/ 966302 h 1085850"/>
                <a:gd name="connsiteX1" fmla="*/ 427652 w 1057322"/>
                <a:gd name="connsiteY1" fmla="*/ 966302 h 1085850"/>
                <a:gd name="connsiteX2" fmla="*/ 316028 w 1057322"/>
                <a:gd name="connsiteY2" fmla="*/ 901856 h 1085850"/>
                <a:gd name="connsiteX3" fmla="*/ 146017 w 1057322"/>
                <a:gd name="connsiteY3" fmla="*/ 607275 h 1085850"/>
                <a:gd name="connsiteX4" fmla="*/ 146017 w 1057322"/>
                <a:gd name="connsiteY4" fmla="*/ 478575 h 1085850"/>
                <a:gd name="connsiteX5" fmla="*/ 316028 w 1057322"/>
                <a:gd name="connsiteY5" fmla="*/ 183994 h 1085850"/>
                <a:gd name="connsiteX6" fmla="*/ 427652 w 1057322"/>
                <a:gd name="connsiteY6" fmla="*/ 119548 h 1085850"/>
                <a:gd name="connsiteX7" fmla="*/ 465814 w 1057322"/>
                <a:gd name="connsiteY7" fmla="*/ 119548 h 1085850"/>
                <a:gd name="connsiteX8" fmla="*/ 560264 w 1057322"/>
                <a:gd name="connsiteY8" fmla="*/ 164355 h 1085850"/>
                <a:gd name="connsiteX9" fmla="*/ 427652 w 1057322"/>
                <a:gd name="connsiteY9" fmla="*/ 164355 h 1085850"/>
                <a:gd name="connsiteX10" fmla="*/ 354762 w 1057322"/>
                <a:gd name="connsiteY10" fmla="*/ 206302 h 1085850"/>
                <a:gd name="connsiteX11" fmla="*/ 184751 w 1057322"/>
                <a:gd name="connsiteY11" fmla="*/ 500883 h 1085850"/>
                <a:gd name="connsiteX12" fmla="*/ 184751 w 1057322"/>
                <a:gd name="connsiteY12" fmla="*/ 584967 h 1085850"/>
                <a:gd name="connsiteX13" fmla="*/ 354762 w 1057322"/>
                <a:gd name="connsiteY13" fmla="*/ 879548 h 1085850"/>
                <a:gd name="connsiteX14" fmla="*/ 427652 w 1057322"/>
                <a:gd name="connsiteY14" fmla="*/ 921495 h 1085850"/>
                <a:gd name="connsiteX15" fmla="*/ 768056 w 1057322"/>
                <a:gd name="connsiteY15" fmla="*/ 921495 h 1085850"/>
                <a:gd name="connsiteX16" fmla="*/ 840945 w 1057322"/>
                <a:gd name="connsiteY16" fmla="*/ 879548 h 1085850"/>
                <a:gd name="connsiteX17" fmla="*/ 877580 w 1057322"/>
                <a:gd name="connsiteY17" fmla="*/ 815865 h 1085850"/>
                <a:gd name="connsiteX18" fmla="*/ 876435 w 1057322"/>
                <a:gd name="connsiteY18" fmla="*/ 804807 h 1085850"/>
                <a:gd name="connsiteX19" fmla="*/ 833694 w 1057322"/>
                <a:gd name="connsiteY19" fmla="*/ 759237 h 1085850"/>
                <a:gd name="connsiteX20" fmla="*/ 825680 w 1057322"/>
                <a:gd name="connsiteY20" fmla="*/ 756377 h 1085850"/>
                <a:gd name="connsiteX21" fmla="*/ 818811 w 1057322"/>
                <a:gd name="connsiteY21" fmla="*/ 760953 h 1085850"/>
                <a:gd name="connsiteX22" fmla="*/ 789235 w 1057322"/>
                <a:gd name="connsiteY22" fmla="*/ 811861 h 1085850"/>
                <a:gd name="connsiteX23" fmla="*/ 735236 w 1057322"/>
                <a:gd name="connsiteY23" fmla="*/ 843131 h 1085850"/>
                <a:gd name="connsiteX24" fmla="*/ 460471 w 1057322"/>
                <a:gd name="connsiteY24" fmla="*/ 843131 h 1085850"/>
                <a:gd name="connsiteX25" fmla="*/ 406472 w 1057322"/>
                <a:gd name="connsiteY25" fmla="*/ 811861 h 1085850"/>
                <a:gd name="connsiteX26" fmla="*/ 269089 w 1057322"/>
                <a:gd name="connsiteY26" fmla="*/ 574099 h 1085850"/>
                <a:gd name="connsiteX27" fmla="*/ 269089 w 1057322"/>
                <a:gd name="connsiteY27" fmla="*/ 511751 h 1085850"/>
                <a:gd name="connsiteX28" fmla="*/ 406472 w 1057322"/>
                <a:gd name="connsiteY28" fmla="*/ 273989 h 1085850"/>
                <a:gd name="connsiteX29" fmla="*/ 460471 w 1057322"/>
                <a:gd name="connsiteY29" fmla="*/ 242719 h 1085850"/>
                <a:gd name="connsiteX30" fmla="*/ 735236 w 1057322"/>
                <a:gd name="connsiteY30" fmla="*/ 242719 h 1085850"/>
                <a:gd name="connsiteX31" fmla="*/ 789235 w 1057322"/>
                <a:gd name="connsiteY31" fmla="*/ 273989 h 1085850"/>
                <a:gd name="connsiteX32" fmla="*/ 832740 w 1057322"/>
                <a:gd name="connsiteY32" fmla="*/ 349112 h 1085850"/>
                <a:gd name="connsiteX33" fmla="*/ 838274 w 1057322"/>
                <a:gd name="connsiteY33" fmla="*/ 353497 h 1085850"/>
                <a:gd name="connsiteX34" fmla="*/ 868231 w 1057322"/>
                <a:gd name="connsiteY34" fmla="*/ 395063 h 1085850"/>
                <a:gd name="connsiteX35" fmla="*/ 816521 w 1057322"/>
                <a:gd name="connsiteY35" fmla="*/ 438916 h 1085850"/>
                <a:gd name="connsiteX36" fmla="*/ 781222 w 1057322"/>
                <a:gd name="connsiteY36" fmla="*/ 407075 h 1085850"/>
                <a:gd name="connsiteX37" fmla="*/ 787327 w 1057322"/>
                <a:gd name="connsiteY37" fmla="*/ 370085 h 1085850"/>
                <a:gd name="connsiteX38" fmla="*/ 787327 w 1057322"/>
                <a:gd name="connsiteY38" fmla="*/ 359980 h 1085850"/>
                <a:gd name="connsiteX39" fmla="*/ 750501 w 1057322"/>
                <a:gd name="connsiteY39" fmla="*/ 296297 h 1085850"/>
                <a:gd name="connsiteX40" fmla="*/ 735236 w 1057322"/>
                <a:gd name="connsiteY40" fmla="*/ 287526 h 1085850"/>
                <a:gd name="connsiteX41" fmla="*/ 460471 w 1057322"/>
                <a:gd name="connsiteY41" fmla="*/ 287526 h 1085850"/>
                <a:gd name="connsiteX42" fmla="*/ 445206 w 1057322"/>
                <a:gd name="connsiteY42" fmla="*/ 296297 h 1085850"/>
                <a:gd name="connsiteX43" fmla="*/ 307823 w 1057322"/>
                <a:gd name="connsiteY43" fmla="*/ 534059 h 1085850"/>
                <a:gd name="connsiteX44" fmla="*/ 307823 w 1057322"/>
                <a:gd name="connsiteY44" fmla="*/ 551791 h 1085850"/>
                <a:gd name="connsiteX45" fmla="*/ 445206 w 1057322"/>
                <a:gd name="connsiteY45" fmla="*/ 789553 h 1085850"/>
                <a:gd name="connsiteX46" fmla="*/ 460471 w 1057322"/>
                <a:gd name="connsiteY46" fmla="*/ 798324 h 1085850"/>
                <a:gd name="connsiteX47" fmla="*/ 735236 w 1057322"/>
                <a:gd name="connsiteY47" fmla="*/ 798324 h 1085850"/>
                <a:gd name="connsiteX48" fmla="*/ 750501 w 1057322"/>
                <a:gd name="connsiteY48" fmla="*/ 789553 h 1085850"/>
                <a:gd name="connsiteX49" fmla="*/ 808698 w 1057322"/>
                <a:gd name="connsiteY49" fmla="*/ 688881 h 1085850"/>
                <a:gd name="connsiteX50" fmla="*/ 931579 w 1057322"/>
                <a:gd name="connsiteY50" fmla="*/ 811861 h 1085850"/>
                <a:gd name="connsiteX51" fmla="*/ 879679 w 1057322"/>
                <a:gd name="connsiteY51" fmla="*/ 901856 h 1085850"/>
                <a:gd name="connsiteX52" fmla="*/ 768056 w 1057322"/>
                <a:gd name="connsiteY52" fmla="*/ 966302 h 1085850"/>
                <a:gd name="connsiteX53" fmla="*/ 95643 w 1057322"/>
                <a:gd name="connsiteY53" fmla="*/ 415655 h 1085850"/>
                <a:gd name="connsiteX54" fmla="*/ 95643 w 1057322"/>
                <a:gd name="connsiteY54" fmla="*/ 415655 h 1085850"/>
                <a:gd name="connsiteX55" fmla="*/ 267753 w 1057322"/>
                <a:gd name="connsiteY55" fmla="*/ 117832 h 1085850"/>
                <a:gd name="connsiteX56" fmla="*/ 394451 w 1057322"/>
                <a:gd name="connsiteY56" fmla="*/ 44616 h 1085850"/>
                <a:gd name="connsiteX57" fmla="*/ 801256 w 1057322"/>
                <a:gd name="connsiteY57" fmla="*/ 44616 h 1085850"/>
                <a:gd name="connsiteX58" fmla="*/ 927954 w 1057322"/>
                <a:gd name="connsiteY58" fmla="*/ 117832 h 1085850"/>
                <a:gd name="connsiteX59" fmla="*/ 962109 w 1057322"/>
                <a:gd name="connsiteY59" fmla="*/ 176939 h 1085850"/>
                <a:gd name="connsiteX60" fmla="*/ 959819 w 1057322"/>
                <a:gd name="connsiteY60" fmla="*/ 188761 h 1085850"/>
                <a:gd name="connsiteX61" fmla="*/ 915361 w 1057322"/>
                <a:gd name="connsiteY61" fmla="*/ 224415 h 1085850"/>
                <a:gd name="connsiteX62" fmla="*/ 907919 w 1057322"/>
                <a:gd name="connsiteY62" fmla="*/ 226322 h 1085850"/>
                <a:gd name="connsiteX63" fmla="*/ 901622 w 1057322"/>
                <a:gd name="connsiteY63" fmla="*/ 221937 h 1085850"/>
                <a:gd name="connsiteX64" fmla="*/ 879679 w 1057322"/>
                <a:gd name="connsiteY64" fmla="*/ 183994 h 1085850"/>
                <a:gd name="connsiteX65" fmla="*/ 768056 w 1057322"/>
                <a:gd name="connsiteY65" fmla="*/ 119548 h 1085850"/>
                <a:gd name="connsiteX66" fmla="*/ 589267 w 1057322"/>
                <a:gd name="connsiteY66" fmla="*/ 119548 h 1085850"/>
                <a:gd name="connsiteX67" fmla="*/ 683718 w 1057322"/>
                <a:gd name="connsiteY67" fmla="*/ 164355 h 1085850"/>
                <a:gd name="connsiteX68" fmla="*/ 768056 w 1057322"/>
                <a:gd name="connsiteY68" fmla="*/ 164355 h 1085850"/>
                <a:gd name="connsiteX69" fmla="*/ 840945 w 1057322"/>
                <a:gd name="connsiteY69" fmla="*/ 206302 h 1085850"/>
                <a:gd name="connsiteX70" fmla="*/ 898951 w 1057322"/>
                <a:gd name="connsiteY70" fmla="*/ 306784 h 1085850"/>
                <a:gd name="connsiteX71" fmla="*/ 936350 w 1057322"/>
                <a:gd name="connsiteY71" fmla="*/ 269222 h 1085850"/>
                <a:gd name="connsiteX72" fmla="*/ 939975 w 1057322"/>
                <a:gd name="connsiteY72" fmla="*/ 266934 h 1085850"/>
                <a:gd name="connsiteX73" fmla="*/ 977374 w 1057322"/>
                <a:gd name="connsiteY73" fmla="*/ 228229 h 1085850"/>
                <a:gd name="connsiteX74" fmla="*/ 1019352 w 1057322"/>
                <a:gd name="connsiteY74" fmla="*/ 186473 h 1085850"/>
                <a:gd name="connsiteX75" fmla="*/ 966688 w 1057322"/>
                <a:gd name="connsiteY75" fmla="*/ 95524 h 1085850"/>
                <a:gd name="connsiteX76" fmla="*/ 801256 w 1057322"/>
                <a:gd name="connsiteY76" fmla="*/ 0 h 1085850"/>
                <a:gd name="connsiteX77" fmla="*/ 394451 w 1057322"/>
                <a:gd name="connsiteY77" fmla="*/ 0 h 1085850"/>
                <a:gd name="connsiteX78" fmla="*/ 229019 w 1057322"/>
                <a:gd name="connsiteY78" fmla="*/ 95524 h 1085850"/>
                <a:gd name="connsiteX79" fmla="*/ 89347 w 1057322"/>
                <a:gd name="connsiteY79" fmla="*/ 337290 h 1085850"/>
                <a:gd name="connsiteX80" fmla="*/ 95643 w 1057322"/>
                <a:gd name="connsiteY80" fmla="*/ 415655 h 1085850"/>
                <a:gd name="connsiteX81" fmla="*/ 487375 w 1057322"/>
                <a:gd name="connsiteY81" fmla="*/ 1041043 h 1085850"/>
                <a:gd name="connsiteX82" fmla="*/ 487375 w 1057322"/>
                <a:gd name="connsiteY82" fmla="*/ 1041043 h 1085850"/>
                <a:gd name="connsiteX83" fmla="*/ 394451 w 1057322"/>
                <a:gd name="connsiteY83" fmla="*/ 1041043 h 1085850"/>
                <a:gd name="connsiteX84" fmla="*/ 267753 w 1057322"/>
                <a:gd name="connsiteY84" fmla="*/ 968018 h 1085850"/>
                <a:gd name="connsiteX85" fmla="*/ 64350 w 1057322"/>
                <a:gd name="connsiteY85" fmla="*/ 616046 h 1085850"/>
                <a:gd name="connsiteX86" fmla="*/ 56336 w 1057322"/>
                <a:gd name="connsiteY86" fmla="*/ 485820 h 1085850"/>
                <a:gd name="connsiteX87" fmla="*/ 56527 w 1057322"/>
                <a:gd name="connsiteY87" fmla="*/ 485820 h 1085850"/>
                <a:gd name="connsiteX88" fmla="*/ 50040 w 1057322"/>
                <a:gd name="connsiteY88" fmla="*/ 440060 h 1085850"/>
                <a:gd name="connsiteX89" fmla="*/ 38210 w 1057322"/>
                <a:gd name="connsiteY89" fmla="*/ 425760 h 1085850"/>
                <a:gd name="connsiteX90" fmla="*/ 25616 w 1057322"/>
                <a:gd name="connsiteY90" fmla="*/ 447496 h 1085850"/>
                <a:gd name="connsiteX91" fmla="*/ 25616 w 1057322"/>
                <a:gd name="connsiteY91" fmla="*/ 638354 h 1085850"/>
                <a:gd name="connsiteX92" fmla="*/ 229019 w 1057322"/>
                <a:gd name="connsiteY92" fmla="*/ 990326 h 1085850"/>
                <a:gd name="connsiteX93" fmla="*/ 394451 w 1057322"/>
                <a:gd name="connsiteY93" fmla="*/ 1085850 h 1085850"/>
                <a:gd name="connsiteX94" fmla="*/ 486421 w 1057322"/>
                <a:gd name="connsiteY94" fmla="*/ 1042378 h 1085850"/>
                <a:gd name="connsiteX95" fmla="*/ 487375 w 1057322"/>
                <a:gd name="connsiteY95" fmla="*/ 1041043 h 1085850"/>
                <a:gd name="connsiteX96" fmla="*/ 1005804 w 1057322"/>
                <a:gd name="connsiteY96" fmla="*/ 831500 h 1085850"/>
                <a:gd name="connsiteX97" fmla="*/ 1005804 w 1057322"/>
                <a:gd name="connsiteY97" fmla="*/ 831500 h 1085850"/>
                <a:gd name="connsiteX98" fmla="*/ 969360 w 1057322"/>
                <a:gd name="connsiteY98" fmla="*/ 867917 h 1085850"/>
                <a:gd name="connsiteX99" fmla="*/ 970695 w 1057322"/>
                <a:gd name="connsiteY99" fmla="*/ 887747 h 1085850"/>
                <a:gd name="connsiteX100" fmla="*/ 969932 w 1057322"/>
                <a:gd name="connsiteY100" fmla="*/ 895373 h 1085850"/>
                <a:gd name="connsiteX101" fmla="*/ 927954 w 1057322"/>
                <a:gd name="connsiteY101" fmla="*/ 968018 h 1085850"/>
                <a:gd name="connsiteX102" fmla="*/ 801256 w 1057322"/>
                <a:gd name="connsiteY102" fmla="*/ 1041043 h 1085850"/>
                <a:gd name="connsiteX103" fmla="*/ 609302 w 1057322"/>
                <a:gd name="connsiteY103" fmla="*/ 1041043 h 1085850"/>
                <a:gd name="connsiteX104" fmla="*/ 517523 w 1057322"/>
                <a:gd name="connsiteY104" fmla="*/ 1084706 h 1085850"/>
                <a:gd name="connsiteX105" fmla="*/ 516569 w 1057322"/>
                <a:gd name="connsiteY105" fmla="*/ 1085850 h 1085850"/>
                <a:gd name="connsiteX106" fmla="*/ 801256 w 1057322"/>
                <a:gd name="connsiteY106" fmla="*/ 1085850 h 1085850"/>
                <a:gd name="connsiteX107" fmla="*/ 966688 w 1057322"/>
                <a:gd name="connsiteY107" fmla="*/ 990326 h 1085850"/>
                <a:gd name="connsiteX108" fmla="*/ 1004850 w 1057322"/>
                <a:gd name="connsiteY108" fmla="*/ 924355 h 1085850"/>
                <a:gd name="connsiteX109" fmla="*/ 1013246 w 1057322"/>
                <a:gd name="connsiteY109" fmla="*/ 919588 h 1085850"/>
                <a:gd name="connsiteX110" fmla="*/ 1057323 w 1057322"/>
                <a:gd name="connsiteY110" fmla="*/ 875353 h 1085850"/>
                <a:gd name="connsiteX111" fmla="*/ 1005804 w 1057322"/>
                <a:gd name="connsiteY111" fmla="*/ 83150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57322" h="1085850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 w="191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55" name="AutoShape 4">
            <a:extLst>
              <a:ext uri="{FF2B5EF4-FFF2-40B4-BE49-F238E27FC236}">
                <a16:creationId xmlns:a16="http://schemas.microsoft.com/office/drawing/2014/main" id="{F5B4C1F3-1610-2444-B224-8ED5BF63A64A}"/>
              </a:ext>
            </a:extLst>
          </p:cNvPr>
          <p:cNvSpPr>
            <a:spLocks/>
          </p:cNvSpPr>
          <p:nvPr/>
        </p:nvSpPr>
        <p:spPr bwMode="auto">
          <a:xfrm>
            <a:off x="8191935" y="1919651"/>
            <a:ext cx="2400300" cy="977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marL="285750" indent="-285750" algn="l">
              <a:lnSpc>
                <a:spcPct val="90000"/>
              </a:lnSpc>
              <a:spcAft>
                <a:spcPts val="200"/>
              </a:spcAft>
              <a:buFontTx/>
              <a:buChar char="-"/>
              <a:defRPr/>
            </a:pPr>
            <a:r>
              <a:rPr lang="en-US" sz="1750" b="1" dirty="0">
                <a:solidFill>
                  <a:schemeClr val="bg2">
                    <a:lumMod val="75000"/>
                  </a:schemeClr>
                </a:solidFill>
                <a:latin typeface="Open Sans" charset="0"/>
                <a:cs typeface="Gill Sans" charset="0"/>
                <a:sym typeface="Open Sans" charset="0"/>
              </a:rPr>
              <a:t>Institutions do their own KYC</a:t>
            </a:r>
          </a:p>
          <a:p>
            <a:pPr marL="285750" indent="-285750" algn="l">
              <a:lnSpc>
                <a:spcPct val="90000"/>
              </a:lnSpc>
              <a:spcAft>
                <a:spcPts val="200"/>
              </a:spcAft>
              <a:buFontTx/>
              <a:buChar char="-"/>
              <a:defRPr/>
            </a:pPr>
            <a:r>
              <a:rPr lang="en-US" sz="1750" b="1" dirty="0">
                <a:solidFill>
                  <a:schemeClr val="bg2">
                    <a:lumMod val="75000"/>
                  </a:schemeClr>
                </a:solidFill>
                <a:latin typeface="Open Sans" charset="0"/>
                <a:cs typeface="Gill Sans" charset="0"/>
                <a:sym typeface="Open Sans" charset="0"/>
              </a:rPr>
              <a:t>Both new information and ongoing changes </a:t>
            </a:r>
          </a:p>
          <a:p>
            <a:pPr algn="l">
              <a:lnSpc>
                <a:spcPct val="90000"/>
              </a:lnSpc>
              <a:defRPr/>
            </a:pPr>
            <a:endParaRPr lang="en-US" sz="1750" b="1" dirty="0">
              <a:solidFill>
                <a:schemeClr val="bg2">
                  <a:lumMod val="75000"/>
                </a:schemeClr>
              </a:solidFill>
              <a:latin typeface="Open Sans" charset="0"/>
              <a:cs typeface="Gill Sans" charset="0"/>
              <a:sym typeface="Open Sans" charset="0"/>
            </a:endParaRPr>
          </a:p>
          <a:p>
            <a:pPr algn="l">
              <a:lnSpc>
                <a:spcPct val="90000"/>
              </a:lnSpc>
              <a:defRPr/>
            </a:pPr>
            <a:endParaRPr lang="en-US" sz="900" dirty="0">
              <a:solidFill>
                <a:schemeClr val="bg2">
                  <a:lumMod val="75000"/>
                </a:schemeClr>
              </a:solidFill>
              <a:cs typeface="Gill Sans" charset="0"/>
            </a:endParaRPr>
          </a:p>
          <a:p>
            <a:pPr algn="l">
              <a:lnSpc>
                <a:spcPct val="90000"/>
              </a:lnSpc>
              <a:defRPr/>
            </a:pPr>
            <a:endParaRPr lang="en-US" sz="900" dirty="0">
              <a:solidFill>
                <a:schemeClr val="bg2">
                  <a:lumMod val="75000"/>
                </a:schemeClr>
              </a:solidFill>
              <a:cs typeface="Gill Sans" charset="0"/>
            </a:endParaRPr>
          </a:p>
        </p:txBody>
      </p:sp>
      <p:sp>
        <p:nvSpPr>
          <p:cNvPr id="60" name="AutoShape 5">
            <a:extLst>
              <a:ext uri="{FF2B5EF4-FFF2-40B4-BE49-F238E27FC236}">
                <a16:creationId xmlns:a16="http://schemas.microsoft.com/office/drawing/2014/main" id="{1B6E898B-23E2-C24A-9C2B-6B42F63B7B90}"/>
              </a:ext>
            </a:extLst>
          </p:cNvPr>
          <p:cNvSpPr>
            <a:spLocks/>
          </p:cNvSpPr>
          <p:nvPr/>
        </p:nvSpPr>
        <p:spPr bwMode="auto">
          <a:xfrm>
            <a:off x="2044700" y="3745707"/>
            <a:ext cx="2114550" cy="1447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l">
              <a:lnSpc>
                <a:spcPct val="90000"/>
              </a:lnSpc>
              <a:defRPr/>
            </a:pPr>
            <a:r>
              <a:rPr lang="en-US" sz="1700" b="1" dirty="0">
                <a:solidFill>
                  <a:srgbClr val="232323"/>
                </a:solidFill>
                <a:latin typeface="Open Sans" charset="0"/>
                <a:cs typeface="Open Sans" charset="0"/>
                <a:sym typeface="Open Sans" charset="0"/>
              </a:rPr>
              <a:t>Repetitiveness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700" b="1" dirty="0">
                <a:solidFill>
                  <a:srgbClr val="232323"/>
                </a:solidFill>
                <a:latin typeface="Open Sans" charset="0"/>
                <a:cs typeface="Open Sans" charset="0"/>
                <a:sym typeface="Open Sans" charset="0"/>
              </a:rPr>
              <a:t>- </a:t>
            </a:r>
            <a:r>
              <a:rPr lang="en-US" sz="1700" dirty="0">
                <a:solidFill>
                  <a:srgbClr val="232323"/>
                </a:solidFill>
                <a:latin typeface="Open Sans" charset="0"/>
                <a:cs typeface="Open Sans" charset="0"/>
                <a:sym typeface="Open Sans" charset="0"/>
              </a:rPr>
              <a:t>Repetitive procedures if customers want to approach to different banks</a:t>
            </a:r>
            <a:r>
              <a:rPr lang="en-US" sz="1700" b="1" dirty="0">
                <a:solidFill>
                  <a:srgbClr val="232323"/>
                </a:solidFill>
                <a:latin typeface="Open Sans" charset="0"/>
                <a:cs typeface="Open Sans" charset="0"/>
                <a:sym typeface="Open Sans" charset="0"/>
              </a:rPr>
              <a:t>  </a:t>
            </a:r>
          </a:p>
        </p:txBody>
      </p:sp>
      <p:grpSp>
        <p:nvGrpSpPr>
          <p:cNvPr id="63" name="Group 6">
            <a:extLst>
              <a:ext uri="{FF2B5EF4-FFF2-40B4-BE49-F238E27FC236}">
                <a16:creationId xmlns:a16="http://schemas.microsoft.com/office/drawing/2014/main" id="{59D96E35-AC51-8E4A-A287-32411F458D52}"/>
              </a:ext>
            </a:extLst>
          </p:cNvPr>
          <p:cNvGrpSpPr>
            <a:grpSpLocks/>
          </p:cNvGrpSpPr>
          <p:nvPr/>
        </p:nvGrpSpPr>
        <p:grpSpPr bwMode="auto">
          <a:xfrm>
            <a:off x="3891626" y="1997221"/>
            <a:ext cx="4222750" cy="3327424"/>
            <a:chOff x="0" y="6415"/>
            <a:chExt cx="8445855" cy="6654319"/>
          </a:xfrm>
        </p:grpSpPr>
        <p:grpSp>
          <p:nvGrpSpPr>
            <p:cNvPr id="79" name="Group 7">
              <a:extLst>
                <a:ext uri="{FF2B5EF4-FFF2-40B4-BE49-F238E27FC236}">
                  <a16:creationId xmlns:a16="http://schemas.microsoft.com/office/drawing/2014/main" id="{D56DA934-A0C4-E443-9753-95CCC64E8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415"/>
              <a:ext cx="7891794" cy="6654319"/>
              <a:chOff x="0" y="0"/>
              <a:chExt cx="7891794" cy="6654318"/>
            </a:xfrm>
          </p:grpSpPr>
          <p:grpSp>
            <p:nvGrpSpPr>
              <p:cNvPr id="101" name="Group 8">
                <a:extLst>
                  <a:ext uri="{FF2B5EF4-FFF2-40B4-BE49-F238E27FC236}">
                    <a16:creationId xmlns:a16="http://schemas.microsoft.com/office/drawing/2014/main" id="{894F6A54-4BC4-BB41-A4BC-33896DE892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47507" y="0"/>
                <a:ext cx="3170925" cy="5757507"/>
                <a:chOff x="0" y="0"/>
                <a:chExt cx="3170925" cy="5757507"/>
              </a:xfrm>
            </p:grpSpPr>
            <p:sp>
              <p:nvSpPr>
                <p:cNvPr id="115" name="AutoShape 9">
                  <a:extLst>
                    <a:ext uri="{FF2B5EF4-FFF2-40B4-BE49-F238E27FC236}">
                      <a16:creationId xmlns:a16="http://schemas.microsoft.com/office/drawing/2014/main" id="{43F795AE-B18E-9442-9713-25F1A0AEA2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68" y="2012130"/>
                  <a:ext cx="3152907" cy="374461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562" y="1136"/>
                      </a:lnTo>
                      <a:cubicBezTo>
                        <a:pt x="562" y="1136"/>
                        <a:pt x="787" y="2273"/>
                        <a:pt x="1349" y="2463"/>
                      </a:cubicBezTo>
                      <a:cubicBezTo>
                        <a:pt x="1912" y="2652"/>
                        <a:pt x="3262" y="5210"/>
                        <a:pt x="3262" y="5210"/>
                      </a:cubicBezTo>
                      <a:lnTo>
                        <a:pt x="3487" y="6821"/>
                      </a:lnTo>
                      <a:cubicBezTo>
                        <a:pt x="3487" y="6821"/>
                        <a:pt x="3374" y="7294"/>
                        <a:pt x="3824" y="7768"/>
                      </a:cubicBezTo>
                      <a:cubicBezTo>
                        <a:pt x="4274" y="8242"/>
                        <a:pt x="4837" y="8999"/>
                        <a:pt x="4837" y="9284"/>
                      </a:cubicBezTo>
                      <a:cubicBezTo>
                        <a:pt x="4837" y="9568"/>
                        <a:pt x="4499" y="10705"/>
                        <a:pt x="4387" y="10894"/>
                      </a:cubicBezTo>
                      <a:cubicBezTo>
                        <a:pt x="4274" y="11084"/>
                        <a:pt x="4387" y="12315"/>
                        <a:pt x="5175" y="13073"/>
                      </a:cubicBezTo>
                      <a:cubicBezTo>
                        <a:pt x="5962" y="13831"/>
                        <a:pt x="6525" y="14494"/>
                        <a:pt x="6525" y="14684"/>
                      </a:cubicBezTo>
                      <a:cubicBezTo>
                        <a:pt x="6525" y="14873"/>
                        <a:pt x="6525" y="15821"/>
                        <a:pt x="6525" y="16105"/>
                      </a:cubicBezTo>
                      <a:cubicBezTo>
                        <a:pt x="6525" y="16389"/>
                        <a:pt x="6637" y="16673"/>
                        <a:pt x="7199" y="17810"/>
                      </a:cubicBezTo>
                      <a:cubicBezTo>
                        <a:pt x="7762" y="18947"/>
                        <a:pt x="8549" y="19894"/>
                        <a:pt x="8774" y="20273"/>
                      </a:cubicBezTo>
                      <a:cubicBezTo>
                        <a:pt x="8999" y="20652"/>
                        <a:pt x="10124" y="21600"/>
                        <a:pt x="10124" y="21600"/>
                      </a:cubicBezTo>
                      <a:lnTo>
                        <a:pt x="11249" y="19800"/>
                      </a:lnTo>
                      <a:cubicBezTo>
                        <a:pt x="11249" y="19800"/>
                        <a:pt x="12937" y="17147"/>
                        <a:pt x="13612" y="16673"/>
                      </a:cubicBezTo>
                      <a:cubicBezTo>
                        <a:pt x="14287" y="16200"/>
                        <a:pt x="15300" y="14305"/>
                        <a:pt x="15300" y="14305"/>
                      </a:cubicBezTo>
                      <a:lnTo>
                        <a:pt x="15412" y="13073"/>
                      </a:lnTo>
                      <a:lnTo>
                        <a:pt x="16762" y="11936"/>
                      </a:lnTo>
                      <a:cubicBezTo>
                        <a:pt x="16762" y="11936"/>
                        <a:pt x="17099" y="8621"/>
                        <a:pt x="17212" y="8052"/>
                      </a:cubicBezTo>
                      <a:cubicBezTo>
                        <a:pt x="17325" y="7484"/>
                        <a:pt x="17999" y="6347"/>
                        <a:pt x="18112" y="6157"/>
                      </a:cubicBezTo>
                      <a:cubicBezTo>
                        <a:pt x="18225" y="5968"/>
                        <a:pt x="18337" y="4736"/>
                        <a:pt x="18225" y="4263"/>
                      </a:cubicBezTo>
                      <a:cubicBezTo>
                        <a:pt x="18112" y="3789"/>
                        <a:pt x="18112" y="3031"/>
                        <a:pt x="18449" y="2842"/>
                      </a:cubicBezTo>
                      <a:cubicBezTo>
                        <a:pt x="18787" y="2652"/>
                        <a:pt x="20025" y="1894"/>
                        <a:pt x="20025" y="1894"/>
                      </a:cubicBezTo>
                      <a:lnTo>
                        <a:pt x="20812" y="1231"/>
                      </a:lnTo>
                      <a:lnTo>
                        <a:pt x="21374" y="663"/>
                      </a:lnTo>
                      <a:lnTo>
                        <a:pt x="21599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37EB2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>
                    <a:defRPr/>
                  </a:pPr>
                  <a:endParaRPr lang="en-US" sz="900">
                    <a:cs typeface="Gill Sans" charset="0"/>
                  </a:endParaRPr>
                </a:p>
              </p:txBody>
            </p:sp>
            <p:sp>
              <p:nvSpPr>
                <p:cNvPr id="116" name="AutoShape 10">
                  <a:extLst>
                    <a:ext uri="{FF2B5EF4-FFF2-40B4-BE49-F238E27FC236}">
                      <a16:creationId xmlns:a16="http://schemas.microsoft.com/office/drawing/2014/main" id="{AFAD3462-D080-8F4B-89BE-4CF50C799A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843" y="1997844"/>
                  <a:ext cx="3103693" cy="371128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999" y="1338"/>
                      </a:moveTo>
                      <a:lnTo>
                        <a:pt x="17485" y="2867"/>
                      </a:lnTo>
                      <a:cubicBezTo>
                        <a:pt x="17485" y="2867"/>
                        <a:pt x="16799" y="3058"/>
                        <a:pt x="16457" y="4969"/>
                      </a:cubicBezTo>
                      <a:cubicBezTo>
                        <a:pt x="16114" y="6881"/>
                        <a:pt x="15657" y="7263"/>
                        <a:pt x="15657" y="7454"/>
                      </a:cubicBezTo>
                      <a:cubicBezTo>
                        <a:pt x="15657" y="7646"/>
                        <a:pt x="14971" y="8028"/>
                        <a:pt x="14971" y="8028"/>
                      </a:cubicBezTo>
                      <a:cubicBezTo>
                        <a:pt x="14971" y="8028"/>
                        <a:pt x="14971" y="10417"/>
                        <a:pt x="15085" y="10704"/>
                      </a:cubicBezTo>
                      <a:cubicBezTo>
                        <a:pt x="15199" y="10991"/>
                        <a:pt x="15885" y="12042"/>
                        <a:pt x="15085" y="13093"/>
                      </a:cubicBezTo>
                      <a:cubicBezTo>
                        <a:pt x="14285" y="14145"/>
                        <a:pt x="13485" y="14814"/>
                        <a:pt x="13485" y="14814"/>
                      </a:cubicBezTo>
                      <a:cubicBezTo>
                        <a:pt x="13485" y="14814"/>
                        <a:pt x="12799" y="15865"/>
                        <a:pt x="12685" y="16152"/>
                      </a:cubicBezTo>
                      <a:cubicBezTo>
                        <a:pt x="12571" y="16438"/>
                        <a:pt x="11771" y="17968"/>
                        <a:pt x="11771" y="17968"/>
                      </a:cubicBezTo>
                      <a:lnTo>
                        <a:pt x="10285" y="19592"/>
                      </a:lnTo>
                      <a:lnTo>
                        <a:pt x="10399" y="20548"/>
                      </a:lnTo>
                      <a:cubicBezTo>
                        <a:pt x="10399" y="20548"/>
                        <a:pt x="9828" y="19688"/>
                        <a:pt x="10285" y="18254"/>
                      </a:cubicBezTo>
                      <a:cubicBezTo>
                        <a:pt x="10742" y="16821"/>
                        <a:pt x="12114" y="14909"/>
                        <a:pt x="12114" y="14718"/>
                      </a:cubicBezTo>
                      <a:cubicBezTo>
                        <a:pt x="12114" y="14527"/>
                        <a:pt x="12799" y="12424"/>
                        <a:pt x="12799" y="12424"/>
                      </a:cubicBezTo>
                      <a:lnTo>
                        <a:pt x="12914" y="10799"/>
                      </a:lnTo>
                      <a:cubicBezTo>
                        <a:pt x="12914" y="10799"/>
                        <a:pt x="12799" y="9939"/>
                        <a:pt x="13142" y="9653"/>
                      </a:cubicBezTo>
                      <a:cubicBezTo>
                        <a:pt x="13485" y="9366"/>
                        <a:pt x="12571" y="8219"/>
                        <a:pt x="12571" y="8219"/>
                      </a:cubicBezTo>
                      <a:cubicBezTo>
                        <a:pt x="12571" y="8219"/>
                        <a:pt x="11657" y="7646"/>
                        <a:pt x="12342" y="6785"/>
                      </a:cubicBezTo>
                      <a:cubicBezTo>
                        <a:pt x="13028" y="5925"/>
                        <a:pt x="13599" y="5352"/>
                        <a:pt x="13828" y="5352"/>
                      </a:cubicBezTo>
                      <a:cubicBezTo>
                        <a:pt x="14057" y="5352"/>
                        <a:pt x="14971" y="4874"/>
                        <a:pt x="14971" y="4874"/>
                      </a:cubicBezTo>
                      <a:lnTo>
                        <a:pt x="15199" y="4396"/>
                      </a:lnTo>
                      <a:lnTo>
                        <a:pt x="13028" y="3631"/>
                      </a:lnTo>
                      <a:lnTo>
                        <a:pt x="13371" y="3058"/>
                      </a:lnTo>
                      <a:lnTo>
                        <a:pt x="14171" y="2771"/>
                      </a:lnTo>
                      <a:cubicBezTo>
                        <a:pt x="14171" y="2771"/>
                        <a:pt x="14171" y="1911"/>
                        <a:pt x="14399" y="1720"/>
                      </a:cubicBezTo>
                      <a:cubicBezTo>
                        <a:pt x="14628" y="1529"/>
                        <a:pt x="14628" y="860"/>
                        <a:pt x="14628" y="860"/>
                      </a:cubicBezTo>
                      <a:lnTo>
                        <a:pt x="13714" y="0"/>
                      </a:lnTo>
                      <a:cubicBezTo>
                        <a:pt x="13714" y="0"/>
                        <a:pt x="13142" y="2007"/>
                        <a:pt x="12685" y="2389"/>
                      </a:cubicBezTo>
                      <a:cubicBezTo>
                        <a:pt x="12228" y="2771"/>
                        <a:pt x="11542" y="3536"/>
                        <a:pt x="11542" y="3536"/>
                      </a:cubicBezTo>
                      <a:cubicBezTo>
                        <a:pt x="11542" y="3536"/>
                        <a:pt x="11542" y="4300"/>
                        <a:pt x="11657" y="4587"/>
                      </a:cubicBezTo>
                      <a:cubicBezTo>
                        <a:pt x="11771" y="4874"/>
                        <a:pt x="11314" y="5638"/>
                        <a:pt x="11199" y="6116"/>
                      </a:cubicBezTo>
                      <a:cubicBezTo>
                        <a:pt x="11085" y="6594"/>
                        <a:pt x="10971" y="7359"/>
                        <a:pt x="10971" y="7932"/>
                      </a:cubicBezTo>
                      <a:cubicBezTo>
                        <a:pt x="10971" y="8506"/>
                        <a:pt x="10628" y="8697"/>
                        <a:pt x="10971" y="10035"/>
                      </a:cubicBezTo>
                      <a:cubicBezTo>
                        <a:pt x="11314" y="11373"/>
                        <a:pt x="11085" y="12520"/>
                        <a:pt x="10971" y="12807"/>
                      </a:cubicBezTo>
                      <a:cubicBezTo>
                        <a:pt x="10857" y="13093"/>
                        <a:pt x="10857" y="13189"/>
                        <a:pt x="10857" y="13571"/>
                      </a:cubicBezTo>
                      <a:cubicBezTo>
                        <a:pt x="10857" y="13953"/>
                        <a:pt x="11085" y="14718"/>
                        <a:pt x="11085" y="14909"/>
                      </a:cubicBezTo>
                      <a:cubicBezTo>
                        <a:pt x="11085" y="15100"/>
                        <a:pt x="10628" y="15961"/>
                        <a:pt x="10514" y="16152"/>
                      </a:cubicBezTo>
                      <a:cubicBezTo>
                        <a:pt x="10399" y="16343"/>
                        <a:pt x="9257" y="19210"/>
                        <a:pt x="9257" y="19210"/>
                      </a:cubicBezTo>
                      <a:lnTo>
                        <a:pt x="8571" y="13476"/>
                      </a:lnTo>
                      <a:cubicBezTo>
                        <a:pt x="8571" y="13476"/>
                        <a:pt x="6285" y="11277"/>
                        <a:pt x="6171" y="11086"/>
                      </a:cubicBezTo>
                      <a:cubicBezTo>
                        <a:pt x="6057" y="10895"/>
                        <a:pt x="8114" y="10035"/>
                        <a:pt x="8914" y="9366"/>
                      </a:cubicBezTo>
                      <a:cubicBezTo>
                        <a:pt x="9714" y="8697"/>
                        <a:pt x="9142" y="8792"/>
                        <a:pt x="8685" y="7168"/>
                      </a:cubicBezTo>
                      <a:cubicBezTo>
                        <a:pt x="8228" y="5543"/>
                        <a:pt x="5942" y="5161"/>
                        <a:pt x="5942" y="5161"/>
                      </a:cubicBezTo>
                      <a:cubicBezTo>
                        <a:pt x="5942" y="5161"/>
                        <a:pt x="5028" y="4587"/>
                        <a:pt x="4914" y="4109"/>
                      </a:cubicBezTo>
                      <a:cubicBezTo>
                        <a:pt x="4799" y="3631"/>
                        <a:pt x="4228" y="1624"/>
                        <a:pt x="4228" y="1624"/>
                      </a:cubicBezTo>
                      <a:lnTo>
                        <a:pt x="7085" y="3727"/>
                      </a:lnTo>
                      <a:cubicBezTo>
                        <a:pt x="7085" y="3727"/>
                        <a:pt x="6057" y="1146"/>
                        <a:pt x="6514" y="573"/>
                      </a:cubicBezTo>
                      <a:cubicBezTo>
                        <a:pt x="6971" y="0"/>
                        <a:pt x="7657" y="477"/>
                        <a:pt x="7657" y="477"/>
                      </a:cubicBezTo>
                      <a:lnTo>
                        <a:pt x="8799" y="3058"/>
                      </a:lnTo>
                      <a:lnTo>
                        <a:pt x="9599" y="3918"/>
                      </a:lnTo>
                      <a:lnTo>
                        <a:pt x="9371" y="1338"/>
                      </a:lnTo>
                      <a:lnTo>
                        <a:pt x="9371" y="95"/>
                      </a:lnTo>
                      <a:lnTo>
                        <a:pt x="0" y="0"/>
                      </a:lnTo>
                      <a:cubicBezTo>
                        <a:pt x="0" y="0"/>
                        <a:pt x="914" y="955"/>
                        <a:pt x="1257" y="1720"/>
                      </a:cubicBezTo>
                      <a:cubicBezTo>
                        <a:pt x="1599" y="2484"/>
                        <a:pt x="3199" y="4587"/>
                        <a:pt x="3199" y="5161"/>
                      </a:cubicBezTo>
                      <a:cubicBezTo>
                        <a:pt x="3199" y="5734"/>
                        <a:pt x="3657" y="6785"/>
                        <a:pt x="4114" y="7741"/>
                      </a:cubicBezTo>
                      <a:cubicBezTo>
                        <a:pt x="4571" y="8697"/>
                        <a:pt x="4914" y="9748"/>
                        <a:pt x="4914" y="10322"/>
                      </a:cubicBezTo>
                      <a:cubicBezTo>
                        <a:pt x="4914" y="10895"/>
                        <a:pt x="4228" y="11851"/>
                        <a:pt x="4799" y="12424"/>
                      </a:cubicBezTo>
                      <a:cubicBezTo>
                        <a:pt x="5371" y="12998"/>
                        <a:pt x="5942" y="14431"/>
                        <a:pt x="6399" y="14718"/>
                      </a:cubicBezTo>
                      <a:cubicBezTo>
                        <a:pt x="6857" y="15005"/>
                        <a:pt x="6628" y="15292"/>
                        <a:pt x="6971" y="16438"/>
                      </a:cubicBezTo>
                      <a:cubicBezTo>
                        <a:pt x="7314" y="17585"/>
                        <a:pt x="7657" y="18541"/>
                        <a:pt x="8000" y="19115"/>
                      </a:cubicBezTo>
                      <a:cubicBezTo>
                        <a:pt x="8342" y="19688"/>
                        <a:pt x="10057" y="21599"/>
                        <a:pt x="10057" y="21599"/>
                      </a:cubicBezTo>
                      <a:cubicBezTo>
                        <a:pt x="10057" y="21599"/>
                        <a:pt x="15085" y="14909"/>
                        <a:pt x="15428" y="14336"/>
                      </a:cubicBezTo>
                      <a:cubicBezTo>
                        <a:pt x="15771" y="13762"/>
                        <a:pt x="15657" y="13093"/>
                        <a:pt x="15657" y="13093"/>
                      </a:cubicBezTo>
                      <a:lnTo>
                        <a:pt x="16457" y="11851"/>
                      </a:lnTo>
                      <a:lnTo>
                        <a:pt x="17371" y="9844"/>
                      </a:lnTo>
                      <a:cubicBezTo>
                        <a:pt x="17371" y="9844"/>
                        <a:pt x="17257" y="8506"/>
                        <a:pt x="17371" y="8028"/>
                      </a:cubicBezTo>
                      <a:cubicBezTo>
                        <a:pt x="17485" y="7550"/>
                        <a:pt x="18285" y="6116"/>
                        <a:pt x="18285" y="6116"/>
                      </a:cubicBezTo>
                      <a:lnTo>
                        <a:pt x="18399" y="2771"/>
                      </a:lnTo>
                      <a:lnTo>
                        <a:pt x="21028" y="955"/>
                      </a:lnTo>
                      <a:lnTo>
                        <a:pt x="21599" y="95"/>
                      </a:lnTo>
                      <a:lnTo>
                        <a:pt x="19999" y="1338"/>
                      </a:lnTo>
                      <a:close/>
                    </a:path>
                  </a:pathLst>
                </a:custGeom>
                <a:solidFill>
                  <a:srgbClr val="77B2E8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>
                    <a:defRPr/>
                  </a:pPr>
                  <a:endParaRPr lang="en-US" sz="900">
                    <a:cs typeface="Gill Sans" charset="0"/>
                  </a:endParaRPr>
                </a:p>
              </p:txBody>
            </p:sp>
            <p:sp>
              <p:nvSpPr>
                <p:cNvPr id="117" name="AutoShape 11">
                  <a:extLst>
                    <a:ext uri="{FF2B5EF4-FFF2-40B4-BE49-F238E27FC236}">
                      <a16:creationId xmlns:a16="http://schemas.microsoft.com/office/drawing/2014/main" id="{3B232EEE-E256-F149-ADE7-8277ECCCCA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" y="-660"/>
                  <a:ext cx="3170370" cy="2085809"/>
                </a:xfrm>
                <a:custGeom>
                  <a:avLst/>
                  <a:gdLst>
                    <a:gd name="T0" fmla="+- 0 10852 105"/>
                    <a:gd name="T1" fmla="*/ T0 w 21495"/>
                    <a:gd name="T2" fmla="*/ 10800 h 21600"/>
                    <a:gd name="T3" fmla="+- 0 10852 105"/>
                    <a:gd name="T4" fmla="*/ T3 w 21495"/>
                    <a:gd name="T5" fmla="*/ 10800 h 21600"/>
                    <a:gd name="T6" fmla="+- 0 10852 105"/>
                    <a:gd name="T7" fmla="*/ T6 w 21495"/>
                    <a:gd name="T8" fmla="*/ 10800 h 21600"/>
                    <a:gd name="T9" fmla="+- 0 10852 105"/>
                    <a:gd name="T10" fmla="*/ T9 w 21495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495" h="21600">
                      <a:moveTo>
                        <a:pt x="117" y="21089"/>
                      </a:moveTo>
                      <a:cubicBezTo>
                        <a:pt x="117" y="21089"/>
                        <a:pt x="117" y="19388"/>
                        <a:pt x="6" y="19048"/>
                      </a:cubicBezTo>
                      <a:cubicBezTo>
                        <a:pt x="-105" y="18708"/>
                        <a:pt x="1231" y="17177"/>
                        <a:pt x="1231" y="17177"/>
                      </a:cubicBezTo>
                      <a:lnTo>
                        <a:pt x="1899" y="16497"/>
                      </a:lnTo>
                      <a:lnTo>
                        <a:pt x="1231" y="14966"/>
                      </a:lnTo>
                      <a:lnTo>
                        <a:pt x="2010" y="14286"/>
                      </a:lnTo>
                      <a:lnTo>
                        <a:pt x="3012" y="13436"/>
                      </a:lnTo>
                      <a:cubicBezTo>
                        <a:pt x="3012" y="13436"/>
                        <a:pt x="3346" y="12415"/>
                        <a:pt x="4793" y="11565"/>
                      </a:cubicBezTo>
                      <a:cubicBezTo>
                        <a:pt x="6241" y="10714"/>
                        <a:pt x="7132" y="9864"/>
                        <a:pt x="7132" y="9864"/>
                      </a:cubicBezTo>
                      <a:cubicBezTo>
                        <a:pt x="7132" y="9864"/>
                        <a:pt x="7577" y="9864"/>
                        <a:pt x="7911" y="8844"/>
                      </a:cubicBezTo>
                      <a:cubicBezTo>
                        <a:pt x="8245" y="7823"/>
                        <a:pt x="8356" y="7313"/>
                        <a:pt x="8356" y="6633"/>
                      </a:cubicBezTo>
                      <a:cubicBezTo>
                        <a:pt x="8356" y="5952"/>
                        <a:pt x="8022" y="5442"/>
                        <a:pt x="8579" y="4592"/>
                      </a:cubicBezTo>
                      <a:cubicBezTo>
                        <a:pt x="9136" y="3741"/>
                        <a:pt x="11697" y="0"/>
                        <a:pt x="11697" y="0"/>
                      </a:cubicBezTo>
                      <a:cubicBezTo>
                        <a:pt x="11697" y="0"/>
                        <a:pt x="11919" y="850"/>
                        <a:pt x="12476" y="1530"/>
                      </a:cubicBezTo>
                      <a:cubicBezTo>
                        <a:pt x="13033" y="2211"/>
                        <a:pt x="13255" y="2891"/>
                        <a:pt x="13255" y="3401"/>
                      </a:cubicBezTo>
                      <a:cubicBezTo>
                        <a:pt x="13255" y="3911"/>
                        <a:pt x="11919" y="2891"/>
                        <a:pt x="13367" y="4762"/>
                      </a:cubicBezTo>
                      <a:cubicBezTo>
                        <a:pt x="14814" y="6633"/>
                        <a:pt x="15037" y="7823"/>
                        <a:pt x="15148" y="8163"/>
                      </a:cubicBezTo>
                      <a:cubicBezTo>
                        <a:pt x="15259" y="8503"/>
                        <a:pt x="15148" y="9694"/>
                        <a:pt x="15482" y="10034"/>
                      </a:cubicBezTo>
                      <a:cubicBezTo>
                        <a:pt x="15816" y="10374"/>
                        <a:pt x="16930" y="11735"/>
                        <a:pt x="17152" y="11905"/>
                      </a:cubicBezTo>
                      <a:cubicBezTo>
                        <a:pt x="17375" y="12075"/>
                        <a:pt x="17709" y="14116"/>
                        <a:pt x="17709" y="14116"/>
                      </a:cubicBezTo>
                      <a:cubicBezTo>
                        <a:pt x="17709" y="14116"/>
                        <a:pt x="17932" y="14966"/>
                        <a:pt x="18154" y="15137"/>
                      </a:cubicBezTo>
                      <a:cubicBezTo>
                        <a:pt x="18377" y="15307"/>
                        <a:pt x="19602" y="15137"/>
                        <a:pt x="19602" y="15137"/>
                      </a:cubicBezTo>
                      <a:lnTo>
                        <a:pt x="20047" y="17007"/>
                      </a:lnTo>
                      <a:cubicBezTo>
                        <a:pt x="20047" y="17007"/>
                        <a:pt x="20047" y="18708"/>
                        <a:pt x="20381" y="18878"/>
                      </a:cubicBezTo>
                      <a:cubicBezTo>
                        <a:pt x="20715" y="19048"/>
                        <a:pt x="21383" y="19729"/>
                        <a:pt x="21383" y="20239"/>
                      </a:cubicBezTo>
                      <a:cubicBezTo>
                        <a:pt x="21383" y="20749"/>
                        <a:pt x="21495" y="21599"/>
                        <a:pt x="21495" y="21599"/>
                      </a:cubicBezTo>
                      <a:lnTo>
                        <a:pt x="117" y="21089"/>
                      </a:lnTo>
                      <a:close/>
                    </a:path>
                  </a:pathLst>
                </a:custGeom>
                <a:solidFill>
                  <a:srgbClr val="9CB2CB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>
                    <a:defRPr/>
                  </a:pPr>
                  <a:endParaRPr lang="en-US" sz="900">
                    <a:cs typeface="Gill Sans" charset="0"/>
                  </a:endParaRPr>
                </a:p>
              </p:txBody>
            </p:sp>
            <p:sp>
              <p:nvSpPr>
                <p:cNvPr id="118" name="AutoShape 12">
                  <a:extLst>
                    <a:ext uri="{FF2B5EF4-FFF2-40B4-BE49-F238E27FC236}">
                      <a16:creationId xmlns:a16="http://schemas.microsoft.com/office/drawing/2014/main" id="{8F70621C-1C8E-C74D-ADD4-520FC91E66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843" y="100932"/>
                  <a:ext cx="2119402" cy="1954058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911" y="0"/>
                      </a:moveTo>
                      <a:lnTo>
                        <a:pt x="14734" y="3811"/>
                      </a:lnTo>
                      <a:lnTo>
                        <a:pt x="16576" y="2722"/>
                      </a:lnTo>
                      <a:cubicBezTo>
                        <a:pt x="16576" y="2722"/>
                        <a:pt x="16409" y="5808"/>
                        <a:pt x="15739" y="6171"/>
                      </a:cubicBezTo>
                      <a:cubicBezTo>
                        <a:pt x="15069" y="6534"/>
                        <a:pt x="17581" y="6352"/>
                        <a:pt x="17581" y="8168"/>
                      </a:cubicBezTo>
                      <a:cubicBezTo>
                        <a:pt x="17581" y="9983"/>
                        <a:pt x="17581" y="11072"/>
                        <a:pt x="16409" y="12705"/>
                      </a:cubicBezTo>
                      <a:cubicBezTo>
                        <a:pt x="15237" y="14339"/>
                        <a:pt x="17748" y="15973"/>
                        <a:pt x="17748" y="15973"/>
                      </a:cubicBezTo>
                      <a:lnTo>
                        <a:pt x="15739" y="16880"/>
                      </a:lnTo>
                      <a:lnTo>
                        <a:pt x="14065" y="16880"/>
                      </a:lnTo>
                      <a:cubicBezTo>
                        <a:pt x="14065" y="16880"/>
                        <a:pt x="13227" y="17788"/>
                        <a:pt x="15069" y="18151"/>
                      </a:cubicBezTo>
                      <a:cubicBezTo>
                        <a:pt x="16911" y="18514"/>
                        <a:pt x="17916" y="18332"/>
                        <a:pt x="18753" y="18695"/>
                      </a:cubicBezTo>
                      <a:cubicBezTo>
                        <a:pt x="19590" y="19058"/>
                        <a:pt x="20930" y="20510"/>
                        <a:pt x="20930" y="20510"/>
                      </a:cubicBezTo>
                      <a:lnTo>
                        <a:pt x="21599" y="21599"/>
                      </a:lnTo>
                      <a:lnTo>
                        <a:pt x="0" y="21418"/>
                      </a:lnTo>
                      <a:lnTo>
                        <a:pt x="167" y="18695"/>
                      </a:lnTo>
                      <a:lnTo>
                        <a:pt x="2511" y="16880"/>
                      </a:lnTo>
                      <a:lnTo>
                        <a:pt x="1841" y="15065"/>
                      </a:lnTo>
                      <a:lnTo>
                        <a:pt x="4186" y="14157"/>
                      </a:lnTo>
                      <a:lnTo>
                        <a:pt x="5693" y="12161"/>
                      </a:lnTo>
                      <a:lnTo>
                        <a:pt x="8037" y="10890"/>
                      </a:lnTo>
                      <a:lnTo>
                        <a:pt x="11553" y="9438"/>
                      </a:lnTo>
                      <a:lnTo>
                        <a:pt x="12223" y="7442"/>
                      </a:lnTo>
                      <a:lnTo>
                        <a:pt x="12223" y="5263"/>
                      </a:lnTo>
                      <a:lnTo>
                        <a:pt x="12223" y="4174"/>
                      </a:lnTo>
                      <a:lnTo>
                        <a:pt x="1691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>
                    <a:defRPr/>
                  </a:pPr>
                  <a:endParaRPr lang="en-US" sz="900">
                    <a:cs typeface="Gill Sans" charset="0"/>
                  </a:endParaRPr>
                </a:p>
              </p:txBody>
            </p:sp>
          </p:grpSp>
          <p:grpSp>
            <p:nvGrpSpPr>
              <p:cNvPr id="102" name="Group 13">
                <a:extLst>
                  <a:ext uri="{FF2B5EF4-FFF2-40B4-BE49-F238E27FC236}">
                    <a16:creationId xmlns:a16="http://schemas.microsoft.com/office/drawing/2014/main" id="{E30CC275-E27A-4446-9BE8-67B31A1F69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9953" y="1234323"/>
                <a:ext cx="1317788" cy="2395536"/>
                <a:chOff x="-1" y="0"/>
                <a:chExt cx="1317788" cy="2395535"/>
              </a:xfrm>
            </p:grpSpPr>
            <p:sp>
              <p:nvSpPr>
                <p:cNvPr id="111" name="AutoShape 14">
                  <a:extLst>
                    <a:ext uri="{FF2B5EF4-FFF2-40B4-BE49-F238E27FC236}">
                      <a16:creationId xmlns:a16="http://schemas.microsoft.com/office/drawing/2014/main" id="{2C922F2B-10BD-0A47-9B40-F84BC563E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20" y="838127"/>
                  <a:ext cx="1309743" cy="1557213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562" y="1136"/>
                      </a:lnTo>
                      <a:cubicBezTo>
                        <a:pt x="562" y="1136"/>
                        <a:pt x="787" y="2273"/>
                        <a:pt x="1349" y="2463"/>
                      </a:cubicBezTo>
                      <a:cubicBezTo>
                        <a:pt x="1912" y="2652"/>
                        <a:pt x="3262" y="5210"/>
                        <a:pt x="3262" y="5210"/>
                      </a:cubicBezTo>
                      <a:lnTo>
                        <a:pt x="3487" y="6821"/>
                      </a:lnTo>
                      <a:cubicBezTo>
                        <a:pt x="3487" y="6821"/>
                        <a:pt x="3374" y="7294"/>
                        <a:pt x="3824" y="7768"/>
                      </a:cubicBezTo>
                      <a:cubicBezTo>
                        <a:pt x="4274" y="8242"/>
                        <a:pt x="4837" y="8999"/>
                        <a:pt x="4837" y="9284"/>
                      </a:cubicBezTo>
                      <a:cubicBezTo>
                        <a:pt x="4837" y="9568"/>
                        <a:pt x="4499" y="10705"/>
                        <a:pt x="4387" y="10894"/>
                      </a:cubicBezTo>
                      <a:cubicBezTo>
                        <a:pt x="4274" y="11084"/>
                        <a:pt x="4387" y="12315"/>
                        <a:pt x="5175" y="13073"/>
                      </a:cubicBezTo>
                      <a:cubicBezTo>
                        <a:pt x="5962" y="13831"/>
                        <a:pt x="6524" y="14494"/>
                        <a:pt x="6524" y="14684"/>
                      </a:cubicBezTo>
                      <a:cubicBezTo>
                        <a:pt x="6524" y="14873"/>
                        <a:pt x="6524" y="15821"/>
                        <a:pt x="6524" y="16105"/>
                      </a:cubicBezTo>
                      <a:cubicBezTo>
                        <a:pt x="6524" y="16389"/>
                        <a:pt x="6637" y="16673"/>
                        <a:pt x="7199" y="17810"/>
                      </a:cubicBezTo>
                      <a:cubicBezTo>
                        <a:pt x="7762" y="18947"/>
                        <a:pt x="8549" y="19894"/>
                        <a:pt x="8774" y="20273"/>
                      </a:cubicBezTo>
                      <a:cubicBezTo>
                        <a:pt x="8999" y="20652"/>
                        <a:pt x="10124" y="21600"/>
                        <a:pt x="10124" y="21600"/>
                      </a:cubicBezTo>
                      <a:lnTo>
                        <a:pt x="11249" y="19799"/>
                      </a:lnTo>
                      <a:cubicBezTo>
                        <a:pt x="11249" y="19799"/>
                        <a:pt x="12937" y="17147"/>
                        <a:pt x="13612" y="16673"/>
                      </a:cubicBezTo>
                      <a:cubicBezTo>
                        <a:pt x="14287" y="16199"/>
                        <a:pt x="15300" y="14305"/>
                        <a:pt x="15300" y="14305"/>
                      </a:cubicBezTo>
                      <a:lnTo>
                        <a:pt x="15412" y="13073"/>
                      </a:lnTo>
                      <a:lnTo>
                        <a:pt x="16762" y="11936"/>
                      </a:lnTo>
                      <a:cubicBezTo>
                        <a:pt x="16762" y="11936"/>
                        <a:pt x="17099" y="8621"/>
                        <a:pt x="17212" y="8052"/>
                      </a:cubicBezTo>
                      <a:cubicBezTo>
                        <a:pt x="17324" y="7484"/>
                        <a:pt x="17999" y="6347"/>
                        <a:pt x="18112" y="6157"/>
                      </a:cubicBezTo>
                      <a:cubicBezTo>
                        <a:pt x="18225" y="5968"/>
                        <a:pt x="18337" y="4736"/>
                        <a:pt x="18225" y="4263"/>
                      </a:cubicBezTo>
                      <a:cubicBezTo>
                        <a:pt x="18112" y="3789"/>
                        <a:pt x="18112" y="3031"/>
                        <a:pt x="18449" y="2842"/>
                      </a:cubicBezTo>
                      <a:cubicBezTo>
                        <a:pt x="18787" y="2652"/>
                        <a:pt x="20025" y="1894"/>
                        <a:pt x="20025" y="1894"/>
                      </a:cubicBezTo>
                      <a:lnTo>
                        <a:pt x="20812" y="1231"/>
                      </a:lnTo>
                      <a:lnTo>
                        <a:pt x="21374" y="663"/>
                      </a:lnTo>
                      <a:lnTo>
                        <a:pt x="21600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37EB2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>
                    <a:defRPr/>
                  </a:pPr>
                  <a:endParaRPr lang="en-US" sz="900">
                    <a:cs typeface="Gill Sans" charset="0"/>
                  </a:endParaRPr>
                </a:p>
              </p:txBody>
            </p:sp>
            <p:sp>
              <p:nvSpPr>
                <p:cNvPr id="112" name="AutoShape 15">
                  <a:extLst>
                    <a:ext uri="{FF2B5EF4-FFF2-40B4-BE49-F238E27FC236}">
                      <a16:creationId xmlns:a16="http://schemas.microsoft.com/office/drawing/2014/main" id="{4E63B4EF-EAB4-9B4E-9385-CA03408820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71" y="831777"/>
                  <a:ext cx="1289104" cy="154451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999" y="1338"/>
                      </a:moveTo>
                      <a:lnTo>
                        <a:pt x="17485" y="2867"/>
                      </a:lnTo>
                      <a:cubicBezTo>
                        <a:pt x="17485" y="2867"/>
                        <a:pt x="16799" y="3058"/>
                        <a:pt x="16457" y="4969"/>
                      </a:cubicBezTo>
                      <a:cubicBezTo>
                        <a:pt x="16114" y="6881"/>
                        <a:pt x="15657" y="7263"/>
                        <a:pt x="15657" y="7454"/>
                      </a:cubicBezTo>
                      <a:cubicBezTo>
                        <a:pt x="15657" y="7646"/>
                        <a:pt x="14971" y="8028"/>
                        <a:pt x="14971" y="8028"/>
                      </a:cubicBezTo>
                      <a:cubicBezTo>
                        <a:pt x="14971" y="8028"/>
                        <a:pt x="14971" y="10417"/>
                        <a:pt x="15085" y="10704"/>
                      </a:cubicBezTo>
                      <a:cubicBezTo>
                        <a:pt x="15199" y="10991"/>
                        <a:pt x="15885" y="12042"/>
                        <a:pt x="15085" y="13093"/>
                      </a:cubicBezTo>
                      <a:cubicBezTo>
                        <a:pt x="14285" y="14145"/>
                        <a:pt x="13485" y="14814"/>
                        <a:pt x="13485" y="14814"/>
                      </a:cubicBezTo>
                      <a:cubicBezTo>
                        <a:pt x="13485" y="14814"/>
                        <a:pt x="12799" y="15865"/>
                        <a:pt x="12685" y="16152"/>
                      </a:cubicBezTo>
                      <a:cubicBezTo>
                        <a:pt x="12571" y="16438"/>
                        <a:pt x="11771" y="17968"/>
                        <a:pt x="11771" y="17968"/>
                      </a:cubicBezTo>
                      <a:lnTo>
                        <a:pt x="10285" y="19592"/>
                      </a:lnTo>
                      <a:lnTo>
                        <a:pt x="10399" y="20548"/>
                      </a:lnTo>
                      <a:cubicBezTo>
                        <a:pt x="10399" y="20548"/>
                        <a:pt x="9828" y="19688"/>
                        <a:pt x="10285" y="18254"/>
                      </a:cubicBezTo>
                      <a:cubicBezTo>
                        <a:pt x="10742" y="16821"/>
                        <a:pt x="12114" y="14909"/>
                        <a:pt x="12114" y="14718"/>
                      </a:cubicBezTo>
                      <a:cubicBezTo>
                        <a:pt x="12114" y="14527"/>
                        <a:pt x="12799" y="12424"/>
                        <a:pt x="12799" y="12424"/>
                      </a:cubicBezTo>
                      <a:lnTo>
                        <a:pt x="12914" y="10799"/>
                      </a:lnTo>
                      <a:cubicBezTo>
                        <a:pt x="12914" y="10799"/>
                        <a:pt x="12799" y="9939"/>
                        <a:pt x="13142" y="9653"/>
                      </a:cubicBezTo>
                      <a:cubicBezTo>
                        <a:pt x="13485" y="9366"/>
                        <a:pt x="12571" y="8219"/>
                        <a:pt x="12571" y="8219"/>
                      </a:cubicBezTo>
                      <a:cubicBezTo>
                        <a:pt x="12571" y="8219"/>
                        <a:pt x="11657" y="7646"/>
                        <a:pt x="12342" y="6785"/>
                      </a:cubicBezTo>
                      <a:cubicBezTo>
                        <a:pt x="13028" y="5925"/>
                        <a:pt x="13599" y="5352"/>
                        <a:pt x="13828" y="5352"/>
                      </a:cubicBezTo>
                      <a:cubicBezTo>
                        <a:pt x="14057" y="5352"/>
                        <a:pt x="14971" y="4874"/>
                        <a:pt x="14971" y="4874"/>
                      </a:cubicBezTo>
                      <a:lnTo>
                        <a:pt x="15199" y="4396"/>
                      </a:lnTo>
                      <a:lnTo>
                        <a:pt x="13028" y="3631"/>
                      </a:lnTo>
                      <a:lnTo>
                        <a:pt x="13371" y="3058"/>
                      </a:lnTo>
                      <a:lnTo>
                        <a:pt x="14171" y="2771"/>
                      </a:lnTo>
                      <a:cubicBezTo>
                        <a:pt x="14171" y="2771"/>
                        <a:pt x="14171" y="1911"/>
                        <a:pt x="14399" y="1720"/>
                      </a:cubicBezTo>
                      <a:cubicBezTo>
                        <a:pt x="14628" y="1529"/>
                        <a:pt x="14628" y="860"/>
                        <a:pt x="14628" y="860"/>
                      </a:cubicBezTo>
                      <a:lnTo>
                        <a:pt x="13714" y="0"/>
                      </a:lnTo>
                      <a:cubicBezTo>
                        <a:pt x="13714" y="0"/>
                        <a:pt x="13142" y="2007"/>
                        <a:pt x="12685" y="2389"/>
                      </a:cubicBezTo>
                      <a:cubicBezTo>
                        <a:pt x="12228" y="2771"/>
                        <a:pt x="11542" y="3536"/>
                        <a:pt x="11542" y="3536"/>
                      </a:cubicBezTo>
                      <a:cubicBezTo>
                        <a:pt x="11542" y="3536"/>
                        <a:pt x="11542" y="4300"/>
                        <a:pt x="11657" y="4587"/>
                      </a:cubicBezTo>
                      <a:cubicBezTo>
                        <a:pt x="11771" y="4874"/>
                        <a:pt x="11314" y="5638"/>
                        <a:pt x="11199" y="6116"/>
                      </a:cubicBezTo>
                      <a:cubicBezTo>
                        <a:pt x="11085" y="6594"/>
                        <a:pt x="10971" y="7359"/>
                        <a:pt x="10971" y="7932"/>
                      </a:cubicBezTo>
                      <a:cubicBezTo>
                        <a:pt x="10971" y="8506"/>
                        <a:pt x="10628" y="8697"/>
                        <a:pt x="10971" y="10035"/>
                      </a:cubicBezTo>
                      <a:cubicBezTo>
                        <a:pt x="11314" y="11373"/>
                        <a:pt x="11085" y="12520"/>
                        <a:pt x="10971" y="12807"/>
                      </a:cubicBezTo>
                      <a:cubicBezTo>
                        <a:pt x="10857" y="13093"/>
                        <a:pt x="10857" y="13189"/>
                        <a:pt x="10857" y="13571"/>
                      </a:cubicBezTo>
                      <a:cubicBezTo>
                        <a:pt x="10857" y="13953"/>
                        <a:pt x="11085" y="14718"/>
                        <a:pt x="11085" y="14909"/>
                      </a:cubicBezTo>
                      <a:cubicBezTo>
                        <a:pt x="11085" y="15100"/>
                        <a:pt x="10628" y="15961"/>
                        <a:pt x="10514" y="16152"/>
                      </a:cubicBezTo>
                      <a:cubicBezTo>
                        <a:pt x="10399" y="16343"/>
                        <a:pt x="9257" y="19210"/>
                        <a:pt x="9257" y="19210"/>
                      </a:cubicBezTo>
                      <a:lnTo>
                        <a:pt x="8571" y="13476"/>
                      </a:lnTo>
                      <a:cubicBezTo>
                        <a:pt x="8571" y="13476"/>
                        <a:pt x="6285" y="11277"/>
                        <a:pt x="6171" y="11086"/>
                      </a:cubicBezTo>
                      <a:cubicBezTo>
                        <a:pt x="6057" y="10895"/>
                        <a:pt x="8114" y="10035"/>
                        <a:pt x="8914" y="9366"/>
                      </a:cubicBezTo>
                      <a:cubicBezTo>
                        <a:pt x="9714" y="8697"/>
                        <a:pt x="9142" y="8792"/>
                        <a:pt x="8685" y="7168"/>
                      </a:cubicBezTo>
                      <a:cubicBezTo>
                        <a:pt x="8228" y="5543"/>
                        <a:pt x="5942" y="5161"/>
                        <a:pt x="5942" y="5161"/>
                      </a:cubicBezTo>
                      <a:cubicBezTo>
                        <a:pt x="5942" y="5161"/>
                        <a:pt x="5028" y="4587"/>
                        <a:pt x="4914" y="4109"/>
                      </a:cubicBezTo>
                      <a:cubicBezTo>
                        <a:pt x="4799" y="3631"/>
                        <a:pt x="4228" y="1624"/>
                        <a:pt x="4228" y="1624"/>
                      </a:cubicBezTo>
                      <a:lnTo>
                        <a:pt x="7085" y="3727"/>
                      </a:lnTo>
                      <a:cubicBezTo>
                        <a:pt x="7085" y="3727"/>
                        <a:pt x="6057" y="1146"/>
                        <a:pt x="6514" y="573"/>
                      </a:cubicBezTo>
                      <a:cubicBezTo>
                        <a:pt x="6971" y="0"/>
                        <a:pt x="7657" y="477"/>
                        <a:pt x="7657" y="477"/>
                      </a:cubicBezTo>
                      <a:lnTo>
                        <a:pt x="8799" y="3058"/>
                      </a:lnTo>
                      <a:lnTo>
                        <a:pt x="9599" y="3918"/>
                      </a:lnTo>
                      <a:lnTo>
                        <a:pt x="9371" y="1338"/>
                      </a:lnTo>
                      <a:lnTo>
                        <a:pt x="9371" y="95"/>
                      </a:lnTo>
                      <a:lnTo>
                        <a:pt x="0" y="0"/>
                      </a:lnTo>
                      <a:cubicBezTo>
                        <a:pt x="0" y="0"/>
                        <a:pt x="914" y="955"/>
                        <a:pt x="1257" y="1720"/>
                      </a:cubicBezTo>
                      <a:cubicBezTo>
                        <a:pt x="1599" y="2484"/>
                        <a:pt x="3199" y="4587"/>
                        <a:pt x="3199" y="5161"/>
                      </a:cubicBezTo>
                      <a:cubicBezTo>
                        <a:pt x="3199" y="5734"/>
                        <a:pt x="3657" y="6785"/>
                        <a:pt x="4114" y="7741"/>
                      </a:cubicBezTo>
                      <a:cubicBezTo>
                        <a:pt x="4571" y="8697"/>
                        <a:pt x="4914" y="9748"/>
                        <a:pt x="4914" y="10322"/>
                      </a:cubicBezTo>
                      <a:cubicBezTo>
                        <a:pt x="4914" y="10895"/>
                        <a:pt x="4228" y="11851"/>
                        <a:pt x="4799" y="12424"/>
                      </a:cubicBezTo>
                      <a:cubicBezTo>
                        <a:pt x="5371" y="12998"/>
                        <a:pt x="5942" y="14431"/>
                        <a:pt x="6399" y="14718"/>
                      </a:cubicBezTo>
                      <a:cubicBezTo>
                        <a:pt x="6857" y="15005"/>
                        <a:pt x="6628" y="15292"/>
                        <a:pt x="6971" y="16438"/>
                      </a:cubicBezTo>
                      <a:cubicBezTo>
                        <a:pt x="7314" y="17585"/>
                        <a:pt x="7657" y="18541"/>
                        <a:pt x="8000" y="19115"/>
                      </a:cubicBezTo>
                      <a:cubicBezTo>
                        <a:pt x="8342" y="19688"/>
                        <a:pt x="10057" y="21599"/>
                        <a:pt x="10057" y="21599"/>
                      </a:cubicBezTo>
                      <a:cubicBezTo>
                        <a:pt x="10057" y="21599"/>
                        <a:pt x="15085" y="14909"/>
                        <a:pt x="15428" y="14336"/>
                      </a:cubicBezTo>
                      <a:cubicBezTo>
                        <a:pt x="15771" y="13762"/>
                        <a:pt x="15657" y="13093"/>
                        <a:pt x="15657" y="13093"/>
                      </a:cubicBezTo>
                      <a:lnTo>
                        <a:pt x="16457" y="11851"/>
                      </a:lnTo>
                      <a:lnTo>
                        <a:pt x="17371" y="9844"/>
                      </a:lnTo>
                      <a:cubicBezTo>
                        <a:pt x="17371" y="9844"/>
                        <a:pt x="17257" y="8506"/>
                        <a:pt x="17371" y="8028"/>
                      </a:cubicBezTo>
                      <a:cubicBezTo>
                        <a:pt x="17485" y="7550"/>
                        <a:pt x="18285" y="6116"/>
                        <a:pt x="18285" y="6116"/>
                      </a:cubicBezTo>
                      <a:lnTo>
                        <a:pt x="18399" y="2771"/>
                      </a:lnTo>
                      <a:lnTo>
                        <a:pt x="21028" y="955"/>
                      </a:lnTo>
                      <a:lnTo>
                        <a:pt x="21599" y="95"/>
                      </a:lnTo>
                      <a:lnTo>
                        <a:pt x="19999" y="1338"/>
                      </a:lnTo>
                      <a:close/>
                    </a:path>
                  </a:pathLst>
                </a:custGeom>
                <a:solidFill>
                  <a:srgbClr val="77B2E8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>
                    <a:defRPr/>
                  </a:pPr>
                  <a:endParaRPr lang="en-US" sz="900">
                    <a:cs typeface="Gill Sans" charset="0"/>
                  </a:endParaRPr>
                </a:p>
              </p:txBody>
            </p:sp>
            <p:sp>
              <p:nvSpPr>
                <p:cNvPr id="113" name="AutoShape 16">
                  <a:extLst>
                    <a:ext uri="{FF2B5EF4-FFF2-40B4-BE49-F238E27FC236}">
                      <a16:creationId xmlns:a16="http://schemas.microsoft.com/office/drawing/2014/main" id="{B92A655A-E765-2642-8FAB-92FD9022AE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7" y="-6"/>
                  <a:ext cx="1317680" cy="868293"/>
                </a:xfrm>
                <a:custGeom>
                  <a:avLst/>
                  <a:gdLst>
                    <a:gd name="T0" fmla="+- 0 10852 105"/>
                    <a:gd name="T1" fmla="*/ T0 w 21495"/>
                    <a:gd name="T2" fmla="*/ 10800 h 21600"/>
                    <a:gd name="T3" fmla="+- 0 10852 105"/>
                    <a:gd name="T4" fmla="*/ T3 w 21495"/>
                    <a:gd name="T5" fmla="*/ 10800 h 21600"/>
                    <a:gd name="T6" fmla="+- 0 10852 105"/>
                    <a:gd name="T7" fmla="*/ T6 w 21495"/>
                    <a:gd name="T8" fmla="*/ 10800 h 21600"/>
                    <a:gd name="T9" fmla="+- 0 10852 105"/>
                    <a:gd name="T10" fmla="*/ T9 w 21495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495" h="21600">
                      <a:moveTo>
                        <a:pt x="117" y="21089"/>
                      </a:moveTo>
                      <a:cubicBezTo>
                        <a:pt x="117" y="21089"/>
                        <a:pt x="117" y="19388"/>
                        <a:pt x="6" y="19048"/>
                      </a:cubicBezTo>
                      <a:cubicBezTo>
                        <a:pt x="-105" y="18708"/>
                        <a:pt x="1231" y="17177"/>
                        <a:pt x="1231" y="17177"/>
                      </a:cubicBezTo>
                      <a:lnTo>
                        <a:pt x="1899" y="16497"/>
                      </a:lnTo>
                      <a:lnTo>
                        <a:pt x="1231" y="14966"/>
                      </a:lnTo>
                      <a:lnTo>
                        <a:pt x="2010" y="14286"/>
                      </a:lnTo>
                      <a:lnTo>
                        <a:pt x="3012" y="13436"/>
                      </a:lnTo>
                      <a:cubicBezTo>
                        <a:pt x="3012" y="13436"/>
                        <a:pt x="3346" y="12415"/>
                        <a:pt x="4793" y="11565"/>
                      </a:cubicBezTo>
                      <a:cubicBezTo>
                        <a:pt x="6241" y="10714"/>
                        <a:pt x="7132" y="9864"/>
                        <a:pt x="7132" y="9864"/>
                      </a:cubicBezTo>
                      <a:cubicBezTo>
                        <a:pt x="7132" y="9864"/>
                        <a:pt x="7577" y="9864"/>
                        <a:pt x="7911" y="8844"/>
                      </a:cubicBezTo>
                      <a:cubicBezTo>
                        <a:pt x="8245" y="7823"/>
                        <a:pt x="8356" y="7313"/>
                        <a:pt x="8356" y="6633"/>
                      </a:cubicBezTo>
                      <a:cubicBezTo>
                        <a:pt x="8356" y="5952"/>
                        <a:pt x="8022" y="5442"/>
                        <a:pt x="8579" y="4592"/>
                      </a:cubicBezTo>
                      <a:cubicBezTo>
                        <a:pt x="9136" y="3741"/>
                        <a:pt x="11697" y="0"/>
                        <a:pt x="11697" y="0"/>
                      </a:cubicBezTo>
                      <a:cubicBezTo>
                        <a:pt x="11697" y="0"/>
                        <a:pt x="11919" y="850"/>
                        <a:pt x="12476" y="1530"/>
                      </a:cubicBezTo>
                      <a:cubicBezTo>
                        <a:pt x="13033" y="2211"/>
                        <a:pt x="13255" y="2891"/>
                        <a:pt x="13255" y="3401"/>
                      </a:cubicBezTo>
                      <a:cubicBezTo>
                        <a:pt x="13255" y="3911"/>
                        <a:pt x="11919" y="2891"/>
                        <a:pt x="13367" y="4762"/>
                      </a:cubicBezTo>
                      <a:cubicBezTo>
                        <a:pt x="14814" y="6633"/>
                        <a:pt x="15037" y="7823"/>
                        <a:pt x="15148" y="8163"/>
                      </a:cubicBezTo>
                      <a:cubicBezTo>
                        <a:pt x="15259" y="8503"/>
                        <a:pt x="15148" y="9694"/>
                        <a:pt x="15482" y="10034"/>
                      </a:cubicBezTo>
                      <a:cubicBezTo>
                        <a:pt x="15816" y="10374"/>
                        <a:pt x="16930" y="11735"/>
                        <a:pt x="17152" y="11905"/>
                      </a:cubicBezTo>
                      <a:cubicBezTo>
                        <a:pt x="17375" y="12075"/>
                        <a:pt x="17709" y="14116"/>
                        <a:pt x="17709" y="14116"/>
                      </a:cubicBezTo>
                      <a:cubicBezTo>
                        <a:pt x="17709" y="14116"/>
                        <a:pt x="17932" y="14966"/>
                        <a:pt x="18154" y="15137"/>
                      </a:cubicBezTo>
                      <a:cubicBezTo>
                        <a:pt x="18377" y="15307"/>
                        <a:pt x="19602" y="15137"/>
                        <a:pt x="19602" y="15137"/>
                      </a:cubicBezTo>
                      <a:lnTo>
                        <a:pt x="20047" y="17007"/>
                      </a:lnTo>
                      <a:cubicBezTo>
                        <a:pt x="20047" y="17007"/>
                        <a:pt x="20047" y="18708"/>
                        <a:pt x="20381" y="18878"/>
                      </a:cubicBezTo>
                      <a:cubicBezTo>
                        <a:pt x="20715" y="19048"/>
                        <a:pt x="21383" y="19729"/>
                        <a:pt x="21383" y="20239"/>
                      </a:cubicBezTo>
                      <a:cubicBezTo>
                        <a:pt x="21383" y="20749"/>
                        <a:pt x="21494" y="21599"/>
                        <a:pt x="21494" y="21599"/>
                      </a:cubicBezTo>
                      <a:lnTo>
                        <a:pt x="117" y="21089"/>
                      </a:lnTo>
                      <a:close/>
                    </a:path>
                  </a:pathLst>
                </a:custGeom>
                <a:solidFill>
                  <a:srgbClr val="9CB2CB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>
                    <a:defRPr/>
                  </a:pPr>
                  <a:endParaRPr lang="en-US" sz="900">
                    <a:cs typeface="Gill Sans" charset="0"/>
                  </a:endParaRPr>
                </a:p>
              </p:txBody>
            </p:sp>
            <p:sp>
              <p:nvSpPr>
                <p:cNvPr id="114" name="AutoShape 17">
                  <a:extLst>
                    <a:ext uri="{FF2B5EF4-FFF2-40B4-BE49-F238E27FC236}">
                      <a16:creationId xmlns:a16="http://schemas.microsoft.com/office/drawing/2014/main" id="{AFEA6BE8-A6AC-CE40-B9DD-9167147702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71" y="41266"/>
                  <a:ext cx="879512" cy="814323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911" y="0"/>
                      </a:moveTo>
                      <a:lnTo>
                        <a:pt x="14734" y="3811"/>
                      </a:lnTo>
                      <a:lnTo>
                        <a:pt x="16576" y="2722"/>
                      </a:lnTo>
                      <a:cubicBezTo>
                        <a:pt x="16576" y="2722"/>
                        <a:pt x="16409" y="5808"/>
                        <a:pt x="15739" y="6171"/>
                      </a:cubicBezTo>
                      <a:cubicBezTo>
                        <a:pt x="15069" y="6534"/>
                        <a:pt x="17581" y="6352"/>
                        <a:pt x="17581" y="8168"/>
                      </a:cubicBezTo>
                      <a:cubicBezTo>
                        <a:pt x="17581" y="9983"/>
                        <a:pt x="17581" y="11072"/>
                        <a:pt x="16409" y="12705"/>
                      </a:cubicBezTo>
                      <a:cubicBezTo>
                        <a:pt x="15237" y="14339"/>
                        <a:pt x="17748" y="15973"/>
                        <a:pt x="17748" y="15973"/>
                      </a:cubicBezTo>
                      <a:lnTo>
                        <a:pt x="15739" y="16880"/>
                      </a:lnTo>
                      <a:lnTo>
                        <a:pt x="14065" y="16880"/>
                      </a:lnTo>
                      <a:cubicBezTo>
                        <a:pt x="14065" y="16880"/>
                        <a:pt x="13227" y="17788"/>
                        <a:pt x="15069" y="18151"/>
                      </a:cubicBezTo>
                      <a:cubicBezTo>
                        <a:pt x="16911" y="18514"/>
                        <a:pt x="17916" y="18332"/>
                        <a:pt x="18753" y="18695"/>
                      </a:cubicBezTo>
                      <a:cubicBezTo>
                        <a:pt x="19590" y="19058"/>
                        <a:pt x="20930" y="20510"/>
                        <a:pt x="20930" y="20510"/>
                      </a:cubicBezTo>
                      <a:lnTo>
                        <a:pt x="21599" y="21599"/>
                      </a:lnTo>
                      <a:lnTo>
                        <a:pt x="0" y="21418"/>
                      </a:lnTo>
                      <a:lnTo>
                        <a:pt x="167" y="18695"/>
                      </a:lnTo>
                      <a:lnTo>
                        <a:pt x="2511" y="16880"/>
                      </a:lnTo>
                      <a:lnTo>
                        <a:pt x="1841" y="15065"/>
                      </a:lnTo>
                      <a:lnTo>
                        <a:pt x="4186" y="14157"/>
                      </a:lnTo>
                      <a:lnTo>
                        <a:pt x="5693" y="12161"/>
                      </a:lnTo>
                      <a:lnTo>
                        <a:pt x="8037" y="10890"/>
                      </a:lnTo>
                      <a:lnTo>
                        <a:pt x="11553" y="9438"/>
                      </a:lnTo>
                      <a:lnTo>
                        <a:pt x="12223" y="7442"/>
                      </a:lnTo>
                      <a:lnTo>
                        <a:pt x="12223" y="5263"/>
                      </a:lnTo>
                      <a:lnTo>
                        <a:pt x="12223" y="4174"/>
                      </a:lnTo>
                      <a:lnTo>
                        <a:pt x="1691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>
                    <a:defRPr/>
                  </a:pPr>
                  <a:endParaRPr lang="en-US" sz="900">
                    <a:cs typeface="Gill Sans" charset="0"/>
                  </a:endParaRPr>
                </a:p>
              </p:txBody>
            </p:sp>
          </p:grpSp>
          <p:grpSp>
            <p:nvGrpSpPr>
              <p:cNvPr id="103" name="Group 18">
                <a:extLst>
                  <a:ext uri="{FF2B5EF4-FFF2-40B4-BE49-F238E27FC236}">
                    <a16:creationId xmlns:a16="http://schemas.microsoft.com/office/drawing/2014/main" id="{91E5466A-BD31-E540-BB3A-3D99A6E624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28428" y="1384102"/>
                <a:ext cx="864798" cy="1573034"/>
                <a:chOff x="0" y="0"/>
                <a:chExt cx="864798" cy="1573034"/>
              </a:xfrm>
            </p:grpSpPr>
            <p:sp>
              <p:nvSpPr>
                <p:cNvPr id="107" name="AutoShape 19">
                  <a:extLst>
                    <a:ext uri="{FF2B5EF4-FFF2-40B4-BE49-F238E27FC236}">
                      <a16:creationId xmlns:a16="http://schemas.microsoft.com/office/drawing/2014/main" id="{8F3D71FF-3C37-844E-AC1A-722712E23B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1" y="548659"/>
                  <a:ext cx="857286" cy="102385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562" y="1136"/>
                      </a:lnTo>
                      <a:cubicBezTo>
                        <a:pt x="562" y="1136"/>
                        <a:pt x="787" y="2273"/>
                        <a:pt x="1349" y="2463"/>
                      </a:cubicBezTo>
                      <a:cubicBezTo>
                        <a:pt x="1912" y="2652"/>
                        <a:pt x="3262" y="5210"/>
                        <a:pt x="3262" y="5210"/>
                      </a:cubicBezTo>
                      <a:lnTo>
                        <a:pt x="3487" y="6821"/>
                      </a:lnTo>
                      <a:cubicBezTo>
                        <a:pt x="3487" y="6821"/>
                        <a:pt x="3374" y="7294"/>
                        <a:pt x="3824" y="7768"/>
                      </a:cubicBezTo>
                      <a:cubicBezTo>
                        <a:pt x="4274" y="8242"/>
                        <a:pt x="4837" y="9000"/>
                        <a:pt x="4837" y="9284"/>
                      </a:cubicBezTo>
                      <a:cubicBezTo>
                        <a:pt x="4837" y="9568"/>
                        <a:pt x="4500" y="10705"/>
                        <a:pt x="4387" y="10894"/>
                      </a:cubicBezTo>
                      <a:cubicBezTo>
                        <a:pt x="4274" y="11084"/>
                        <a:pt x="4387" y="12315"/>
                        <a:pt x="5175" y="13073"/>
                      </a:cubicBezTo>
                      <a:cubicBezTo>
                        <a:pt x="5962" y="13831"/>
                        <a:pt x="6524" y="14494"/>
                        <a:pt x="6524" y="14684"/>
                      </a:cubicBezTo>
                      <a:cubicBezTo>
                        <a:pt x="6524" y="14873"/>
                        <a:pt x="6524" y="15821"/>
                        <a:pt x="6524" y="16105"/>
                      </a:cubicBezTo>
                      <a:cubicBezTo>
                        <a:pt x="6524" y="16389"/>
                        <a:pt x="6637" y="16673"/>
                        <a:pt x="7199" y="17810"/>
                      </a:cubicBezTo>
                      <a:cubicBezTo>
                        <a:pt x="7762" y="18947"/>
                        <a:pt x="8549" y="19894"/>
                        <a:pt x="8774" y="20273"/>
                      </a:cubicBezTo>
                      <a:cubicBezTo>
                        <a:pt x="9000" y="20652"/>
                        <a:pt x="10124" y="21599"/>
                        <a:pt x="10124" y="21599"/>
                      </a:cubicBezTo>
                      <a:lnTo>
                        <a:pt x="11249" y="19800"/>
                      </a:lnTo>
                      <a:cubicBezTo>
                        <a:pt x="11249" y="19800"/>
                        <a:pt x="12937" y="17147"/>
                        <a:pt x="13612" y="16673"/>
                      </a:cubicBezTo>
                      <a:cubicBezTo>
                        <a:pt x="14287" y="16200"/>
                        <a:pt x="15300" y="14305"/>
                        <a:pt x="15300" y="14305"/>
                      </a:cubicBezTo>
                      <a:lnTo>
                        <a:pt x="15412" y="13073"/>
                      </a:lnTo>
                      <a:lnTo>
                        <a:pt x="16762" y="11936"/>
                      </a:lnTo>
                      <a:cubicBezTo>
                        <a:pt x="16762" y="11936"/>
                        <a:pt x="17099" y="8621"/>
                        <a:pt x="17212" y="8052"/>
                      </a:cubicBezTo>
                      <a:cubicBezTo>
                        <a:pt x="17324" y="7484"/>
                        <a:pt x="17999" y="6347"/>
                        <a:pt x="18112" y="6157"/>
                      </a:cubicBezTo>
                      <a:cubicBezTo>
                        <a:pt x="18225" y="5968"/>
                        <a:pt x="18337" y="4736"/>
                        <a:pt x="18225" y="4263"/>
                      </a:cubicBezTo>
                      <a:cubicBezTo>
                        <a:pt x="18112" y="3789"/>
                        <a:pt x="18112" y="3031"/>
                        <a:pt x="18449" y="2842"/>
                      </a:cubicBezTo>
                      <a:cubicBezTo>
                        <a:pt x="18787" y="2652"/>
                        <a:pt x="20025" y="1894"/>
                        <a:pt x="20025" y="1894"/>
                      </a:cubicBezTo>
                      <a:lnTo>
                        <a:pt x="20812" y="1231"/>
                      </a:lnTo>
                      <a:lnTo>
                        <a:pt x="21375" y="663"/>
                      </a:lnTo>
                      <a:lnTo>
                        <a:pt x="21599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37EB2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>
                    <a:defRPr/>
                  </a:pPr>
                  <a:endParaRPr lang="en-US" sz="900">
                    <a:cs typeface="Gill Sans" charset="0"/>
                  </a:endParaRPr>
                </a:p>
              </p:txBody>
            </p:sp>
            <p:sp>
              <p:nvSpPr>
                <p:cNvPr id="108" name="AutoShape 20">
                  <a:extLst>
                    <a:ext uri="{FF2B5EF4-FFF2-40B4-BE49-F238E27FC236}">
                      <a16:creationId xmlns:a16="http://schemas.microsoft.com/office/drawing/2014/main" id="{ED43EB64-7564-AE44-BF8B-4F0400B64E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5" y="545485"/>
                  <a:ext cx="842997" cy="101433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999" y="1338"/>
                      </a:moveTo>
                      <a:lnTo>
                        <a:pt x="17485" y="2867"/>
                      </a:lnTo>
                      <a:cubicBezTo>
                        <a:pt x="17485" y="2867"/>
                        <a:pt x="16799" y="3058"/>
                        <a:pt x="16457" y="4969"/>
                      </a:cubicBezTo>
                      <a:cubicBezTo>
                        <a:pt x="16114" y="6881"/>
                        <a:pt x="15657" y="7263"/>
                        <a:pt x="15657" y="7454"/>
                      </a:cubicBezTo>
                      <a:cubicBezTo>
                        <a:pt x="15657" y="7646"/>
                        <a:pt x="14971" y="8028"/>
                        <a:pt x="14971" y="8028"/>
                      </a:cubicBezTo>
                      <a:cubicBezTo>
                        <a:pt x="14971" y="8028"/>
                        <a:pt x="14971" y="10417"/>
                        <a:pt x="15085" y="10704"/>
                      </a:cubicBezTo>
                      <a:cubicBezTo>
                        <a:pt x="15200" y="10991"/>
                        <a:pt x="15885" y="12042"/>
                        <a:pt x="15085" y="13093"/>
                      </a:cubicBezTo>
                      <a:cubicBezTo>
                        <a:pt x="14285" y="14145"/>
                        <a:pt x="13485" y="14814"/>
                        <a:pt x="13485" y="14814"/>
                      </a:cubicBezTo>
                      <a:cubicBezTo>
                        <a:pt x="13485" y="14814"/>
                        <a:pt x="12799" y="15865"/>
                        <a:pt x="12685" y="16152"/>
                      </a:cubicBezTo>
                      <a:cubicBezTo>
                        <a:pt x="12571" y="16438"/>
                        <a:pt x="11771" y="17968"/>
                        <a:pt x="11771" y="17968"/>
                      </a:cubicBezTo>
                      <a:lnTo>
                        <a:pt x="10285" y="19592"/>
                      </a:lnTo>
                      <a:lnTo>
                        <a:pt x="10399" y="20548"/>
                      </a:lnTo>
                      <a:cubicBezTo>
                        <a:pt x="10399" y="20548"/>
                        <a:pt x="9828" y="19688"/>
                        <a:pt x="10285" y="18254"/>
                      </a:cubicBezTo>
                      <a:cubicBezTo>
                        <a:pt x="10742" y="16821"/>
                        <a:pt x="12114" y="14909"/>
                        <a:pt x="12114" y="14718"/>
                      </a:cubicBezTo>
                      <a:cubicBezTo>
                        <a:pt x="12114" y="14527"/>
                        <a:pt x="12799" y="12424"/>
                        <a:pt x="12799" y="12424"/>
                      </a:cubicBezTo>
                      <a:lnTo>
                        <a:pt x="12914" y="10799"/>
                      </a:lnTo>
                      <a:cubicBezTo>
                        <a:pt x="12914" y="10799"/>
                        <a:pt x="12799" y="9939"/>
                        <a:pt x="13142" y="9653"/>
                      </a:cubicBezTo>
                      <a:cubicBezTo>
                        <a:pt x="13485" y="9366"/>
                        <a:pt x="12571" y="8219"/>
                        <a:pt x="12571" y="8219"/>
                      </a:cubicBezTo>
                      <a:cubicBezTo>
                        <a:pt x="12571" y="8219"/>
                        <a:pt x="11657" y="7646"/>
                        <a:pt x="12342" y="6785"/>
                      </a:cubicBezTo>
                      <a:cubicBezTo>
                        <a:pt x="13028" y="5925"/>
                        <a:pt x="13599" y="5352"/>
                        <a:pt x="13828" y="5352"/>
                      </a:cubicBezTo>
                      <a:cubicBezTo>
                        <a:pt x="14057" y="5352"/>
                        <a:pt x="14971" y="4874"/>
                        <a:pt x="14971" y="4874"/>
                      </a:cubicBezTo>
                      <a:lnTo>
                        <a:pt x="15200" y="4396"/>
                      </a:lnTo>
                      <a:lnTo>
                        <a:pt x="13028" y="3631"/>
                      </a:lnTo>
                      <a:lnTo>
                        <a:pt x="13371" y="3058"/>
                      </a:lnTo>
                      <a:lnTo>
                        <a:pt x="14171" y="2771"/>
                      </a:lnTo>
                      <a:cubicBezTo>
                        <a:pt x="14171" y="2771"/>
                        <a:pt x="14171" y="1911"/>
                        <a:pt x="14399" y="1720"/>
                      </a:cubicBezTo>
                      <a:cubicBezTo>
                        <a:pt x="14628" y="1529"/>
                        <a:pt x="14628" y="860"/>
                        <a:pt x="14628" y="860"/>
                      </a:cubicBezTo>
                      <a:lnTo>
                        <a:pt x="13714" y="0"/>
                      </a:lnTo>
                      <a:cubicBezTo>
                        <a:pt x="13714" y="0"/>
                        <a:pt x="13142" y="2007"/>
                        <a:pt x="12685" y="2389"/>
                      </a:cubicBezTo>
                      <a:cubicBezTo>
                        <a:pt x="12228" y="2771"/>
                        <a:pt x="11542" y="3536"/>
                        <a:pt x="11542" y="3536"/>
                      </a:cubicBezTo>
                      <a:cubicBezTo>
                        <a:pt x="11542" y="3536"/>
                        <a:pt x="11542" y="4300"/>
                        <a:pt x="11657" y="4587"/>
                      </a:cubicBezTo>
                      <a:cubicBezTo>
                        <a:pt x="11771" y="4874"/>
                        <a:pt x="11314" y="5638"/>
                        <a:pt x="11200" y="6116"/>
                      </a:cubicBezTo>
                      <a:cubicBezTo>
                        <a:pt x="11085" y="6594"/>
                        <a:pt x="10971" y="7359"/>
                        <a:pt x="10971" y="7932"/>
                      </a:cubicBezTo>
                      <a:cubicBezTo>
                        <a:pt x="10971" y="8506"/>
                        <a:pt x="10628" y="8697"/>
                        <a:pt x="10971" y="10035"/>
                      </a:cubicBezTo>
                      <a:cubicBezTo>
                        <a:pt x="11314" y="11373"/>
                        <a:pt x="11085" y="12520"/>
                        <a:pt x="10971" y="12807"/>
                      </a:cubicBezTo>
                      <a:cubicBezTo>
                        <a:pt x="10857" y="13093"/>
                        <a:pt x="10857" y="13189"/>
                        <a:pt x="10857" y="13571"/>
                      </a:cubicBezTo>
                      <a:cubicBezTo>
                        <a:pt x="10857" y="13953"/>
                        <a:pt x="11085" y="14718"/>
                        <a:pt x="11085" y="14909"/>
                      </a:cubicBezTo>
                      <a:cubicBezTo>
                        <a:pt x="11085" y="15100"/>
                        <a:pt x="10628" y="15961"/>
                        <a:pt x="10514" y="16152"/>
                      </a:cubicBezTo>
                      <a:cubicBezTo>
                        <a:pt x="10399" y="16343"/>
                        <a:pt x="9257" y="19210"/>
                        <a:pt x="9257" y="19210"/>
                      </a:cubicBezTo>
                      <a:lnTo>
                        <a:pt x="8571" y="13476"/>
                      </a:lnTo>
                      <a:cubicBezTo>
                        <a:pt x="8571" y="13476"/>
                        <a:pt x="6285" y="11277"/>
                        <a:pt x="6171" y="11086"/>
                      </a:cubicBezTo>
                      <a:cubicBezTo>
                        <a:pt x="6057" y="10895"/>
                        <a:pt x="8114" y="10035"/>
                        <a:pt x="8914" y="9366"/>
                      </a:cubicBezTo>
                      <a:cubicBezTo>
                        <a:pt x="9714" y="8697"/>
                        <a:pt x="9142" y="8792"/>
                        <a:pt x="8685" y="7168"/>
                      </a:cubicBezTo>
                      <a:cubicBezTo>
                        <a:pt x="8228" y="5543"/>
                        <a:pt x="5942" y="5161"/>
                        <a:pt x="5942" y="5161"/>
                      </a:cubicBezTo>
                      <a:cubicBezTo>
                        <a:pt x="5942" y="5161"/>
                        <a:pt x="5028" y="4587"/>
                        <a:pt x="4914" y="4109"/>
                      </a:cubicBezTo>
                      <a:cubicBezTo>
                        <a:pt x="4799" y="3631"/>
                        <a:pt x="4228" y="1624"/>
                        <a:pt x="4228" y="1624"/>
                      </a:cubicBezTo>
                      <a:lnTo>
                        <a:pt x="7085" y="3727"/>
                      </a:lnTo>
                      <a:cubicBezTo>
                        <a:pt x="7085" y="3727"/>
                        <a:pt x="6057" y="1146"/>
                        <a:pt x="6514" y="573"/>
                      </a:cubicBezTo>
                      <a:cubicBezTo>
                        <a:pt x="6971" y="0"/>
                        <a:pt x="7657" y="477"/>
                        <a:pt x="7657" y="477"/>
                      </a:cubicBezTo>
                      <a:lnTo>
                        <a:pt x="8799" y="3058"/>
                      </a:lnTo>
                      <a:lnTo>
                        <a:pt x="9599" y="3918"/>
                      </a:lnTo>
                      <a:lnTo>
                        <a:pt x="9371" y="1338"/>
                      </a:lnTo>
                      <a:lnTo>
                        <a:pt x="9371" y="95"/>
                      </a:lnTo>
                      <a:lnTo>
                        <a:pt x="0" y="0"/>
                      </a:lnTo>
                      <a:cubicBezTo>
                        <a:pt x="0" y="0"/>
                        <a:pt x="914" y="955"/>
                        <a:pt x="1257" y="1720"/>
                      </a:cubicBezTo>
                      <a:cubicBezTo>
                        <a:pt x="1599" y="2484"/>
                        <a:pt x="3199" y="4587"/>
                        <a:pt x="3199" y="5161"/>
                      </a:cubicBezTo>
                      <a:cubicBezTo>
                        <a:pt x="3199" y="5734"/>
                        <a:pt x="3657" y="6785"/>
                        <a:pt x="4114" y="7741"/>
                      </a:cubicBezTo>
                      <a:cubicBezTo>
                        <a:pt x="4571" y="8697"/>
                        <a:pt x="4914" y="9748"/>
                        <a:pt x="4914" y="10322"/>
                      </a:cubicBezTo>
                      <a:cubicBezTo>
                        <a:pt x="4914" y="10895"/>
                        <a:pt x="4228" y="11851"/>
                        <a:pt x="4799" y="12424"/>
                      </a:cubicBezTo>
                      <a:cubicBezTo>
                        <a:pt x="5371" y="12998"/>
                        <a:pt x="5942" y="14431"/>
                        <a:pt x="6399" y="14718"/>
                      </a:cubicBezTo>
                      <a:cubicBezTo>
                        <a:pt x="6857" y="15005"/>
                        <a:pt x="6628" y="15292"/>
                        <a:pt x="6971" y="16438"/>
                      </a:cubicBezTo>
                      <a:cubicBezTo>
                        <a:pt x="7314" y="17585"/>
                        <a:pt x="7657" y="18541"/>
                        <a:pt x="8000" y="19115"/>
                      </a:cubicBezTo>
                      <a:cubicBezTo>
                        <a:pt x="8342" y="19688"/>
                        <a:pt x="10057" y="21600"/>
                        <a:pt x="10057" y="21600"/>
                      </a:cubicBezTo>
                      <a:cubicBezTo>
                        <a:pt x="10057" y="21600"/>
                        <a:pt x="15085" y="14909"/>
                        <a:pt x="15428" y="14336"/>
                      </a:cubicBezTo>
                      <a:cubicBezTo>
                        <a:pt x="15771" y="13762"/>
                        <a:pt x="15657" y="13093"/>
                        <a:pt x="15657" y="13093"/>
                      </a:cubicBezTo>
                      <a:lnTo>
                        <a:pt x="16457" y="11851"/>
                      </a:lnTo>
                      <a:lnTo>
                        <a:pt x="17371" y="9844"/>
                      </a:lnTo>
                      <a:cubicBezTo>
                        <a:pt x="17371" y="9844"/>
                        <a:pt x="17257" y="8506"/>
                        <a:pt x="17371" y="8028"/>
                      </a:cubicBezTo>
                      <a:cubicBezTo>
                        <a:pt x="17485" y="7550"/>
                        <a:pt x="18285" y="6116"/>
                        <a:pt x="18285" y="6116"/>
                      </a:cubicBezTo>
                      <a:lnTo>
                        <a:pt x="18400" y="2771"/>
                      </a:lnTo>
                      <a:lnTo>
                        <a:pt x="21028" y="955"/>
                      </a:lnTo>
                      <a:lnTo>
                        <a:pt x="21600" y="95"/>
                      </a:lnTo>
                      <a:lnTo>
                        <a:pt x="19999" y="1338"/>
                      </a:lnTo>
                      <a:close/>
                    </a:path>
                  </a:pathLst>
                </a:custGeom>
                <a:solidFill>
                  <a:srgbClr val="77B2E8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>
                    <a:defRPr/>
                  </a:pPr>
                  <a:endParaRPr lang="en-US" sz="900">
                    <a:cs typeface="Gill Sans" charset="0"/>
                  </a:endParaRPr>
                </a:p>
              </p:txBody>
            </p:sp>
            <p:sp>
              <p:nvSpPr>
                <p:cNvPr id="109" name="AutoShape 21">
                  <a:extLst>
                    <a:ext uri="{FF2B5EF4-FFF2-40B4-BE49-F238E27FC236}">
                      <a16:creationId xmlns:a16="http://schemas.microsoft.com/office/drawing/2014/main" id="{6F3F5FBD-12ED-D146-B506-855E5ABC93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9" y="-572"/>
                  <a:ext cx="862048" cy="569868"/>
                </a:xfrm>
                <a:custGeom>
                  <a:avLst/>
                  <a:gdLst>
                    <a:gd name="T0" fmla="+- 0 10852 105"/>
                    <a:gd name="T1" fmla="*/ T0 w 21495"/>
                    <a:gd name="T2" fmla="*/ 10800 h 21600"/>
                    <a:gd name="T3" fmla="+- 0 10852 105"/>
                    <a:gd name="T4" fmla="*/ T3 w 21495"/>
                    <a:gd name="T5" fmla="*/ 10800 h 21600"/>
                    <a:gd name="T6" fmla="+- 0 10852 105"/>
                    <a:gd name="T7" fmla="*/ T6 w 21495"/>
                    <a:gd name="T8" fmla="*/ 10800 h 21600"/>
                    <a:gd name="T9" fmla="+- 0 10852 105"/>
                    <a:gd name="T10" fmla="*/ T9 w 21495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495" h="21600">
                      <a:moveTo>
                        <a:pt x="117" y="21089"/>
                      </a:moveTo>
                      <a:cubicBezTo>
                        <a:pt x="117" y="21089"/>
                        <a:pt x="117" y="19388"/>
                        <a:pt x="6" y="19048"/>
                      </a:cubicBezTo>
                      <a:cubicBezTo>
                        <a:pt x="-105" y="18708"/>
                        <a:pt x="1231" y="17177"/>
                        <a:pt x="1231" y="17177"/>
                      </a:cubicBezTo>
                      <a:lnTo>
                        <a:pt x="1899" y="16497"/>
                      </a:lnTo>
                      <a:lnTo>
                        <a:pt x="1231" y="14966"/>
                      </a:lnTo>
                      <a:lnTo>
                        <a:pt x="2010" y="14286"/>
                      </a:lnTo>
                      <a:lnTo>
                        <a:pt x="3012" y="13436"/>
                      </a:lnTo>
                      <a:cubicBezTo>
                        <a:pt x="3012" y="13436"/>
                        <a:pt x="3346" y="12415"/>
                        <a:pt x="4793" y="11565"/>
                      </a:cubicBezTo>
                      <a:cubicBezTo>
                        <a:pt x="6241" y="10714"/>
                        <a:pt x="7132" y="9864"/>
                        <a:pt x="7132" y="9864"/>
                      </a:cubicBezTo>
                      <a:cubicBezTo>
                        <a:pt x="7132" y="9864"/>
                        <a:pt x="7577" y="9864"/>
                        <a:pt x="7911" y="8844"/>
                      </a:cubicBezTo>
                      <a:cubicBezTo>
                        <a:pt x="8245" y="7823"/>
                        <a:pt x="8356" y="7313"/>
                        <a:pt x="8356" y="6633"/>
                      </a:cubicBezTo>
                      <a:cubicBezTo>
                        <a:pt x="8356" y="5952"/>
                        <a:pt x="8022" y="5442"/>
                        <a:pt x="8579" y="4592"/>
                      </a:cubicBezTo>
                      <a:cubicBezTo>
                        <a:pt x="9136" y="3741"/>
                        <a:pt x="11697" y="0"/>
                        <a:pt x="11697" y="0"/>
                      </a:cubicBezTo>
                      <a:cubicBezTo>
                        <a:pt x="11697" y="0"/>
                        <a:pt x="11919" y="850"/>
                        <a:pt x="12476" y="1530"/>
                      </a:cubicBezTo>
                      <a:cubicBezTo>
                        <a:pt x="13033" y="2211"/>
                        <a:pt x="13255" y="2891"/>
                        <a:pt x="13255" y="3401"/>
                      </a:cubicBezTo>
                      <a:cubicBezTo>
                        <a:pt x="13255" y="3911"/>
                        <a:pt x="11919" y="2891"/>
                        <a:pt x="13367" y="4762"/>
                      </a:cubicBezTo>
                      <a:cubicBezTo>
                        <a:pt x="14814" y="6633"/>
                        <a:pt x="15037" y="7823"/>
                        <a:pt x="15148" y="8163"/>
                      </a:cubicBezTo>
                      <a:cubicBezTo>
                        <a:pt x="15259" y="8503"/>
                        <a:pt x="15148" y="9694"/>
                        <a:pt x="15482" y="10034"/>
                      </a:cubicBezTo>
                      <a:cubicBezTo>
                        <a:pt x="15816" y="10374"/>
                        <a:pt x="16930" y="11735"/>
                        <a:pt x="17152" y="11905"/>
                      </a:cubicBezTo>
                      <a:cubicBezTo>
                        <a:pt x="17375" y="12075"/>
                        <a:pt x="17709" y="14116"/>
                        <a:pt x="17709" y="14116"/>
                      </a:cubicBezTo>
                      <a:cubicBezTo>
                        <a:pt x="17709" y="14116"/>
                        <a:pt x="17932" y="14966"/>
                        <a:pt x="18154" y="15137"/>
                      </a:cubicBezTo>
                      <a:cubicBezTo>
                        <a:pt x="18377" y="15307"/>
                        <a:pt x="19602" y="15137"/>
                        <a:pt x="19602" y="15137"/>
                      </a:cubicBezTo>
                      <a:lnTo>
                        <a:pt x="20047" y="17007"/>
                      </a:lnTo>
                      <a:cubicBezTo>
                        <a:pt x="20047" y="17007"/>
                        <a:pt x="20047" y="18708"/>
                        <a:pt x="20381" y="18878"/>
                      </a:cubicBezTo>
                      <a:cubicBezTo>
                        <a:pt x="20715" y="19048"/>
                        <a:pt x="21383" y="19729"/>
                        <a:pt x="21383" y="20239"/>
                      </a:cubicBezTo>
                      <a:cubicBezTo>
                        <a:pt x="21383" y="20749"/>
                        <a:pt x="21494" y="21600"/>
                        <a:pt x="21494" y="21600"/>
                      </a:cubicBezTo>
                      <a:lnTo>
                        <a:pt x="117" y="21089"/>
                      </a:lnTo>
                      <a:close/>
                    </a:path>
                  </a:pathLst>
                </a:custGeom>
                <a:solidFill>
                  <a:srgbClr val="9CB2CB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>
                    <a:defRPr/>
                  </a:pPr>
                  <a:endParaRPr lang="en-US" sz="900">
                    <a:cs typeface="Gill Sans" charset="0"/>
                  </a:endParaRPr>
                </a:p>
              </p:txBody>
            </p:sp>
            <p:sp>
              <p:nvSpPr>
                <p:cNvPr id="110" name="AutoShape 22">
                  <a:extLst>
                    <a:ext uri="{FF2B5EF4-FFF2-40B4-BE49-F238E27FC236}">
                      <a16:creationId xmlns:a16="http://schemas.microsoft.com/office/drawing/2014/main" id="{3EBA5DBA-F24D-6645-928E-4CEC686323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5" y="26414"/>
                  <a:ext cx="574699" cy="5349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911" y="0"/>
                      </a:moveTo>
                      <a:lnTo>
                        <a:pt x="14734" y="3811"/>
                      </a:lnTo>
                      <a:lnTo>
                        <a:pt x="16576" y="2722"/>
                      </a:lnTo>
                      <a:cubicBezTo>
                        <a:pt x="16576" y="2722"/>
                        <a:pt x="16409" y="5808"/>
                        <a:pt x="15739" y="6171"/>
                      </a:cubicBezTo>
                      <a:cubicBezTo>
                        <a:pt x="15069" y="6534"/>
                        <a:pt x="17581" y="6352"/>
                        <a:pt x="17581" y="8168"/>
                      </a:cubicBezTo>
                      <a:cubicBezTo>
                        <a:pt x="17581" y="9983"/>
                        <a:pt x="17581" y="11072"/>
                        <a:pt x="16409" y="12705"/>
                      </a:cubicBezTo>
                      <a:cubicBezTo>
                        <a:pt x="15237" y="14339"/>
                        <a:pt x="17748" y="15973"/>
                        <a:pt x="17748" y="15973"/>
                      </a:cubicBezTo>
                      <a:lnTo>
                        <a:pt x="15739" y="16880"/>
                      </a:lnTo>
                      <a:lnTo>
                        <a:pt x="14065" y="16880"/>
                      </a:lnTo>
                      <a:cubicBezTo>
                        <a:pt x="14065" y="16880"/>
                        <a:pt x="13227" y="17788"/>
                        <a:pt x="15069" y="18151"/>
                      </a:cubicBezTo>
                      <a:cubicBezTo>
                        <a:pt x="16911" y="18514"/>
                        <a:pt x="17916" y="18332"/>
                        <a:pt x="18753" y="18695"/>
                      </a:cubicBezTo>
                      <a:cubicBezTo>
                        <a:pt x="19590" y="19058"/>
                        <a:pt x="20930" y="20510"/>
                        <a:pt x="20930" y="20510"/>
                      </a:cubicBezTo>
                      <a:lnTo>
                        <a:pt x="21600" y="21600"/>
                      </a:lnTo>
                      <a:lnTo>
                        <a:pt x="0" y="21418"/>
                      </a:lnTo>
                      <a:lnTo>
                        <a:pt x="167" y="18695"/>
                      </a:lnTo>
                      <a:lnTo>
                        <a:pt x="2511" y="16880"/>
                      </a:lnTo>
                      <a:lnTo>
                        <a:pt x="1841" y="15065"/>
                      </a:lnTo>
                      <a:lnTo>
                        <a:pt x="4186" y="14157"/>
                      </a:lnTo>
                      <a:lnTo>
                        <a:pt x="5693" y="12161"/>
                      </a:lnTo>
                      <a:lnTo>
                        <a:pt x="8037" y="10890"/>
                      </a:lnTo>
                      <a:lnTo>
                        <a:pt x="11553" y="9438"/>
                      </a:lnTo>
                      <a:lnTo>
                        <a:pt x="12223" y="7442"/>
                      </a:lnTo>
                      <a:lnTo>
                        <a:pt x="12223" y="5263"/>
                      </a:lnTo>
                      <a:lnTo>
                        <a:pt x="12223" y="4174"/>
                      </a:lnTo>
                      <a:lnTo>
                        <a:pt x="1691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 cap="flat" cmpd="sng">
                  <a:solidFill>
                    <a:srgbClr val="000000">
                      <a:alpha val="0"/>
                    </a:srgbClr>
                  </a:solidFill>
                  <a:prstDash val="solid"/>
                  <a:miter lim="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>
                    <a:defRPr/>
                  </a:pPr>
                  <a:endParaRPr lang="en-US" sz="900">
                    <a:cs typeface="Gill Sans" charset="0"/>
                  </a:endParaRPr>
                </a:p>
              </p:txBody>
            </p:sp>
          </p:grpSp>
          <p:sp>
            <p:nvSpPr>
              <p:cNvPr id="104" name="AutoShape 23">
                <a:extLst>
                  <a:ext uri="{FF2B5EF4-FFF2-40B4-BE49-F238E27FC236}">
                    <a16:creationId xmlns:a16="http://schemas.microsoft.com/office/drawing/2014/main" id="{9451E48D-58ED-A443-B342-C825C8D30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920769"/>
                <a:ext cx="7891794" cy="4733549"/>
              </a:xfrm>
              <a:custGeom>
                <a:avLst/>
                <a:gdLst>
                  <a:gd name="T0" fmla="*/ 10201 w 20402"/>
                  <a:gd name="T1" fmla="+- 0 10841 151"/>
                  <a:gd name="T2" fmla="*/ 10841 h 21380"/>
                  <a:gd name="T3" fmla="*/ 10201 w 20402"/>
                  <a:gd name="T4" fmla="+- 0 10841 151"/>
                  <a:gd name="T5" fmla="*/ 10841 h 21380"/>
                  <a:gd name="T6" fmla="*/ 10201 w 20402"/>
                  <a:gd name="T7" fmla="+- 0 10841 151"/>
                  <a:gd name="T8" fmla="*/ 10841 h 21380"/>
                  <a:gd name="T9" fmla="*/ 10201 w 20402"/>
                  <a:gd name="T10" fmla="+- 0 10841 151"/>
                  <a:gd name="T11" fmla="*/ 10841 h 21380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0402" h="21380">
                    <a:moveTo>
                      <a:pt x="0" y="1486"/>
                    </a:moveTo>
                    <a:cubicBezTo>
                      <a:pt x="0" y="1486"/>
                      <a:pt x="3069" y="13090"/>
                      <a:pt x="4185" y="14145"/>
                    </a:cubicBezTo>
                    <a:cubicBezTo>
                      <a:pt x="5301" y="15200"/>
                      <a:pt x="5068" y="14470"/>
                      <a:pt x="5487" y="15362"/>
                    </a:cubicBezTo>
                    <a:cubicBezTo>
                      <a:pt x="5905" y="16255"/>
                      <a:pt x="6510" y="17310"/>
                      <a:pt x="7161" y="18608"/>
                    </a:cubicBezTo>
                    <a:cubicBezTo>
                      <a:pt x="7812" y="19907"/>
                      <a:pt x="7858" y="19826"/>
                      <a:pt x="8463" y="20475"/>
                    </a:cubicBezTo>
                    <a:cubicBezTo>
                      <a:pt x="9067" y="21124"/>
                      <a:pt x="9579" y="21448"/>
                      <a:pt x="10090" y="21367"/>
                    </a:cubicBezTo>
                    <a:cubicBezTo>
                      <a:pt x="10602" y="21286"/>
                      <a:pt x="11857" y="21286"/>
                      <a:pt x="12741" y="20394"/>
                    </a:cubicBezTo>
                    <a:cubicBezTo>
                      <a:pt x="13624" y="19501"/>
                      <a:pt x="15019" y="15849"/>
                      <a:pt x="15252" y="15444"/>
                    </a:cubicBezTo>
                    <a:cubicBezTo>
                      <a:pt x="15484" y="15038"/>
                      <a:pt x="15717" y="14794"/>
                      <a:pt x="16089" y="14470"/>
                    </a:cubicBezTo>
                    <a:cubicBezTo>
                      <a:pt x="16461" y="14145"/>
                      <a:pt x="17484" y="11954"/>
                      <a:pt x="17670" y="11467"/>
                    </a:cubicBezTo>
                    <a:cubicBezTo>
                      <a:pt x="17856" y="10980"/>
                      <a:pt x="17856" y="11062"/>
                      <a:pt x="18414" y="10331"/>
                    </a:cubicBezTo>
                    <a:cubicBezTo>
                      <a:pt x="18972" y="9601"/>
                      <a:pt x="20274" y="1730"/>
                      <a:pt x="20274" y="1324"/>
                    </a:cubicBezTo>
                    <a:cubicBezTo>
                      <a:pt x="20274" y="918"/>
                      <a:pt x="21599" y="-151"/>
                      <a:pt x="15704" y="17"/>
                    </a:cubicBezTo>
                    <a:cubicBezTo>
                      <a:pt x="12336" y="114"/>
                      <a:pt x="9611" y="808"/>
                      <a:pt x="8214" y="690"/>
                    </a:cubicBezTo>
                    <a:cubicBezTo>
                      <a:pt x="5218" y="437"/>
                      <a:pt x="4505" y="125"/>
                      <a:pt x="3575" y="693"/>
                    </a:cubicBezTo>
                    <a:cubicBezTo>
                      <a:pt x="2645" y="1261"/>
                      <a:pt x="372" y="-56"/>
                      <a:pt x="0" y="1486"/>
                    </a:cubicBezTo>
                    <a:close/>
                  </a:path>
                </a:pathLst>
              </a:custGeom>
              <a:solidFill>
                <a:srgbClr val="F1C616">
                  <a:alpha val="39999"/>
                </a:srgbClr>
              </a:solidFill>
              <a:ln w="25400" cap="flat" cmpd="sng">
                <a:solidFill>
                  <a:srgbClr val="000000">
                    <a:alpha val="0"/>
                  </a:srgbClr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defTabSz="292100">
                  <a:defRPr/>
                </a:pPr>
                <a:endParaRPr lang="en-US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Gill Sans" charset="0"/>
                </a:endParaRPr>
              </a:p>
            </p:txBody>
          </p:sp>
          <p:sp>
            <p:nvSpPr>
              <p:cNvPr id="105" name="AutoShape 24">
                <a:extLst>
                  <a:ext uri="{FF2B5EF4-FFF2-40B4-BE49-F238E27FC236}">
                    <a16:creationId xmlns:a16="http://schemas.microsoft.com/office/drawing/2014/main" id="{2C1367A1-6EDB-394E-8F5E-237F08658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949" y="2988365"/>
                <a:ext cx="5627924" cy="365889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0" y="0"/>
                      <a:pt x="6221" y="1542"/>
                      <a:pt x="9366" y="4077"/>
                    </a:cubicBezTo>
                    <a:cubicBezTo>
                      <a:pt x="12512" y="6612"/>
                      <a:pt x="21599" y="13224"/>
                      <a:pt x="21599" y="13224"/>
                    </a:cubicBezTo>
                    <a:cubicBezTo>
                      <a:pt x="21599" y="13224"/>
                      <a:pt x="18104" y="19506"/>
                      <a:pt x="17685" y="19946"/>
                    </a:cubicBezTo>
                    <a:cubicBezTo>
                      <a:pt x="17266" y="20387"/>
                      <a:pt x="14400" y="21600"/>
                      <a:pt x="13770" y="21600"/>
                    </a:cubicBezTo>
                    <a:cubicBezTo>
                      <a:pt x="13141" y="21600"/>
                      <a:pt x="11533" y="19946"/>
                      <a:pt x="10625" y="19065"/>
                    </a:cubicBezTo>
                    <a:cubicBezTo>
                      <a:pt x="9716" y="18183"/>
                      <a:pt x="7829" y="13665"/>
                      <a:pt x="7269" y="13444"/>
                    </a:cubicBezTo>
                    <a:cubicBezTo>
                      <a:pt x="6710" y="13224"/>
                      <a:pt x="4963" y="12232"/>
                      <a:pt x="4683" y="11902"/>
                    </a:cubicBezTo>
                    <a:cubicBezTo>
                      <a:pt x="4403" y="1157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25400" cap="flat" cmpd="sng">
                <a:solidFill>
                  <a:srgbClr val="000000">
                    <a:alpha val="0"/>
                  </a:srgbClr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>
                  <a:defRPr/>
                </a:pPr>
                <a:endParaRPr lang="en-US" sz="900">
                  <a:cs typeface="Gill Sans" charset="0"/>
                </a:endParaRPr>
              </a:p>
            </p:txBody>
          </p:sp>
          <p:sp>
            <p:nvSpPr>
              <p:cNvPr id="106" name="AutoShape 25">
                <a:extLst>
                  <a:ext uri="{FF2B5EF4-FFF2-40B4-BE49-F238E27FC236}">
                    <a16:creationId xmlns:a16="http://schemas.microsoft.com/office/drawing/2014/main" id="{BA575ED8-C4D1-C14C-8452-92947CA8A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2400" y="2364527"/>
                <a:ext cx="4759525" cy="4277973"/>
              </a:xfrm>
              <a:custGeom>
                <a:avLst/>
                <a:gdLst>
                  <a:gd name="T0" fmla="+- 0 11066 688"/>
                  <a:gd name="T1" fmla="*/ T0 w 20756"/>
                  <a:gd name="T2" fmla="+- 0 11169 916"/>
                  <a:gd name="T3" fmla="*/ 11169 h 20507"/>
                  <a:gd name="T4" fmla="+- 0 11066 688"/>
                  <a:gd name="T5" fmla="*/ T4 w 20756"/>
                  <a:gd name="T6" fmla="+- 0 11169 916"/>
                  <a:gd name="T7" fmla="*/ 11169 h 20507"/>
                  <a:gd name="T8" fmla="+- 0 11066 688"/>
                  <a:gd name="T9" fmla="*/ T8 w 20756"/>
                  <a:gd name="T10" fmla="+- 0 11169 916"/>
                  <a:gd name="T11" fmla="*/ 11169 h 20507"/>
                  <a:gd name="T12" fmla="+- 0 11066 688"/>
                  <a:gd name="T13" fmla="*/ T12 w 20756"/>
                  <a:gd name="T14" fmla="+- 0 11169 916"/>
                  <a:gd name="T15" fmla="*/ 11169 h 2050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0756" h="20507">
                    <a:moveTo>
                      <a:pt x="4691" y="20504"/>
                    </a:moveTo>
                    <a:cubicBezTo>
                      <a:pt x="4691" y="20504"/>
                      <a:pt x="8196" y="20683"/>
                      <a:pt x="10234" y="17905"/>
                    </a:cubicBezTo>
                    <a:cubicBezTo>
                      <a:pt x="12271" y="15127"/>
                      <a:pt x="13005" y="13693"/>
                      <a:pt x="13494" y="13424"/>
                    </a:cubicBezTo>
                    <a:cubicBezTo>
                      <a:pt x="13983" y="13155"/>
                      <a:pt x="14146" y="12976"/>
                      <a:pt x="14717" y="12259"/>
                    </a:cubicBezTo>
                    <a:cubicBezTo>
                      <a:pt x="15287" y="11542"/>
                      <a:pt x="16999" y="9659"/>
                      <a:pt x="17325" y="9301"/>
                    </a:cubicBezTo>
                    <a:cubicBezTo>
                      <a:pt x="17651" y="8942"/>
                      <a:pt x="18140" y="8763"/>
                      <a:pt x="18385" y="8405"/>
                    </a:cubicBezTo>
                    <a:cubicBezTo>
                      <a:pt x="18629" y="8046"/>
                      <a:pt x="20585" y="1235"/>
                      <a:pt x="20748" y="159"/>
                    </a:cubicBezTo>
                    <a:cubicBezTo>
                      <a:pt x="20912" y="-916"/>
                      <a:pt x="18466" y="3744"/>
                      <a:pt x="17325" y="4909"/>
                    </a:cubicBezTo>
                    <a:cubicBezTo>
                      <a:pt x="16184" y="6074"/>
                      <a:pt x="12027" y="9032"/>
                      <a:pt x="10641" y="9570"/>
                    </a:cubicBezTo>
                    <a:cubicBezTo>
                      <a:pt x="9256" y="10108"/>
                      <a:pt x="3468" y="12796"/>
                      <a:pt x="2816" y="13513"/>
                    </a:cubicBezTo>
                    <a:cubicBezTo>
                      <a:pt x="2164" y="14230"/>
                      <a:pt x="1594" y="15664"/>
                      <a:pt x="3142" y="15664"/>
                    </a:cubicBezTo>
                    <a:cubicBezTo>
                      <a:pt x="4691" y="15664"/>
                      <a:pt x="7625" y="13782"/>
                      <a:pt x="8033" y="14679"/>
                    </a:cubicBezTo>
                    <a:cubicBezTo>
                      <a:pt x="8441" y="15575"/>
                      <a:pt x="4284" y="17457"/>
                      <a:pt x="2898" y="17009"/>
                    </a:cubicBezTo>
                    <a:cubicBezTo>
                      <a:pt x="1512" y="16561"/>
                      <a:pt x="1023" y="15306"/>
                      <a:pt x="371" y="15754"/>
                    </a:cubicBezTo>
                    <a:cubicBezTo>
                      <a:pt x="-281" y="16202"/>
                      <a:pt x="-688" y="18891"/>
                      <a:pt x="4691" y="20504"/>
                    </a:cubicBezTo>
                    <a:close/>
                  </a:path>
                </a:pathLst>
              </a:custGeom>
              <a:solidFill>
                <a:srgbClr val="72759B">
                  <a:alpha val="9999"/>
                </a:srgbClr>
              </a:solidFill>
              <a:ln w="25400" cap="flat" cmpd="sng">
                <a:solidFill>
                  <a:srgbClr val="000000">
                    <a:alpha val="0"/>
                  </a:srgbClr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>
                  <a:defRPr/>
                </a:pPr>
                <a:endParaRPr lang="en-US" sz="900">
                  <a:cs typeface="Gill Sans" charset="0"/>
                </a:endParaRPr>
              </a:p>
            </p:txBody>
          </p:sp>
        </p:grpSp>
        <p:pic>
          <p:nvPicPr>
            <p:cNvPr id="80" name="Picture 26">
              <a:extLst>
                <a:ext uri="{FF2B5EF4-FFF2-40B4-BE49-F238E27FC236}">
                  <a16:creationId xmlns:a16="http://schemas.microsoft.com/office/drawing/2014/main" id="{B9DE2802-A61F-2B48-8FC2-9FFEF00FC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30895">
              <a:off x="527072" y="3402735"/>
              <a:ext cx="3230699" cy="1052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81" name="Picture 27">
              <a:extLst>
                <a:ext uri="{FF2B5EF4-FFF2-40B4-BE49-F238E27FC236}">
                  <a16:creationId xmlns:a16="http://schemas.microsoft.com/office/drawing/2014/main" id="{ACB2A7B5-BA88-A64B-947C-9F6D894C5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0896">
              <a:off x="5165942" y="623244"/>
              <a:ext cx="2408339" cy="523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grpSp>
          <p:nvGrpSpPr>
            <p:cNvPr id="98" name="Group 28">
              <a:extLst>
                <a:ext uri="{FF2B5EF4-FFF2-40B4-BE49-F238E27FC236}">
                  <a16:creationId xmlns:a16="http://schemas.microsoft.com/office/drawing/2014/main" id="{F871BBA7-87FA-B34C-85A5-FA06F9E455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3725" y="2785130"/>
              <a:ext cx="492130" cy="3573284"/>
              <a:chOff x="-1" y="0"/>
              <a:chExt cx="492130" cy="3573284"/>
            </a:xfrm>
          </p:grpSpPr>
          <p:sp>
            <p:nvSpPr>
              <p:cNvPr id="99" name="AutoShape 29">
                <a:extLst>
                  <a:ext uri="{FF2B5EF4-FFF2-40B4-BE49-F238E27FC236}">
                    <a16:creationId xmlns:a16="http://schemas.microsoft.com/office/drawing/2014/main" id="{9CD25DFF-50EC-094F-9AB0-3FDCFD218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8" y="117"/>
                <a:ext cx="488971" cy="1806432"/>
              </a:xfrm>
              <a:custGeom>
                <a:avLst/>
                <a:gdLst>
                  <a:gd name="T0" fmla="*/ 10800 w 21600"/>
                  <a:gd name="T1" fmla="+- 0 11141 1309"/>
                  <a:gd name="T2" fmla="*/ 11141 h 19665"/>
                  <a:gd name="T3" fmla="*/ 10800 w 21600"/>
                  <a:gd name="T4" fmla="+- 0 11141 1309"/>
                  <a:gd name="T5" fmla="*/ 11141 h 19665"/>
                  <a:gd name="T6" fmla="*/ 10800 w 21600"/>
                  <a:gd name="T7" fmla="+- 0 11141 1309"/>
                  <a:gd name="T8" fmla="*/ 11141 h 19665"/>
                  <a:gd name="T9" fmla="*/ 10800 w 21600"/>
                  <a:gd name="T10" fmla="+- 0 11141 1309"/>
                  <a:gd name="T11" fmla="*/ 11141 h 19665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19665">
                    <a:moveTo>
                      <a:pt x="0" y="180"/>
                    </a:moveTo>
                    <a:cubicBezTo>
                      <a:pt x="0" y="180"/>
                      <a:pt x="9969" y="-1309"/>
                      <a:pt x="11630" y="4277"/>
                    </a:cubicBezTo>
                    <a:cubicBezTo>
                      <a:pt x="13292" y="9863"/>
                      <a:pt x="7476" y="15822"/>
                      <a:pt x="13292" y="18056"/>
                    </a:cubicBezTo>
                    <a:cubicBezTo>
                      <a:pt x="19107" y="20291"/>
                      <a:pt x="21600" y="19546"/>
                      <a:pt x="21600" y="19546"/>
                    </a:cubicBezTo>
                    <a:lnTo>
                      <a:pt x="14123" y="18801"/>
                    </a:ln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>
                  <a:defRPr/>
                </a:pPr>
                <a:endParaRPr lang="en-US" sz="900">
                  <a:cs typeface="Gill Sans" charset="0"/>
                </a:endParaRPr>
              </a:p>
            </p:txBody>
          </p:sp>
          <p:sp>
            <p:nvSpPr>
              <p:cNvPr id="100" name="AutoShape 30">
                <a:extLst>
                  <a:ext uri="{FF2B5EF4-FFF2-40B4-BE49-F238E27FC236}">
                    <a16:creationId xmlns:a16="http://schemas.microsoft.com/office/drawing/2014/main" id="{EE8AC3E9-68B6-6B46-8C02-E1FB1E40107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-17" y="1766864"/>
                <a:ext cx="488971" cy="1806432"/>
              </a:xfrm>
              <a:custGeom>
                <a:avLst/>
                <a:gdLst>
                  <a:gd name="T0" fmla="*/ 10800 w 21600"/>
                  <a:gd name="T1" fmla="+- 0 11141 1309"/>
                  <a:gd name="T2" fmla="*/ 11141 h 19665"/>
                  <a:gd name="T3" fmla="*/ 10800 w 21600"/>
                  <a:gd name="T4" fmla="+- 0 11141 1309"/>
                  <a:gd name="T5" fmla="*/ 11141 h 19665"/>
                  <a:gd name="T6" fmla="*/ 10800 w 21600"/>
                  <a:gd name="T7" fmla="+- 0 11141 1309"/>
                  <a:gd name="T8" fmla="*/ 11141 h 19665"/>
                  <a:gd name="T9" fmla="*/ 10800 w 21600"/>
                  <a:gd name="T10" fmla="+- 0 11141 1309"/>
                  <a:gd name="T11" fmla="*/ 11141 h 19665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19665">
                    <a:moveTo>
                      <a:pt x="0" y="180"/>
                    </a:moveTo>
                    <a:cubicBezTo>
                      <a:pt x="0" y="180"/>
                      <a:pt x="9969" y="-1309"/>
                      <a:pt x="11630" y="4277"/>
                    </a:cubicBezTo>
                    <a:cubicBezTo>
                      <a:pt x="13292" y="9863"/>
                      <a:pt x="7476" y="15822"/>
                      <a:pt x="13292" y="18056"/>
                    </a:cubicBezTo>
                    <a:cubicBezTo>
                      <a:pt x="19107" y="20291"/>
                      <a:pt x="21600" y="19546"/>
                      <a:pt x="21600" y="19546"/>
                    </a:cubicBezTo>
                    <a:lnTo>
                      <a:pt x="14123" y="18801"/>
                    </a:ln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>
                  <a:defRPr/>
                </a:pPr>
                <a:endParaRPr lang="en-US" sz="900">
                  <a:cs typeface="Gill Sans" charset="0"/>
                </a:endParaRPr>
              </a:p>
            </p:txBody>
          </p:sp>
        </p:grpSp>
      </p:grpSp>
      <p:sp>
        <p:nvSpPr>
          <p:cNvPr id="119" name="AutoShape 31">
            <a:extLst>
              <a:ext uri="{FF2B5EF4-FFF2-40B4-BE49-F238E27FC236}">
                <a16:creationId xmlns:a16="http://schemas.microsoft.com/office/drawing/2014/main" id="{29B7069B-BEC7-324A-9D1E-955B02E876BE}"/>
              </a:ext>
            </a:extLst>
          </p:cNvPr>
          <p:cNvSpPr>
            <a:spLocks/>
          </p:cNvSpPr>
          <p:nvPr/>
        </p:nvSpPr>
        <p:spPr bwMode="auto">
          <a:xfrm>
            <a:off x="8407400" y="4237545"/>
            <a:ext cx="1905000" cy="1028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algn="l">
              <a:lnSpc>
                <a:spcPct val="90000"/>
              </a:lnSpc>
              <a:defRPr/>
            </a:pPr>
            <a:r>
              <a:rPr lang="en-US" sz="1700" b="1" dirty="0">
                <a:solidFill>
                  <a:srgbClr val="232323"/>
                </a:solidFill>
                <a:latin typeface="Open Sans" charset="0"/>
                <a:cs typeface="Open Sans" charset="0"/>
                <a:sym typeface="Open Sans" charset="0"/>
              </a:rPr>
              <a:t>High Cost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700" b="1" dirty="0">
                <a:solidFill>
                  <a:srgbClr val="232323"/>
                </a:solidFill>
                <a:latin typeface="Open Sans" charset="0"/>
                <a:cs typeface="Open Sans" charset="0"/>
                <a:sym typeface="Open Sans" charset="0"/>
              </a:rPr>
              <a:t>Low efficiency </a:t>
            </a:r>
          </a:p>
        </p:txBody>
      </p:sp>
      <p:sp>
        <p:nvSpPr>
          <p:cNvPr id="120" name="Kotak Teks 3">
            <a:extLst>
              <a:ext uri="{FF2B5EF4-FFF2-40B4-BE49-F238E27FC236}">
                <a16:creationId xmlns:a16="http://schemas.microsoft.com/office/drawing/2014/main" id="{F9FA8065-AAC1-1040-8786-852CACFE6EAE}"/>
              </a:ext>
            </a:extLst>
          </p:cNvPr>
          <p:cNvSpPr txBox="1"/>
          <p:nvPr/>
        </p:nvSpPr>
        <p:spPr>
          <a:xfrm>
            <a:off x="1129924" y="1864309"/>
            <a:ext cx="4081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62668"/>
                </a:solidFill>
                <a:latin typeface="Poppins SemiBold" pitchFamily="2" charset="77"/>
                <a:ea typeface="Roboto" panose="02000000000000000000" pitchFamily="2" charset="0"/>
                <a:cs typeface="Poppins SemiBold" pitchFamily="2" charset="77"/>
              </a:rPr>
              <a:t>CURRENT PROBLEMS</a:t>
            </a:r>
            <a:endParaRPr lang="en-ID" sz="2800" b="1" dirty="0">
              <a:solidFill>
                <a:srgbClr val="262668"/>
              </a:solidFill>
              <a:latin typeface="Poppins SemiBold" pitchFamily="2" charset="77"/>
              <a:ea typeface="Roboto" panose="02000000000000000000" pitchFamily="2" charset="0"/>
              <a:cs typeface="Poppins SemiBold" pitchFamily="2" charset="77"/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32E91B-2A43-5845-A615-3470A18D630D}"/>
              </a:ext>
            </a:extLst>
          </p:cNvPr>
          <p:cNvCxnSpPr/>
          <p:nvPr/>
        </p:nvCxnSpPr>
        <p:spPr>
          <a:xfrm>
            <a:off x="1257300" y="2404163"/>
            <a:ext cx="762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6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rsegi Panjang: Sudut Lengkung 8">
            <a:extLst>
              <a:ext uri="{FF2B5EF4-FFF2-40B4-BE49-F238E27FC236}">
                <a16:creationId xmlns:a16="http://schemas.microsoft.com/office/drawing/2014/main" id="{D142B493-DFD5-46AA-8F65-B4EFF97CD36D}"/>
              </a:ext>
            </a:extLst>
          </p:cNvPr>
          <p:cNvSpPr/>
          <p:nvPr/>
        </p:nvSpPr>
        <p:spPr>
          <a:xfrm>
            <a:off x="763834" y="2590462"/>
            <a:ext cx="2470867" cy="3006534"/>
          </a:xfrm>
          <a:prstGeom prst="roundRect">
            <a:avLst>
              <a:gd name="adj" fmla="val 4221"/>
            </a:avLst>
          </a:prstGeom>
          <a:gradFill flip="none" rotWithShape="1">
            <a:gsLst>
              <a:gs pos="0">
                <a:srgbClr val="1A1A47"/>
              </a:gs>
              <a:gs pos="100000">
                <a:srgbClr val="262668"/>
              </a:gs>
            </a:gsLst>
            <a:lin ang="2700000" scaled="1"/>
            <a:tileRect/>
          </a:gradFill>
          <a:ln w="343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D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F641DF26-57D4-4E58-AE7B-67DC6DB6E550}"/>
              </a:ext>
            </a:extLst>
          </p:cNvPr>
          <p:cNvSpPr txBox="1"/>
          <p:nvPr/>
        </p:nvSpPr>
        <p:spPr>
          <a:xfrm>
            <a:off x="1398270" y="4031957"/>
            <a:ext cx="120199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spc="1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ACCESS</a:t>
            </a: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8A950DC5-5117-45E3-B8D3-AB3A4488A7AD}"/>
              </a:ext>
            </a:extLst>
          </p:cNvPr>
          <p:cNvSpPr txBox="1"/>
          <p:nvPr/>
        </p:nvSpPr>
        <p:spPr>
          <a:xfrm>
            <a:off x="890970" y="4356789"/>
            <a:ext cx="2216595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200" dirty="0">
                <a:solidFill>
                  <a:schemeClr val="bg1"/>
                </a:solidFill>
                <a:latin typeface="Muli" pitchFamily="2" charset="77"/>
              </a:rPr>
              <a:t>Decentralized database provides universal accessibility 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B30691-5CAF-42CF-A59D-E7B9D114250E}"/>
              </a:ext>
            </a:extLst>
          </p:cNvPr>
          <p:cNvSpPr/>
          <p:nvPr/>
        </p:nvSpPr>
        <p:spPr>
          <a:xfrm>
            <a:off x="947939" y="2363245"/>
            <a:ext cx="446371" cy="446371"/>
          </a:xfrm>
          <a:prstGeom prst="ellipse">
            <a:avLst/>
          </a:prstGeom>
          <a:solidFill>
            <a:schemeClr val="bg1"/>
          </a:solidFill>
          <a:ln w="6350" cap="flat">
            <a:noFill/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 sz="1100">
              <a:solidFill>
                <a:srgbClr val="26266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4E4816-C67D-4080-A20D-692D92A32BA3}"/>
              </a:ext>
            </a:extLst>
          </p:cNvPr>
          <p:cNvSpPr/>
          <p:nvPr/>
        </p:nvSpPr>
        <p:spPr>
          <a:xfrm>
            <a:off x="1006431" y="2421737"/>
            <a:ext cx="329386" cy="329386"/>
          </a:xfrm>
          <a:prstGeom prst="ellipse">
            <a:avLst/>
          </a:prstGeom>
          <a:gradFill>
            <a:gsLst>
              <a:gs pos="0">
                <a:srgbClr val="FFB506"/>
              </a:gs>
              <a:gs pos="100000">
                <a:srgbClr val="EAA702"/>
              </a:gs>
            </a:gsLst>
            <a:lin ang="0" scaled="1"/>
          </a:gradFill>
          <a:ln w="720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</a:t>
            </a:r>
            <a:endParaRPr lang="en-ID" sz="100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6" name="Grafik 18" descr="Koneksi">
            <a:extLst>
              <a:ext uri="{FF2B5EF4-FFF2-40B4-BE49-F238E27FC236}">
                <a16:creationId xmlns:a16="http://schemas.microsoft.com/office/drawing/2014/main" id="{C9A48CD5-4584-4BA1-AE3C-E4702B5FBED7}"/>
              </a:ext>
            </a:extLst>
          </p:cNvPr>
          <p:cNvSpPr/>
          <p:nvPr/>
        </p:nvSpPr>
        <p:spPr>
          <a:xfrm>
            <a:off x="1592242" y="3059020"/>
            <a:ext cx="814050" cy="738553"/>
          </a:xfrm>
          <a:custGeom>
            <a:avLst/>
            <a:gdLst>
              <a:gd name="connsiteX0" fmla="*/ 733425 w 814050"/>
              <a:gd name="connsiteY0" fmla="*/ 289163 h 738553"/>
              <a:gd name="connsiteX1" fmla="*/ 724853 w 814050"/>
              <a:gd name="connsiteY1" fmla="*/ 289163 h 738553"/>
              <a:gd name="connsiteX2" fmla="*/ 700088 w 814050"/>
              <a:gd name="connsiteY2" fmla="*/ 222488 h 738553"/>
              <a:gd name="connsiteX3" fmla="*/ 745808 w 814050"/>
              <a:gd name="connsiteY3" fmla="*/ 60563 h 738553"/>
              <a:gd name="connsiteX4" fmla="*/ 583883 w 814050"/>
              <a:gd name="connsiteY4" fmla="*/ 14843 h 738553"/>
              <a:gd name="connsiteX5" fmla="*/ 527685 w 814050"/>
              <a:gd name="connsiteY5" fmla="*/ 87233 h 738553"/>
              <a:gd name="connsiteX6" fmla="*/ 439103 w 814050"/>
              <a:gd name="connsiteY6" fmla="*/ 77708 h 738553"/>
              <a:gd name="connsiteX7" fmla="*/ 351473 w 814050"/>
              <a:gd name="connsiteY7" fmla="*/ 12938 h 738553"/>
              <a:gd name="connsiteX8" fmla="*/ 285750 w 814050"/>
              <a:gd name="connsiteY8" fmla="*/ 89138 h 738553"/>
              <a:gd name="connsiteX9" fmla="*/ 296228 w 814050"/>
              <a:gd name="connsiteY9" fmla="*/ 128190 h 738553"/>
              <a:gd name="connsiteX10" fmla="*/ 189547 w 814050"/>
              <a:gd name="connsiteY10" fmla="*/ 232965 h 738553"/>
              <a:gd name="connsiteX11" fmla="*/ 119062 w 814050"/>
              <a:gd name="connsiteY11" fmla="*/ 209153 h 738553"/>
              <a:gd name="connsiteX12" fmla="*/ 0 w 814050"/>
              <a:gd name="connsiteY12" fmla="*/ 328215 h 738553"/>
              <a:gd name="connsiteX13" fmla="*/ 119062 w 814050"/>
              <a:gd name="connsiteY13" fmla="*/ 447278 h 738553"/>
              <a:gd name="connsiteX14" fmla="*/ 142875 w 814050"/>
              <a:gd name="connsiteY14" fmla="*/ 590153 h 738553"/>
              <a:gd name="connsiteX15" fmla="*/ 102870 w 814050"/>
              <a:gd name="connsiteY15" fmla="*/ 692070 h 738553"/>
              <a:gd name="connsiteX16" fmla="*/ 204788 w 814050"/>
              <a:gd name="connsiteY16" fmla="*/ 732075 h 738553"/>
              <a:gd name="connsiteX17" fmla="*/ 248603 w 814050"/>
              <a:gd name="connsiteY17" fmla="*/ 638730 h 738553"/>
              <a:gd name="connsiteX18" fmla="*/ 332423 w 814050"/>
              <a:gd name="connsiteY18" fmla="*/ 594915 h 738553"/>
              <a:gd name="connsiteX19" fmla="*/ 541020 w 814050"/>
              <a:gd name="connsiteY19" fmla="*/ 605393 h 738553"/>
              <a:gd name="connsiteX20" fmla="*/ 589598 w 814050"/>
              <a:gd name="connsiteY20" fmla="*/ 496808 h 738553"/>
              <a:gd name="connsiteX21" fmla="*/ 585788 w 814050"/>
              <a:gd name="connsiteY21" fmla="*/ 464423 h 738553"/>
              <a:gd name="connsiteX22" fmla="*/ 678180 w 814050"/>
              <a:gd name="connsiteY22" fmla="*/ 416798 h 738553"/>
              <a:gd name="connsiteX23" fmla="*/ 787718 w 814050"/>
              <a:gd name="connsiteY23" fmla="*/ 423465 h 738553"/>
              <a:gd name="connsiteX24" fmla="*/ 794385 w 814050"/>
              <a:gd name="connsiteY24" fmla="*/ 313928 h 738553"/>
              <a:gd name="connsiteX25" fmla="*/ 733425 w 814050"/>
              <a:gd name="connsiteY25" fmla="*/ 289163 h 738553"/>
              <a:gd name="connsiteX26" fmla="*/ 733425 w 814050"/>
              <a:gd name="connsiteY26" fmla="*/ 289163 h 738553"/>
              <a:gd name="connsiteX27" fmla="*/ 733425 w 814050"/>
              <a:gd name="connsiteY27" fmla="*/ 317738 h 738553"/>
              <a:gd name="connsiteX28" fmla="*/ 755333 w 814050"/>
              <a:gd name="connsiteY28" fmla="*/ 339645 h 738553"/>
              <a:gd name="connsiteX29" fmla="*/ 733425 w 814050"/>
              <a:gd name="connsiteY29" fmla="*/ 361553 h 738553"/>
              <a:gd name="connsiteX30" fmla="*/ 711518 w 814050"/>
              <a:gd name="connsiteY30" fmla="*/ 339645 h 738553"/>
              <a:gd name="connsiteX31" fmla="*/ 711518 w 814050"/>
              <a:gd name="connsiteY31" fmla="*/ 339645 h 738553"/>
              <a:gd name="connsiteX32" fmla="*/ 733425 w 814050"/>
              <a:gd name="connsiteY32" fmla="*/ 317738 h 738553"/>
              <a:gd name="connsiteX33" fmla="*/ 733425 w 814050"/>
              <a:gd name="connsiteY33" fmla="*/ 317738 h 738553"/>
              <a:gd name="connsiteX34" fmla="*/ 641985 w 814050"/>
              <a:gd name="connsiteY34" fmla="*/ 46275 h 738553"/>
              <a:gd name="connsiteX35" fmla="*/ 675323 w 814050"/>
              <a:gd name="connsiteY35" fmla="*/ 79613 h 738553"/>
              <a:gd name="connsiteX36" fmla="*/ 641985 w 814050"/>
              <a:gd name="connsiteY36" fmla="*/ 112950 h 738553"/>
              <a:gd name="connsiteX37" fmla="*/ 608648 w 814050"/>
              <a:gd name="connsiteY37" fmla="*/ 79613 h 738553"/>
              <a:gd name="connsiteX38" fmla="*/ 608648 w 814050"/>
              <a:gd name="connsiteY38" fmla="*/ 79613 h 738553"/>
              <a:gd name="connsiteX39" fmla="*/ 641985 w 814050"/>
              <a:gd name="connsiteY39" fmla="*/ 46275 h 738553"/>
              <a:gd name="connsiteX40" fmla="*/ 574358 w 814050"/>
              <a:gd name="connsiteY40" fmla="*/ 154860 h 738553"/>
              <a:gd name="connsiteX41" fmla="*/ 581025 w 814050"/>
              <a:gd name="connsiteY41" fmla="*/ 141525 h 738553"/>
              <a:gd name="connsiteX42" fmla="*/ 613410 w 814050"/>
              <a:gd name="connsiteY42" fmla="*/ 126285 h 738553"/>
              <a:gd name="connsiteX43" fmla="*/ 641033 w 814050"/>
              <a:gd name="connsiteY43" fmla="*/ 122475 h 738553"/>
              <a:gd name="connsiteX44" fmla="*/ 668655 w 814050"/>
              <a:gd name="connsiteY44" fmla="*/ 126285 h 738553"/>
              <a:gd name="connsiteX45" fmla="*/ 701040 w 814050"/>
              <a:gd name="connsiteY45" fmla="*/ 142478 h 738553"/>
              <a:gd name="connsiteX46" fmla="*/ 707708 w 814050"/>
              <a:gd name="connsiteY46" fmla="*/ 155813 h 738553"/>
              <a:gd name="connsiteX47" fmla="*/ 707708 w 814050"/>
              <a:gd name="connsiteY47" fmla="*/ 181530 h 738553"/>
              <a:gd name="connsiteX48" fmla="*/ 574358 w 814050"/>
              <a:gd name="connsiteY48" fmla="*/ 181530 h 738553"/>
              <a:gd name="connsiteX49" fmla="*/ 574358 w 814050"/>
              <a:gd name="connsiteY49" fmla="*/ 154860 h 738553"/>
              <a:gd name="connsiteX50" fmla="*/ 361950 w 814050"/>
              <a:gd name="connsiteY50" fmla="*/ 40560 h 738553"/>
              <a:gd name="connsiteX51" fmla="*/ 383858 w 814050"/>
              <a:gd name="connsiteY51" fmla="*/ 62468 h 738553"/>
              <a:gd name="connsiteX52" fmla="*/ 361950 w 814050"/>
              <a:gd name="connsiteY52" fmla="*/ 84375 h 738553"/>
              <a:gd name="connsiteX53" fmla="*/ 340043 w 814050"/>
              <a:gd name="connsiteY53" fmla="*/ 62468 h 738553"/>
              <a:gd name="connsiteX54" fmla="*/ 340043 w 814050"/>
              <a:gd name="connsiteY54" fmla="*/ 62468 h 738553"/>
              <a:gd name="connsiteX55" fmla="*/ 361950 w 814050"/>
              <a:gd name="connsiteY55" fmla="*/ 40560 h 738553"/>
              <a:gd name="connsiteX56" fmla="*/ 361950 w 814050"/>
              <a:gd name="connsiteY56" fmla="*/ 40560 h 738553"/>
              <a:gd name="connsiteX57" fmla="*/ 317183 w 814050"/>
              <a:gd name="connsiteY57" fmla="*/ 111998 h 738553"/>
              <a:gd name="connsiteX58" fmla="*/ 321945 w 814050"/>
              <a:gd name="connsiteY58" fmla="*/ 103425 h 738553"/>
              <a:gd name="connsiteX59" fmla="*/ 343853 w 814050"/>
              <a:gd name="connsiteY59" fmla="*/ 93900 h 738553"/>
              <a:gd name="connsiteX60" fmla="*/ 361950 w 814050"/>
              <a:gd name="connsiteY60" fmla="*/ 91043 h 738553"/>
              <a:gd name="connsiteX61" fmla="*/ 380048 w 814050"/>
              <a:gd name="connsiteY61" fmla="*/ 93900 h 738553"/>
              <a:gd name="connsiteX62" fmla="*/ 401003 w 814050"/>
              <a:gd name="connsiteY62" fmla="*/ 104378 h 738553"/>
              <a:gd name="connsiteX63" fmla="*/ 405765 w 814050"/>
              <a:gd name="connsiteY63" fmla="*/ 112950 h 738553"/>
              <a:gd name="connsiteX64" fmla="*/ 405765 w 814050"/>
              <a:gd name="connsiteY64" fmla="*/ 130095 h 738553"/>
              <a:gd name="connsiteX65" fmla="*/ 318135 w 814050"/>
              <a:gd name="connsiteY65" fmla="*/ 130095 h 738553"/>
              <a:gd name="connsiteX66" fmla="*/ 318135 w 814050"/>
              <a:gd name="connsiteY66" fmla="*/ 111998 h 738553"/>
              <a:gd name="connsiteX67" fmla="*/ 117158 w 814050"/>
              <a:gd name="connsiteY67" fmla="*/ 255825 h 738553"/>
              <a:gd name="connsiteX68" fmla="*/ 150495 w 814050"/>
              <a:gd name="connsiteY68" fmla="*/ 289163 h 738553"/>
              <a:gd name="connsiteX69" fmla="*/ 117158 w 814050"/>
              <a:gd name="connsiteY69" fmla="*/ 322500 h 738553"/>
              <a:gd name="connsiteX70" fmla="*/ 83820 w 814050"/>
              <a:gd name="connsiteY70" fmla="*/ 289163 h 738553"/>
              <a:gd name="connsiteX71" fmla="*/ 83820 w 814050"/>
              <a:gd name="connsiteY71" fmla="*/ 289163 h 738553"/>
              <a:gd name="connsiteX72" fmla="*/ 117158 w 814050"/>
              <a:gd name="connsiteY72" fmla="*/ 255825 h 738553"/>
              <a:gd name="connsiteX73" fmla="*/ 117158 w 814050"/>
              <a:gd name="connsiteY73" fmla="*/ 255825 h 738553"/>
              <a:gd name="connsiteX74" fmla="*/ 50482 w 814050"/>
              <a:gd name="connsiteY74" fmla="*/ 390128 h 738553"/>
              <a:gd name="connsiteX75" fmla="*/ 50482 w 814050"/>
              <a:gd name="connsiteY75" fmla="*/ 364410 h 738553"/>
              <a:gd name="connsiteX76" fmla="*/ 57150 w 814050"/>
              <a:gd name="connsiteY76" fmla="*/ 351075 h 738553"/>
              <a:gd name="connsiteX77" fmla="*/ 89535 w 814050"/>
              <a:gd name="connsiteY77" fmla="*/ 335835 h 738553"/>
              <a:gd name="connsiteX78" fmla="*/ 117158 w 814050"/>
              <a:gd name="connsiteY78" fmla="*/ 332025 h 738553"/>
              <a:gd name="connsiteX79" fmla="*/ 144780 w 814050"/>
              <a:gd name="connsiteY79" fmla="*/ 335835 h 738553"/>
              <a:gd name="connsiteX80" fmla="*/ 177165 w 814050"/>
              <a:gd name="connsiteY80" fmla="*/ 352028 h 738553"/>
              <a:gd name="connsiteX81" fmla="*/ 183833 w 814050"/>
              <a:gd name="connsiteY81" fmla="*/ 365363 h 738553"/>
              <a:gd name="connsiteX82" fmla="*/ 183833 w 814050"/>
              <a:gd name="connsiteY82" fmla="*/ 391080 h 738553"/>
              <a:gd name="connsiteX83" fmla="*/ 50482 w 814050"/>
              <a:gd name="connsiteY83" fmla="*/ 390128 h 738553"/>
              <a:gd name="connsiteX84" fmla="*/ 215265 w 814050"/>
              <a:gd name="connsiteY84" fmla="*/ 700643 h 738553"/>
              <a:gd name="connsiteX85" fmla="*/ 126683 w 814050"/>
              <a:gd name="connsiteY85" fmla="*/ 700643 h 738553"/>
              <a:gd name="connsiteX86" fmla="*/ 126683 w 814050"/>
              <a:gd name="connsiteY86" fmla="*/ 683498 h 738553"/>
              <a:gd name="connsiteX87" fmla="*/ 131445 w 814050"/>
              <a:gd name="connsiteY87" fmla="*/ 674925 h 738553"/>
              <a:gd name="connsiteX88" fmla="*/ 153353 w 814050"/>
              <a:gd name="connsiteY88" fmla="*/ 664448 h 738553"/>
              <a:gd name="connsiteX89" fmla="*/ 171450 w 814050"/>
              <a:gd name="connsiteY89" fmla="*/ 661590 h 738553"/>
              <a:gd name="connsiteX90" fmla="*/ 189547 w 814050"/>
              <a:gd name="connsiteY90" fmla="*/ 664448 h 738553"/>
              <a:gd name="connsiteX91" fmla="*/ 210503 w 814050"/>
              <a:gd name="connsiteY91" fmla="*/ 674925 h 738553"/>
              <a:gd name="connsiteX92" fmla="*/ 215265 w 814050"/>
              <a:gd name="connsiteY92" fmla="*/ 683498 h 738553"/>
              <a:gd name="connsiteX93" fmla="*/ 215265 w 814050"/>
              <a:gd name="connsiteY93" fmla="*/ 700643 h 738553"/>
              <a:gd name="connsiteX94" fmla="*/ 148590 w 814050"/>
              <a:gd name="connsiteY94" fmla="*/ 633968 h 738553"/>
              <a:gd name="connsiteX95" fmla="*/ 170497 w 814050"/>
              <a:gd name="connsiteY95" fmla="*/ 612060 h 738553"/>
              <a:gd name="connsiteX96" fmla="*/ 192405 w 814050"/>
              <a:gd name="connsiteY96" fmla="*/ 633968 h 738553"/>
              <a:gd name="connsiteX97" fmla="*/ 170497 w 814050"/>
              <a:gd name="connsiteY97" fmla="*/ 655875 h 738553"/>
              <a:gd name="connsiteX98" fmla="*/ 148590 w 814050"/>
              <a:gd name="connsiteY98" fmla="*/ 633968 h 738553"/>
              <a:gd name="connsiteX99" fmla="*/ 148590 w 814050"/>
              <a:gd name="connsiteY99" fmla="*/ 633968 h 738553"/>
              <a:gd name="connsiteX100" fmla="*/ 224790 w 814050"/>
              <a:gd name="connsiteY100" fmla="*/ 607298 h 738553"/>
              <a:gd name="connsiteX101" fmla="*/ 178118 w 814050"/>
              <a:gd name="connsiteY101" fmla="*/ 585390 h 738553"/>
              <a:gd name="connsiteX102" fmla="*/ 154305 w 814050"/>
              <a:gd name="connsiteY102" fmla="*/ 442515 h 738553"/>
              <a:gd name="connsiteX103" fmla="*/ 211455 w 814050"/>
              <a:gd name="connsiteY103" fmla="*/ 401558 h 738553"/>
              <a:gd name="connsiteX104" fmla="*/ 300038 w 814050"/>
              <a:gd name="connsiteY104" fmla="*/ 448230 h 738553"/>
              <a:gd name="connsiteX105" fmla="*/ 307658 w 814050"/>
              <a:gd name="connsiteY105" fmla="*/ 565388 h 738553"/>
              <a:gd name="connsiteX106" fmla="*/ 224790 w 814050"/>
              <a:gd name="connsiteY106" fmla="*/ 607298 h 738553"/>
              <a:gd name="connsiteX107" fmla="*/ 318135 w 814050"/>
              <a:gd name="connsiteY107" fmla="*/ 412988 h 738553"/>
              <a:gd name="connsiteX108" fmla="*/ 230505 w 814050"/>
              <a:gd name="connsiteY108" fmla="*/ 367268 h 738553"/>
              <a:gd name="connsiteX109" fmla="*/ 236220 w 814050"/>
              <a:gd name="connsiteY109" fmla="*/ 329168 h 738553"/>
              <a:gd name="connsiteX110" fmla="*/ 214313 w 814050"/>
              <a:gd name="connsiteY110" fmla="*/ 260588 h 738553"/>
              <a:gd name="connsiteX111" fmla="*/ 320993 w 814050"/>
              <a:gd name="connsiteY111" fmla="*/ 156765 h 738553"/>
              <a:gd name="connsiteX112" fmla="*/ 426720 w 814050"/>
              <a:gd name="connsiteY112" fmla="*/ 132000 h 738553"/>
              <a:gd name="connsiteX113" fmla="*/ 433388 w 814050"/>
              <a:gd name="connsiteY113" fmla="*/ 117713 h 738553"/>
              <a:gd name="connsiteX114" fmla="*/ 521970 w 814050"/>
              <a:gd name="connsiteY114" fmla="*/ 127238 h 738553"/>
              <a:gd name="connsiteX115" fmla="*/ 568643 w 814050"/>
              <a:gd name="connsiteY115" fmla="*/ 214868 h 738553"/>
              <a:gd name="connsiteX116" fmla="*/ 490538 w 814050"/>
              <a:gd name="connsiteY116" fmla="*/ 360600 h 738553"/>
              <a:gd name="connsiteX117" fmla="*/ 318135 w 814050"/>
              <a:gd name="connsiteY117" fmla="*/ 412988 h 738553"/>
              <a:gd name="connsiteX118" fmla="*/ 318135 w 814050"/>
              <a:gd name="connsiteY118" fmla="*/ 412988 h 738553"/>
              <a:gd name="connsiteX119" fmla="*/ 480060 w 814050"/>
              <a:gd name="connsiteY119" fmla="*/ 448230 h 738553"/>
              <a:gd name="connsiteX120" fmla="*/ 438150 w 814050"/>
              <a:gd name="connsiteY120" fmla="*/ 489188 h 738553"/>
              <a:gd name="connsiteX121" fmla="*/ 397193 w 814050"/>
              <a:gd name="connsiteY121" fmla="*/ 448230 h 738553"/>
              <a:gd name="connsiteX122" fmla="*/ 438150 w 814050"/>
              <a:gd name="connsiteY122" fmla="*/ 407273 h 738553"/>
              <a:gd name="connsiteX123" fmla="*/ 439103 w 814050"/>
              <a:gd name="connsiteY123" fmla="*/ 407273 h 738553"/>
              <a:gd name="connsiteX124" fmla="*/ 480060 w 814050"/>
              <a:gd name="connsiteY124" fmla="*/ 448230 h 738553"/>
              <a:gd name="connsiteX125" fmla="*/ 480060 w 814050"/>
              <a:gd name="connsiteY125" fmla="*/ 448230 h 738553"/>
              <a:gd name="connsiteX126" fmla="*/ 521018 w 814050"/>
              <a:gd name="connsiteY126" fmla="*/ 573008 h 738553"/>
              <a:gd name="connsiteX127" fmla="*/ 356235 w 814050"/>
              <a:gd name="connsiteY127" fmla="*/ 573008 h 738553"/>
              <a:gd name="connsiteX128" fmla="*/ 356235 w 814050"/>
              <a:gd name="connsiteY128" fmla="*/ 541575 h 738553"/>
              <a:gd name="connsiteX129" fmla="*/ 364808 w 814050"/>
              <a:gd name="connsiteY129" fmla="*/ 525383 h 738553"/>
              <a:gd name="connsiteX130" fmla="*/ 404813 w 814050"/>
              <a:gd name="connsiteY130" fmla="*/ 505380 h 738553"/>
              <a:gd name="connsiteX131" fmla="*/ 439103 w 814050"/>
              <a:gd name="connsiteY131" fmla="*/ 500618 h 738553"/>
              <a:gd name="connsiteX132" fmla="*/ 473393 w 814050"/>
              <a:gd name="connsiteY132" fmla="*/ 505380 h 738553"/>
              <a:gd name="connsiteX133" fmla="*/ 513398 w 814050"/>
              <a:gd name="connsiteY133" fmla="*/ 525383 h 738553"/>
              <a:gd name="connsiteX134" fmla="*/ 521970 w 814050"/>
              <a:gd name="connsiteY134" fmla="*/ 541575 h 738553"/>
              <a:gd name="connsiteX135" fmla="*/ 521018 w 814050"/>
              <a:gd name="connsiteY135" fmla="*/ 573008 h 738553"/>
              <a:gd name="connsiteX136" fmla="*/ 656273 w 814050"/>
              <a:gd name="connsiteY136" fmla="*/ 367268 h 738553"/>
              <a:gd name="connsiteX137" fmla="*/ 659130 w 814050"/>
              <a:gd name="connsiteY137" fmla="*/ 384413 h 738553"/>
              <a:gd name="connsiteX138" fmla="*/ 571500 w 814050"/>
              <a:gd name="connsiteY138" fmla="*/ 430133 h 738553"/>
              <a:gd name="connsiteX139" fmla="*/ 525780 w 814050"/>
              <a:gd name="connsiteY139" fmla="*/ 378698 h 738553"/>
              <a:gd name="connsiteX140" fmla="*/ 603885 w 814050"/>
              <a:gd name="connsiteY140" fmla="*/ 232965 h 738553"/>
              <a:gd name="connsiteX141" fmla="*/ 642938 w 814050"/>
              <a:gd name="connsiteY141" fmla="*/ 239633 h 738553"/>
              <a:gd name="connsiteX142" fmla="*/ 665798 w 814050"/>
              <a:gd name="connsiteY142" fmla="*/ 237728 h 738553"/>
              <a:gd name="connsiteX143" fmla="*/ 690563 w 814050"/>
              <a:gd name="connsiteY143" fmla="*/ 304403 h 738553"/>
              <a:gd name="connsiteX144" fmla="*/ 656273 w 814050"/>
              <a:gd name="connsiteY144" fmla="*/ 367268 h 738553"/>
              <a:gd name="connsiteX145" fmla="*/ 777240 w 814050"/>
              <a:gd name="connsiteY145" fmla="*/ 405368 h 738553"/>
              <a:gd name="connsiteX146" fmla="*/ 688658 w 814050"/>
              <a:gd name="connsiteY146" fmla="*/ 405368 h 738553"/>
              <a:gd name="connsiteX147" fmla="*/ 688658 w 814050"/>
              <a:gd name="connsiteY147" fmla="*/ 388223 h 738553"/>
              <a:gd name="connsiteX148" fmla="*/ 693420 w 814050"/>
              <a:gd name="connsiteY148" fmla="*/ 379650 h 738553"/>
              <a:gd name="connsiteX149" fmla="*/ 715328 w 814050"/>
              <a:gd name="connsiteY149" fmla="*/ 369173 h 738553"/>
              <a:gd name="connsiteX150" fmla="*/ 733425 w 814050"/>
              <a:gd name="connsiteY150" fmla="*/ 366315 h 738553"/>
              <a:gd name="connsiteX151" fmla="*/ 751523 w 814050"/>
              <a:gd name="connsiteY151" fmla="*/ 369173 h 738553"/>
              <a:gd name="connsiteX152" fmla="*/ 772478 w 814050"/>
              <a:gd name="connsiteY152" fmla="*/ 379650 h 738553"/>
              <a:gd name="connsiteX153" fmla="*/ 777240 w 814050"/>
              <a:gd name="connsiteY153" fmla="*/ 388223 h 738553"/>
              <a:gd name="connsiteX154" fmla="*/ 777240 w 814050"/>
              <a:gd name="connsiteY154" fmla="*/ 405368 h 73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814050" h="738553">
                <a:moveTo>
                  <a:pt x="733425" y="289163"/>
                </a:moveTo>
                <a:cubicBezTo>
                  <a:pt x="730568" y="289163"/>
                  <a:pt x="727710" y="289163"/>
                  <a:pt x="724853" y="289163"/>
                </a:cubicBezTo>
                <a:lnTo>
                  <a:pt x="700088" y="222488"/>
                </a:lnTo>
                <a:cubicBezTo>
                  <a:pt x="757238" y="190103"/>
                  <a:pt x="777240" y="117713"/>
                  <a:pt x="745808" y="60563"/>
                </a:cubicBezTo>
                <a:cubicBezTo>
                  <a:pt x="713423" y="3413"/>
                  <a:pt x="641033" y="-16590"/>
                  <a:pt x="583883" y="14843"/>
                </a:cubicBezTo>
                <a:cubicBezTo>
                  <a:pt x="556260" y="30083"/>
                  <a:pt x="535305" y="56753"/>
                  <a:pt x="527685" y="87233"/>
                </a:cubicBezTo>
                <a:lnTo>
                  <a:pt x="439103" y="77708"/>
                </a:lnTo>
                <a:cubicBezTo>
                  <a:pt x="432435" y="35798"/>
                  <a:pt x="393383" y="6270"/>
                  <a:pt x="351473" y="12938"/>
                </a:cubicBezTo>
                <a:cubicBezTo>
                  <a:pt x="313373" y="18653"/>
                  <a:pt x="285750" y="51038"/>
                  <a:pt x="285750" y="89138"/>
                </a:cubicBezTo>
                <a:cubicBezTo>
                  <a:pt x="285750" y="102473"/>
                  <a:pt x="289560" y="115808"/>
                  <a:pt x="296228" y="128190"/>
                </a:cubicBezTo>
                <a:lnTo>
                  <a:pt x="189547" y="232965"/>
                </a:lnTo>
                <a:cubicBezTo>
                  <a:pt x="169545" y="217725"/>
                  <a:pt x="144780" y="209153"/>
                  <a:pt x="119062" y="209153"/>
                </a:cubicBezTo>
                <a:cubicBezTo>
                  <a:pt x="53340" y="209153"/>
                  <a:pt x="0" y="262493"/>
                  <a:pt x="0" y="328215"/>
                </a:cubicBezTo>
                <a:cubicBezTo>
                  <a:pt x="0" y="393938"/>
                  <a:pt x="53340" y="447278"/>
                  <a:pt x="119062" y="447278"/>
                </a:cubicBezTo>
                <a:lnTo>
                  <a:pt x="142875" y="590153"/>
                </a:lnTo>
                <a:cubicBezTo>
                  <a:pt x="103822" y="607298"/>
                  <a:pt x="85725" y="653018"/>
                  <a:pt x="102870" y="692070"/>
                </a:cubicBezTo>
                <a:cubicBezTo>
                  <a:pt x="120015" y="731123"/>
                  <a:pt x="165735" y="749220"/>
                  <a:pt x="204788" y="732075"/>
                </a:cubicBezTo>
                <a:cubicBezTo>
                  <a:pt x="240983" y="716835"/>
                  <a:pt x="259080" y="676830"/>
                  <a:pt x="248603" y="638730"/>
                </a:cubicBezTo>
                <a:lnTo>
                  <a:pt x="332423" y="594915"/>
                </a:lnTo>
                <a:cubicBezTo>
                  <a:pt x="386715" y="654923"/>
                  <a:pt x="480060" y="659685"/>
                  <a:pt x="541020" y="605393"/>
                </a:cubicBezTo>
                <a:cubicBezTo>
                  <a:pt x="571500" y="577770"/>
                  <a:pt x="589598" y="537765"/>
                  <a:pt x="589598" y="496808"/>
                </a:cubicBezTo>
                <a:cubicBezTo>
                  <a:pt x="589598" y="486330"/>
                  <a:pt x="588645" y="474900"/>
                  <a:pt x="585788" y="464423"/>
                </a:cubicBezTo>
                <a:lnTo>
                  <a:pt x="678180" y="416798"/>
                </a:lnTo>
                <a:cubicBezTo>
                  <a:pt x="706755" y="449183"/>
                  <a:pt x="755333" y="452040"/>
                  <a:pt x="787718" y="423465"/>
                </a:cubicBezTo>
                <a:cubicBezTo>
                  <a:pt x="820103" y="394890"/>
                  <a:pt x="822960" y="346313"/>
                  <a:pt x="794385" y="313928"/>
                </a:cubicBezTo>
                <a:cubicBezTo>
                  <a:pt x="776288" y="298688"/>
                  <a:pt x="755333" y="289163"/>
                  <a:pt x="733425" y="289163"/>
                </a:cubicBezTo>
                <a:lnTo>
                  <a:pt x="733425" y="289163"/>
                </a:lnTo>
                <a:close/>
                <a:moveTo>
                  <a:pt x="733425" y="317738"/>
                </a:moveTo>
                <a:cubicBezTo>
                  <a:pt x="745808" y="317738"/>
                  <a:pt x="755333" y="327263"/>
                  <a:pt x="755333" y="339645"/>
                </a:cubicBezTo>
                <a:cubicBezTo>
                  <a:pt x="755333" y="352028"/>
                  <a:pt x="745808" y="361553"/>
                  <a:pt x="733425" y="361553"/>
                </a:cubicBezTo>
                <a:cubicBezTo>
                  <a:pt x="721043" y="361553"/>
                  <a:pt x="711518" y="352028"/>
                  <a:pt x="711518" y="339645"/>
                </a:cubicBezTo>
                <a:cubicBezTo>
                  <a:pt x="711518" y="339645"/>
                  <a:pt x="711518" y="339645"/>
                  <a:pt x="711518" y="339645"/>
                </a:cubicBezTo>
                <a:cubicBezTo>
                  <a:pt x="711518" y="327263"/>
                  <a:pt x="721043" y="317738"/>
                  <a:pt x="733425" y="317738"/>
                </a:cubicBezTo>
                <a:lnTo>
                  <a:pt x="733425" y="317738"/>
                </a:lnTo>
                <a:close/>
                <a:moveTo>
                  <a:pt x="641985" y="46275"/>
                </a:moveTo>
                <a:cubicBezTo>
                  <a:pt x="660083" y="46275"/>
                  <a:pt x="675323" y="61515"/>
                  <a:pt x="675323" y="79613"/>
                </a:cubicBezTo>
                <a:cubicBezTo>
                  <a:pt x="675323" y="97710"/>
                  <a:pt x="660083" y="112950"/>
                  <a:pt x="641985" y="112950"/>
                </a:cubicBezTo>
                <a:cubicBezTo>
                  <a:pt x="623888" y="112950"/>
                  <a:pt x="608648" y="97710"/>
                  <a:pt x="608648" y="79613"/>
                </a:cubicBezTo>
                <a:cubicBezTo>
                  <a:pt x="608648" y="79613"/>
                  <a:pt x="608648" y="79613"/>
                  <a:pt x="608648" y="79613"/>
                </a:cubicBezTo>
                <a:cubicBezTo>
                  <a:pt x="608648" y="61515"/>
                  <a:pt x="622935" y="46275"/>
                  <a:pt x="641985" y="46275"/>
                </a:cubicBezTo>
                <a:close/>
                <a:moveTo>
                  <a:pt x="574358" y="154860"/>
                </a:moveTo>
                <a:cubicBezTo>
                  <a:pt x="574358" y="150098"/>
                  <a:pt x="577215" y="144383"/>
                  <a:pt x="581025" y="141525"/>
                </a:cubicBezTo>
                <a:cubicBezTo>
                  <a:pt x="590550" y="134858"/>
                  <a:pt x="601980" y="129143"/>
                  <a:pt x="613410" y="126285"/>
                </a:cubicBezTo>
                <a:cubicBezTo>
                  <a:pt x="621983" y="123428"/>
                  <a:pt x="631508" y="122475"/>
                  <a:pt x="641033" y="122475"/>
                </a:cubicBezTo>
                <a:cubicBezTo>
                  <a:pt x="650558" y="122475"/>
                  <a:pt x="660083" y="124380"/>
                  <a:pt x="668655" y="126285"/>
                </a:cubicBezTo>
                <a:cubicBezTo>
                  <a:pt x="680085" y="129143"/>
                  <a:pt x="691515" y="134858"/>
                  <a:pt x="701040" y="142478"/>
                </a:cubicBezTo>
                <a:cubicBezTo>
                  <a:pt x="704850" y="145335"/>
                  <a:pt x="707708" y="151050"/>
                  <a:pt x="707708" y="155813"/>
                </a:cubicBezTo>
                <a:lnTo>
                  <a:pt x="707708" y="181530"/>
                </a:lnTo>
                <a:lnTo>
                  <a:pt x="574358" y="181530"/>
                </a:lnTo>
                <a:lnTo>
                  <a:pt x="574358" y="154860"/>
                </a:lnTo>
                <a:close/>
                <a:moveTo>
                  <a:pt x="361950" y="40560"/>
                </a:moveTo>
                <a:cubicBezTo>
                  <a:pt x="374333" y="40560"/>
                  <a:pt x="383858" y="50085"/>
                  <a:pt x="383858" y="62468"/>
                </a:cubicBezTo>
                <a:cubicBezTo>
                  <a:pt x="383858" y="74850"/>
                  <a:pt x="374333" y="84375"/>
                  <a:pt x="361950" y="84375"/>
                </a:cubicBezTo>
                <a:cubicBezTo>
                  <a:pt x="349568" y="84375"/>
                  <a:pt x="340043" y="74850"/>
                  <a:pt x="340043" y="62468"/>
                </a:cubicBezTo>
                <a:cubicBezTo>
                  <a:pt x="340043" y="62468"/>
                  <a:pt x="340043" y="62468"/>
                  <a:pt x="340043" y="62468"/>
                </a:cubicBezTo>
                <a:cubicBezTo>
                  <a:pt x="340043" y="51038"/>
                  <a:pt x="349568" y="40560"/>
                  <a:pt x="361950" y="40560"/>
                </a:cubicBezTo>
                <a:lnTo>
                  <a:pt x="361950" y="40560"/>
                </a:lnTo>
                <a:close/>
                <a:moveTo>
                  <a:pt x="317183" y="111998"/>
                </a:moveTo>
                <a:cubicBezTo>
                  <a:pt x="317183" y="108188"/>
                  <a:pt x="319088" y="105330"/>
                  <a:pt x="321945" y="103425"/>
                </a:cubicBezTo>
                <a:cubicBezTo>
                  <a:pt x="328613" y="98663"/>
                  <a:pt x="336233" y="95805"/>
                  <a:pt x="343853" y="93900"/>
                </a:cubicBezTo>
                <a:cubicBezTo>
                  <a:pt x="349568" y="91995"/>
                  <a:pt x="356235" y="91043"/>
                  <a:pt x="361950" y="91043"/>
                </a:cubicBezTo>
                <a:cubicBezTo>
                  <a:pt x="367665" y="91043"/>
                  <a:pt x="374333" y="91995"/>
                  <a:pt x="380048" y="93900"/>
                </a:cubicBezTo>
                <a:cubicBezTo>
                  <a:pt x="387668" y="95805"/>
                  <a:pt x="394335" y="99615"/>
                  <a:pt x="401003" y="104378"/>
                </a:cubicBezTo>
                <a:cubicBezTo>
                  <a:pt x="403860" y="106283"/>
                  <a:pt x="405765" y="110093"/>
                  <a:pt x="405765" y="112950"/>
                </a:cubicBezTo>
                <a:lnTo>
                  <a:pt x="405765" y="130095"/>
                </a:lnTo>
                <a:lnTo>
                  <a:pt x="318135" y="130095"/>
                </a:lnTo>
                <a:lnTo>
                  <a:pt x="318135" y="111998"/>
                </a:lnTo>
                <a:close/>
                <a:moveTo>
                  <a:pt x="117158" y="255825"/>
                </a:moveTo>
                <a:cubicBezTo>
                  <a:pt x="135255" y="255825"/>
                  <a:pt x="150495" y="271065"/>
                  <a:pt x="150495" y="289163"/>
                </a:cubicBezTo>
                <a:cubicBezTo>
                  <a:pt x="150495" y="307260"/>
                  <a:pt x="135255" y="322500"/>
                  <a:pt x="117158" y="322500"/>
                </a:cubicBezTo>
                <a:cubicBezTo>
                  <a:pt x="99060" y="322500"/>
                  <a:pt x="83820" y="307260"/>
                  <a:pt x="83820" y="289163"/>
                </a:cubicBezTo>
                <a:cubicBezTo>
                  <a:pt x="83820" y="289163"/>
                  <a:pt x="83820" y="289163"/>
                  <a:pt x="83820" y="289163"/>
                </a:cubicBezTo>
                <a:cubicBezTo>
                  <a:pt x="84773" y="271065"/>
                  <a:pt x="99060" y="255825"/>
                  <a:pt x="117158" y="255825"/>
                </a:cubicBezTo>
                <a:lnTo>
                  <a:pt x="117158" y="255825"/>
                </a:lnTo>
                <a:close/>
                <a:moveTo>
                  <a:pt x="50482" y="390128"/>
                </a:moveTo>
                <a:lnTo>
                  <a:pt x="50482" y="364410"/>
                </a:lnTo>
                <a:cubicBezTo>
                  <a:pt x="50482" y="359648"/>
                  <a:pt x="53340" y="353933"/>
                  <a:pt x="57150" y="351075"/>
                </a:cubicBezTo>
                <a:cubicBezTo>
                  <a:pt x="66675" y="344408"/>
                  <a:pt x="78105" y="338693"/>
                  <a:pt x="89535" y="335835"/>
                </a:cubicBezTo>
                <a:cubicBezTo>
                  <a:pt x="98108" y="332978"/>
                  <a:pt x="107633" y="332025"/>
                  <a:pt x="117158" y="332025"/>
                </a:cubicBezTo>
                <a:cubicBezTo>
                  <a:pt x="126683" y="332025"/>
                  <a:pt x="136208" y="333930"/>
                  <a:pt x="144780" y="335835"/>
                </a:cubicBezTo>
                <a:cubicBezTo>
                  <a:pt x="156210" y="338693"/>
                  <a:pt x="167640" y="344408"/>
                  <a:pt x="177165" y="352028"/>
                </a:cubicBezTo>
                <a:cubicBezTo>
                  <a:pt x="180975" y="354885"/>
                  <a:pt x="183833" y="360600"/>
                  <a:pt x="183833" y="365363"/>
                </a:cubicBezTo>
                <a:lnTo>
                  <a:pt x="183833" y="391080"/>
                </a:lnTo>
                <a:lnTo>
                  <a:pt x="50482" y="390128"/>
                </a:lnTo>
                <a:close/>
                <a:moveTo>
                  <a:pt x="215265" y="700643"/>
                </a:moveTo>
                <a:lnTo>
                  <a:pt x="126683" y="700643"/>
                </a:lnTo>
                <a:lnTo>
                  <a:pt x="126683" y="683498"/>
                </a:lnTo>
                <a:cubicBezTo>
                  <a:pt x="126683" y="679688"/>
                  <a:pt x="128587" y="676830"/>
                  <a:pt x="131445" y="674925"/>
                </a:cubicBezTo>
                <a:cubicBezTo>
                  <a:pt x="138113" y="670163"/>
                  <a:pt x="145733" y="666353"/>
                  <a:pt x="153353" y="664448"/>
                </a:cubicBezTo>
                <a:cubicBezTo>
                  <a:pt x="159068" y="662543"/>
                  <a:pt x="165735" y="661590"/>
                  <a:pt x="171450" y="661590"/>
                </a:cubicBezTo>
                <a:cubicBezTo>
                  <a:pt x="177165" y="661590"/>
                  <a:pt x="183833" y="662543"/>
                  <a:pt x="189547" y="664448"/>
                </a:cubicBezTo>
                <a:cubicBezTo>
                  <a:pt x="197168" y="666353"/>
                  <a:pt x="203835" y="670163"/>
                  <a:pt x="210503" y="674925"/>
                </a:cubicBezTo>
                <a:cubicBezTo>
                  <a:pt x="213360" y="676830"/>
                  <a:pt x="215265" y="680640"/>
                  <a:pt x="215265" y="683498"/>
                </a:cubicBezTo>
                <a:lnTo>
                  <a:pt x="215265" y="700643"/>
                </a:lnTo>
                <a:close/>
                <a:moveTo>
                  <a:pt x="148590" y="633968"/>
                </a:moveTo>
                <a:cubicBezTo>
                  <a:pt x="148590" y="621585"/>
                  <a:pt x="158115" y="612060"/>
                  <a:pt x="170497" y="612060"/>
                </a:cubicBezTo>
                <a:cubicBezTo>
                  <a:pt x="182880" y="612060"/>
                  <a:pt x="192405" y="621585"/>
                  <a:pt x="192405" y="633968"/>
                </a:cubicBezTo>
                <a:cubicBezTo>
                  <a:pt x="192405" y="646350"/>
                  <a:pt x="182880" y="655875"/>
                  <a:pt x="170497" y="655875"/>
                </a:cubicBezTo>
                <a:cubicBezTo>
                  <a:pt x="159068" y="656828"/>
                  <a:pt x="149543" y="646350"/>
                  <a:pt x="148590" y="633968"/>
                </a:cubicBezTo>
                <a:lnTo>
                  <a:pt x="148590" y="633968"/>
                </a:lnTo>
                <a:close/>
                <a:moveTo>
                  <a:pt x="224790" y="607298"/>
                </a:moveTo>
                <a:cubicBezTo>
                  <a:pt x="212408" y="594915"/>
                  <a:pt x="195263" y="587295"/>
                  <a:pt x="178118" y="585390"/>
                </a:cubicBezTo>
                <a:lnTo>
                  <a:pt x="154305" y="442515"/>
                </a:lnTo>
                <a:cubicBezTo>
                  <a:pt x="177165" y="434895"/>
                  <a:pt x="197168" y="420608"/>
                  <a:pt x="211455" y="401558"/>
                </a:cubicBezTo>
                <a:lnTo>
                  <a:pt x="300038" y="448230"/>
                </a:lnTo>
                <a:cubicBezTo>
                  <a:pt x="285750" y="486330"/>
                  <a:pt x="288608" y="529193"/>
                  <a:pt x="307658" y="565388"/>
                </a:cubicBezTo>
                <a:lnTo>
                  <a:pt x="224790" y="607298"/>
                </a:lnTo>
                <a:close/>
                <a:moveTo>
                  <a:pt x="318135" y="412988"/>
                </a:moveTo>
                <a:lnTo>
                  <a:pt x="230505" y="367268"/>
                </a:lnTo>
                <a:cubicBezTo>
                  <a:pt x="234315" y="354885"/>
                  <a:pt x="236220" y="342503"/>
                  <a:pt x="236220" y="329168"/>
                </a:cubicBezTo>
                <a:cubicBezTo>
                  <a:pt x="236220" y="304403"/>
                  <a:pt x="228600" y="280590"/>
                  <a:pt x="214313" y="260588"/>
                </a:cubicBezTo>
                <a:lnTo>
                  <a:pt x="320993" y="156765"/>
                </a:lnTo>
                <a:cubicBezTo>
                  <a:pt x="357188" y="178673"/>
                  <a:pt x="404813" y="168195"/>
                  <a:pt x="426720" y="132000"/>
                </a:cubicBezTo>
                <a:cubicBezTo>
                  <a:pt x="429578" y="127238"/>
                  <a:pt x="431483" y="122475"/>
                  <a:pt x="433388" y="117713"/>
                </a:cubicBezTo>
                <a:lnTo>
                  <a:pt x="521970" y="127238"/>
                </a:lnTo>
                <a:cubicBezTo>
                  <a:pt x="523875" y="161528"/>
                  <a:pt x="541020" y="193913"/>
                  <a:pt x="568643" y="214868"/>
                </a:cubicBezTo>
                <a:lnTo>
                  <a:pt x="490538" y="360600"/>
                </a:lnTo>
                <a:cubicBezTo>
                  <a:pt x="428625" y="335835"/>
                  <a:pt x="357188" y="357743"/>
                  <a:pt x="318135" y="412988"/>
                </a:cubicBezTo>
                <a:lnTo>
                  <a:pt x="318135" y="412988"/>
                </a:lnTo>
                <a:close/>
                <a:moveTo>
                  <a:pt x="480060" y="448230"/>
                </a:moveTo>
                <a:cubicBezTo>
                  <a:pt x="480060" y="471090"/>
                  <a:pt x="461010" y="489188"/>
                  <a:pt x="438150" y="489188"/>
                </a:cubicBezTo>
                <a:cubicBezTo>
                  <a:pt x="415290" y="489188"/>
                  <a:pt x="397193" y="471090"/>
                  <a:pt x="397193" y="448230"/>
                </a:cubicBezTo>
                <a:cubicBezTo>
                  <a:pt x="397193" y="425370"/>
                  <a:pt x="415290" y="407273"/>
                  <a:pt x="438150" y="407273"/>
                </a:cubicBezTo>
                <a:cubicBezTo>
                  <a:pt x="438150" y="407273"/>
                  <a:pt x="438150" y="407273"/>
                  <a:pt x="439103" y="407273"/>
                </a:cubicBezTo>
                <a:cubicBezTo>
                  <a:pt x="461963" y="407273"/>
                  <a:pt x="480060" y="425370"/>
                  <a:pt x="480060" y="448230"/>
                </a:cubicBezTo>
                <a:lnTo>
                  <a:pt x="480060" y="448230"/>
                </a:lnTo>
                <a:close/>
                <a:moveTo>
                  <a:pt x="521018" y="573008"/>
                </a:moveTo>
                <a:lnTo>
                  <a:pt x="356235" y="573008"/>
                </a:lnTo>
                <a:lnTo>
                  <a:pt x="356235" y="541575"/>
                </a:lnTo>
                <a:cubicBezTo>
                  <a:pt x="356235" y="534908"/>
                  <a:pt x="359093" y="529193"/>
                  <a:pt x="364808" y="525383"/>
                </a:cubicBezTo>
                <a:cubicBezTo>
                  <a:pt x="377190" y="516810"/>
                  <a:pt x="390525" y="510143"/>
                  <a:pt x="404813" y="505380"/>
                </a:cubicBezTo>
                <a:cubicBezTo>
                  <a:pt x="416243" y="502523"/>
                  <a:pt x="427673" y="500618"/>
                  <a:pt x="439103" y="500618"/>
                </a:cubicBezTo>
                <a:cubicBezTo>
                  <a:pt x="450533" y="500618"/>
                  <a:pt x="461963" y="502523"/>
                  <a:pt x="473393" y="505380"/>
                </a:cubicBezTo>
                <a:cubicBezTo>
                  <a:pt x="487680" y="509190"/>
                  <a:pt x="501968" y="515858"/>
                  <a:pt x="513398" y="525383"/>
                </a:cubicBezTo>
                <a:cubicBezTo>
                  <a:pt x="518160" y="529193"/>
                  <a:pt x="521970" y="535860"/>
                  <a:pt x="521970" y="541575"/>
                </a:cubicBezTo>
                <a:lnTo>
                  <a:pt x="521018" y="573008"/>
                </a:lnTo>
                <a:close/>
                <a:moveTo>
                  <a:pt x="656273" y="367268"/>
                </a:moveTo>
                <a:cubicBezTo>
                  <a:pt x="656273" y="372983"/>
                  <a:pt x="657225" y="378698"/>
                  <a:pt x="659130" y="384413"/>
                </a:cubicBezTo>
                <a:lnTo>
                  <a:pt x="571500" y="430133"/>
                </a:lnTo>
                <a:cubicBezTo>
                  <a:pt x="561023" y="409178"/>
                  <a:pt x="544830" y="392033"/>
                  <a:pt x="525780" y="378698"/>
                </a:cubicBezTo>
                <a:lnTo>
                  <a:pt x="603885" y="232965"/>
                </a:lnTo>
                <a:cubicBezTo>
                  <a:pt x="616268" y="237728"/>
                  <a:pt x="629603" y="239633"/>
                  <a:pt x="642938" y="239633"/>
                </a:cubicBezTo>
                <a:cubicBezTo>
                  <a:pt x="650558" y="239633"/>
                  <a:pt x="658178" y="238680"/>
                  <a:pt x="665798" y="237728"/>
                </a:cubicBezTo>
                <a:lnTo>
                  <a:pt x="690563" y="304403"/>
                </a:lnTo>
                <a:cubicBezTo>
                  <a:pt x="667703" y="317738"/>
                  <a:pt x="655320" y="341550"/>
                  <a:pt x="656273" y="367268"/>
                </a:cubicBezTo>
                <a:close/>
                <a:moveTo>
                  <a:pt x="777240" y="405368"/>
                </a:moveTo>
                <a:lnTo>
                  <a:pt x="688658" y="405368"/>
                </a:lnTo>
                <a:lnTo>
                  <a:pt x="688658" y="388223"/>
                </a:lnTo>
                <a:cubicBezTo>
                  <a:pt x="688658" y="384413"/>
                  <a:pt x="690563" y="381555"/>
                  <a:pt x="693420" y="379650"/>
                </a:cubicBezTo>
                <a:cubicBezTo>
                  <a:pt x="700088" y="374888"/>
                  <a:pt x="707708" y="371078"/>
                  <a:pt x="715328" y="369173"/>
                </a:cubicBezTo>
                <a:cubicBezTo>
                  <a:pt x="721043" y="367268"/>
                  <a:pt x="727710" y="366315"/>
                  <a:pt x="733425" y="366315"/>
                </a:cubicBezTo>
                <a:cubicBezTo>
                  <a:pt x="739140" y="366315"/>
                  <a:pt x="745808" y="367268"/>
                  <a:pt x="751523" y="369173"/>
                </a:cubicBezTo>
                <a:cubicBezTo>
                  <a:pt x="759143" y="371078"/>
                  <a:pt x="765810" y="374888"/>
                  <a:pt x="772478" y="379650"/>
                </a:cubicBezTo>
                <a:cubicBezTo>
                  <a:pt x="775335" y="381555"/>
                  <a:pt x="777240" y="385365"/>
                  <a:pt x="777240" y="388223"/>
                </a:cubicBezTo>
                <a:lnTo>
                  <a:pt x="777240" y="405368"/>
                </a:lnTo>
                <a:close/>
              </a:path>
            </a:pathLst>
          </a:custGeom>
          <a:solidFill>
            <a:srgbClr val="FFB50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8" name="Persegi Panjang: Sudut Lengkung 37">
            <a:extLst>
              <a:ext uri="{FF2B5EF4-FFF2-40B4-BE49-F238E27FC236}">
                <a16:creationId xmlns:a16="http://schemas.microsoft.com/office/drawing/2014/main" id="{B53B6A03-1EC9-49F4-A28A-A32086D7ACA4}"/>
              </a:ext>
            </a:extLst>
          </p:cNvPr>
          <p:cNvSpPr/>
          <p:nvPr/>
        </p:nvSpPr>
        <p:spPr>
          <a:xfrm>
            <a:off x="3496492" y="2590462"/>
            <a:ext cx="2470867" cy="3006534"/>
          </a:xfrm>
          <a:prstGeom prst="roundRect">
            <a:avLst>
              <a:gd name="adj" fmla="val 4221"/>
            </a:avLst>
          </a:prstGeom>
          <a:gradFill flip="none" rotWithShape="1">
            <a:gsLst>
              <a:gs pos="0">
                <a:srgbClr val="1A1A47"/>
              </a:gs>
              <a:gs pos="100000">
                <a:srgbClr val="262668"/>
              </a:gs>
            </a:gsLst>
            <a:lin ang="2700000" scaled="1"/>
            <a:tileRect/>
          </a:gradFill>
          <a:ln w="343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D"/>
          </a:p>
        </p:txBody>
      </p:sp>
      <p:sp>
        <p:nvSpPr>
          <p:cNvPr id="39" name="Kotak Teks 38">
            <a:extLst>
              <a:ext uri="{FF2B5EF4-FFF2-40B4-BE49-F238E27FC236}">
                <a16:creationId xmlns:a16="http://schemas.microsoft.com/office/drawing/2014/main" id="{1469E6A0-6DF8-4D5C-A425-E522DE95892E}"/>
              </a:ext>
            </a:extLst>
          </p:cNvPr>
          <p:cNvSpPr txBox="1"/>
          <p:nvPr/>
        </p:nvSpPr>
        <p:spPr>
          <a:xfrm>
            <a:off x="4130928" y="4031957"/>
            <a:ext cx="120199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spc="1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SPEED</a:t>
            </a:r>
          </a:p>
        </p:txBody>
      </p:sp>
      <p:sp>
        <p:nvSpPr>
          <p:cNvPr id="40" name="Kotak Teks 39">
            <a:extLst>
              <a:ext uri="{FF2B5EF4-FFF2-40B4-BE49-F238E27FC236}">
                <a16:creationId xmlns:a16="http://schemas.microsoft.com/office/drawing/2014/main" id="{11812BEC-28D1-4074-B703-A3E5193FCD6F}"/>
              </a:ext>
            </a:extLst>
          </p:cNvPr>
          <p:cNvSpPr txBox="1"/>
          <p:nvPr/>
        </p:nvSpPr>
        <p:spPr>
          <a:xfrm>
            <a:off x="3623628" y="4356789"/>
            <a:ext cx="2216595" cy="117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200" dirty="0">
                <a:solidFill>
                  <a:schemeClr val="bg1"/>
                </a:solidFill>
                <a:latin typeface="Muli" pitchFamily="2" charset="77"/>
              </a:rPr>
              <a:t>Reduce the process by eliminating the repetitiveness </a:t>
            </a:r>
          </a:p>
          <a:p>
            <a:pPr algn="ctr">
              <a:lnSpc>
                <a:spcPct val="150000"/>
              </a:lnSpc>
            </a:pPr>
            <a:r>
              <a:rPr lang="en-ID" sz="1200" dirty="0">
                <a:solidFill>
                  <a:schemeClr val="bg1"/>
                </a:solidFill>
                <a:latin typeface="Muli" pitchFamily="2" charset="77"/>
              </a:rPr>
              <a:t>Lower the time spent for information acquisition </a:t>
            </a:r>
          </a:p>
        </p:txBody>
      </p:sp>
      <p:grpSp>
        <p:nvGrpSpPr>
          <p:cNvPr id="27" name="Grafik 20" descr="Meteran">
            <a:extLst>
              <a:ext uri="{FF2B5EF4-FFF2-40B4-BE49-F238E27FC236}">
                <a16:creationId xmlns:a16="http://schemas.microsoft.com/office/drawing/2014/main" id="{C6A9A029-A09A-48BF-B42A-B8A34C44920D}"/>
              </a:ext>
            </a:extLst>
          </p:cNvPr>
          <p:cNvGrpSpPr/>
          <p:nvPr/>
        </p:nvGrpSpPr>
        <p:grpSpPr>
          <a:xfrm>
            <a:off x="4314644" y="2971096"/>
            <a:ext cx="914400" cy="914400"/>
            <a:chOff x="5788800" y="3121800"/>
            <a:chExt cx="914400" cy="914400"/>
          </a:xfrm>
          <a:solidFill>
            <a:srgbClr val="FFB506"/>
          </a:solidFill>
        </p:grpSpPr>
        <p:sp>
          <p:nvSpPr>
            <p:cNvPr id="28" name="Bentuk Bebas: Bentuk 27">
              <a:extLst>
                <a:ext uri="{FF2B5EF4-FFF2-40B4-BE49-F238E27FC236}">
                  <a16:creationId xmlns:a16="http://schemas.microsoft.com/office/drawing/2014/main" id="{C6D4B0DF-B755-4618-8B77-7C204503A059}"/>
                </a:ext>
              </a:extLst>
            </p:cNvPr>
            <p:cNvSpPr/>
            <p:nvPr/>
          </p:nvSpPr>
          <p:spPr>
            <a:xfrm>
              <a:off x="5826900" y="3350400"/>
              <a:ext cx="669607" cy="457200"/>
            </a:xfrm>
            <a:custGeom>
              <a:avLst/>
              <a:gdLst>
                <a:gd name="connsiteX0" fmla="*/ 400050 w 669607"/>
                <a:gd name="connsiteY0" fmla="*/ 58103 h 457200"/>
                <a:gd name="connsiteX1" fmla="*/ 400050 w 669607"/>
                <a:gd name="connsiteY1" fmla="*/ 96202 h 457200"/>
                <a:gd name="connsiteX2" fmla="*/ 419100 w 669607"/>
                <a:gd name="connsiteY2" fmla="*/ 95250 h 457200"/>
                <a:gd name="connsiteX3" fmla="*/ 438150 w 669607"/>
                <a:gd name="connsiteY3" fmla="*/ 96202 h 457200"/>
                <a:gd name="connsiteX4" fmla="*/ 438150 w 669607"/>
                <a:gd name="connsiteY4" fmla="*/ 58103 h 457200"/>
                <a:gd name="connsiteX5" fmla="*/ 542925 w 669607"/>
                <a:gd name="connsiteY5" fmla="*/ 80010 h 457200"/>
                <a:gd name="connsiteX6" fmla="*/ 528638 w 669607"/>
                <a:gd name="connsiteY6" fmla="*/ 114300 h 457200"/>
                <a:gd name="connsiteX7" fmla="*/ 563880 w 669607"/>
                <a:gd name="connsiteY7" fmla="*/ 129540 h 457200"/>
                <a:gd name="connsiteX8" fmla="*/ 578168 w 669607"/>
                <a:gd name="connsiteY8" fmla="*/ 94298 h 457200"/>
                <a:gd name="connsiteX9" fmla="*/ 628650 w 669607"/>
                <a:gd name="connsiteY9" fmla="*/ 124777 h 457200"/>
                <a:gd name="connsiteX10" fmla="*/ 669608 w 669607"/>
                <a:gd name="connsiteY10" fmla="*/ 83820 h 457200"/>
                <a:gd name="connsiteX11" fmla="*/ 419100 w 669607"/>
                <a:gd name="connsiteY11" fmla="*/ 0 h 457200"/>
                <a:gd name="connsiteX12" fmla="*/ 0 w 669607"/>
                <a:gd name="connsiteY12" fmla="*/ 419100 h 457200"/>
                <a:gd name="connsiteX13" fmla="*/ 0 w 669607"/>
                <a:gd name="connsiteY13" fmla="*/ 457200 h 457200"/>
                <a:gd name="connsiteX14" fmla="*/ 57150 w 669607"/>
                <a:gd name="connsiteY14" fmla="*/ 457200 h 457200"/>
                <a:gd name="connsiteX15" fmla="*/ 57150 w 669607"/>
                <a:gd name="connsiteY15" fmla="*/ 419100 h 457200"/>
                <a:gd name="connsiteX16" fmla="*/ 75248 w 669607"/>
                <a:gd name="connsiteY16" fmla="*/ 306705 h 457200"/>
                <a:gd name="connsiteX17" fmla="*/ 110490 w 669607"/>
                <a:gd name="connsiteY17" fmla="*/ 320993 h 457200"/>
                <a:gd name="connsiteX18" fmla="*/ 123825 w 669607"/>
                <a:gd name="connsiteY18" fmla="*/ 285750 h 457200"/>
                <a:gd name="connsiteX19" fmla="*/ 88583 w 669607"/>
                <a:gd name="connsiteY19" fmla="*/ 271463 h 457200"/>
                <a:gd name="connsiteX20" fmla="*/ 145733 w 669607"/>
                <a:gd name="connsiteY20" fmla="*/ 182880 h 457200"/>
                <a:gd name="connsiteX21" fmla="*/ 172403 w 669607"/>
                <a:gd name="connsiteY21" fmla="*/ 209550 h 457200"/>
                <a:gd name="connsiteX22" fmla="*/ 199073 w 669607"/>
                <a:gd name="connsiteY22" fmla="*/ 181927 h 457200"/>
                <a:gd name="connsiteX23" fmla="*/ 172403 w 669607"/>
                <a:gd name="connsiteY23" fmla="*/ 155258 h 457200"/>
                <a:gd name="connsiteX24" fmla="*/ 260033 w 669607"/>
                <a:gd name="connsiteY24" fmla="*/ 94298 h 457200"/>
                <a:gd name="connsiteX25" fmla="*/ 274320 w 669607"/>
                <a:gd name="connsiteY25" fmla="*/ 129540 h 457200"/>
                <a:gd name="connsiteX26" fmla="*/ 309563 w 669607"/>
                <a:gd name="connsiteY26" fmla="*/ 114300 h 457200"/>
                <a:gd name="connsiteX27" fmla="*/ 295275 w 669607"/>
                <a:gd name="connsiteY27" fmla="*/ 79057 h 457200"/>
                <a:gd name="connsiteX28" fmla="*/ 400050 w 669607"/>
                <a:gd name="connsiteY28" fmla="*/ 58103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9607" h="457200">
                  <a:moveTo>
                    <a:pt x="400050" y="58103"/>
                  </a:moveTo>
                  <a:lnTo>
                    <a:pt x="400050" y="96202"/>
                  </a:lnTo>
                  <a:cubicBezTo>
                    <a:pt x="406718" y="96202"/>
                    <a:pt x="412433" y="95250"/>
                    <a:pt x="419100" y="95250"/>
                  </a:cubicBezTo>
                  <a:cubicBezTo>
                    <a:pt x="425768" y="95250"/>
                    <a:pt x="431483" y="95250"/>
                    <a:pt x="438150" y="96202"/>
                  </a:cubicBezTo>
                  <a:lnTo>
                    <a:pt x="438150" y="58103"/>
                  </a:lnTo>
                  <a:cubicBezTo>
                    <a:pt x="475298" y="60007"/>
                    <a:pt x="510540" y="67628"/>
                    <a:pt x="542925" y="80010"/>
                  </a:cubicBezTo>
                  <a:lnTo>
                    <a:pt x="528638" y="114300"/>
                  </a:lnTo>
                  <a:cubicBezTo>
                    <a:pt x="541020" y="119063"/>
                    <a:pt x="552450" y="123825"/>
                    <a:pt x="563880" y="129540"/>
                  </a:cubicBezTo>
                  <a:lnTo>
                    <a:pt x="578168" y="94298"/>
                  </a:lnTo>
                  <a:cubicBezTo>
                    <a:pt x="596265" y="102870"/>
                    <a:pt x="612458" y="113348"/>
                    <a:pt x="628650" y="124777"/>
                  </a:cubicBezTo>
                  <a:lnTo>
                    <a:pt x="669608" y="83820"/>
                  </a:lnTo>
                  <a:cubicBezTo>
                    <a:pt x="600075" y="31432"/>
                    <a:pt x="513398" y="0"/>
                    <a:pt x="419100" y="0"/>
                  </a:cubicBezTo>
                  <a:cubicBezTo>
                    <a:pt x="187643" y="0"/>
                    <a:pt x="0" y="187643"/>
                    <a:pt x="0" y="419100"/>
                  </a:cubicBezTo>
                  <a:lnTo>
                    <a:pt x="0" y="457200"/>
                  </a:lnTo>
                  <a:lnTo>
                    <a:pt x="57150" y="457200"/>
                  </a:lnTo>
                  <a:lnTo>
                    <a:pt x="57150" y="419100"/>
                  </a:lnTo>
                  <a:cubicBezTo>
                    <a:pt x="57150" y="380048"/>
                    <a:pt x="63818" y="341948"/>
                    <a:pt x="75248" y="306705"/>
                  </a:cubicBezTo>
                  <a:lnTo>
                    <a:pt x="110490" y="320993"/>
                  </a:lnTo>
                  <a:cubicBezTo>
                    <a:pt x="114300" y="308610"/>
                    <a:pt x="119063" y="297180"/>
                    <a:pt x="123825" y="285750"/>
                  </a:cubicBezTo>
                  <a:lnTo>
                    <a:pt x="88583" y="271463"/>
                  </a:lnTo>
                  <a:cubicBezTo>
                    <a:pt x="102870" y="239077"/>
                    <a:pt x="122873" y="208598"/>
                    <a:pt x="145733" y="182880"/>
                  </a:cubicBezTo>
                  <a:lnTo>
                    <a:pt x="172403" y="209550"/>
                  </a:lnTo>
                  <a:cubicBezTo>
                    <a:pt x="180975" y="200025"/>
                    <a:pt x="189548" y="190500"/>
                    <a:pt x="199073" y="181927"/>
                  </a:cubicBezTo>
                  <a:lnTo>
                    <a:pt x="172403" y="155258"/>
                  </a:lnTo>
                  <a:cubicBezTo>
                    <a:pt x="198120" y="131445"/>
                    <a:pt x="227648" y="110490"/>
                    <a:pt x="260033" y="94298"/>
                  </a:cubicBezTo>
                  <a:lnTo>
                    <a:pt x="274320" y="129540"/>
                  </a:lnTo>
                  <a:cubicBezTo>
                    <a:pt x="285750" y="123825"/>
                    <a:pt x="297180" y="119063"/>
                    <a:pt x="309563" y="114300"/>
                  </a:cubicBezTo>
                  <a:lnTo>
                    <a:pt x="295275" y="79057"/>
                  </a:lnTo>
                  <a:cubicBezTo>
                    <a:pt x="327660" y="66675"/>
                    <a:pt x="362903" y="60007"/>
                    <a:pt x="400050" y="58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Bentuk Bebas: Bentuk 28">
              <a:extLst>
                <a:ext uri="{FF2B5EF4-FFF2-40B4-BE49-F238E27FC236}">
                  <a16:creationId xmlns:a16="http://schemas.microsoft.com/office/drawing/2014/main" id="{012EF27E-3AF3-44BC-A73C-390DCCC65DEB}"/>
                </a:ext>
              </a:extLst>
            </p:cNvPr>
            <p:cNvSpPr/>
            <p:nvPr/>
          </p:nvSpPr>
          <p:spPr>
            <a:xfrm>
              <a:off x="6541275" y="3529469"/>
              <a:ext cx="123825" cy="278130"/>
            </a:xfrm>
            <a:custGeom>
              <a:avLst/>
              <a:gdLst>
                <a:gd name="connsiteX0" fmla="*/ 48577 w 123825"/>
                <a:gd name="connsiteY0" fmla="*/ 0 h 278130"/>
                <a:gd name="connsiteX1" fmla="*/ 7620 w 123825"/>
                <a:gd name="connsiteY1" fmla="*/ 40957 h 278130"/>
                <a:gd name="connsiteX2" fmla="*/ 35242 w 123825"/>
                <a:gd name="connsiteY2" fmla="*/ 91440 h 278130"/>
                <a:gd name="connsiteX3" fmla="*/ 0 w 123825"/>
                <a:gd name="connsiteY3" fmla="*/ 106680 h 278130"/>
                <a:gd name="connsiteX4" fmla="*/ 13335 w 123825"/>
                <a:gd name="connsiteY4" fmla="*/ 141923 h 278130"/>
                <a:gd name="connsiteX5" fmla="*/ 48577 w 123825"/>
                <a:gd name="connsiteY5" fmla="*/ 127635 h 278130"/>
                <a:gd name="connsiteX6" fmla="*/ 66675 w 123825"/>
                <a:gd name="connsiteY6" fmla="*/ 240030 h 278130"/>
                <a:gd name="connsiteX7" fmla="*/ 66675 w 123825"/>
                <a:gd name="connsiteY7" fmla="*/ 278130 h 278130"/>
                <a:gd name="connsiteX8" fmla="*/ 123825 w 123825"/>
                <a:gd name="connsiteY8" fmla="*/ 278130 h 278130"/>
                <a:gd name="connsiteX9" fmla="*/ 123825 w 123825"/>
                <a:gd name="connsiteY9" fmla="*/ 240030 h 278130"/>
                <a:gd name="connsiteX10" fmla="*/ 48577 w 123825"/>
                <a:gd name="connsiteY10" fmla="*/ 0 h 27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278130">
                  <a:moveTo>
                    <a:pt x="48577" y="0"/>
                  </a:moveTo>
                  <a:lnTo>
                    <a:pt x="7620" y="40957"/>
                  </a:lnTo>
                  <a:cubicBezTo>
                    <a:pt x="18098" y="57150"/>
                    <a:pt x="27623" y="74295"/>
                    <a:pt x="35242" y="91440"/>
                  </a:cubicBezTo>
                  <a:lnTo>
                    <a:pt x="0" y="106680"/>
                  </a:lnTo>
                  <a:cubicBezTo>
                    <a:pt x="4763" y="118110"/>
                    <a:pt x="9525" y="130493"/>
                    <a:pt x="13335" y="141923"/>
                  </a:cubicBezTo>
                  <a:lnTo>
                    <a:pt x="48577" y="127635"/>
                  </a:lnTo>
                  <a:cubicBezTo>
                    <a:pt x="60008" y="162878"/>
                    <a:pt x="66675" y="200978"/>
                    <a:pt x="66675" y="240030"/>
                  </a:cubicBezTo>
                  <a:lnTo>
                    <a:pt x="66675" y="278130"/>
                  </a:lnTo>
                  <a:lnTo>
                    <a:pt x="123825" y="278130"/>
                  </a:lnTo>
                  <a:lnTo>
                    <a:pt x="123825" y="240030"/>
                  </a:lnTo>
                  <a:cubicBezTo>
                    <a:pt x="123825" y="150495"/>
                    <a:pt x="96202" y="68580"/>
                    <a:pt x="4857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Bentuk Bebas: Bentuk 29">
              <a:extLst>
                <a:ext uri="{FF2B5EF4-FFF2-40B4-BE49-F238E27FC236}">
                  <a16:creationId xmlns:a16="http://schemas.microsoft.com/office/drawing/2014/main" id="{6EA8C6C9-1CA4-41B3-BDF5-CD07919BC033}"/>
                </a:ext>
              </a:extLst>
            </p:cNvPr>
            <p:cNvSpPr/>
            <p:nvPr/>
          </p:nvSpPr>
          <p:spPr>
            <a:xfrm>
              <a:off x="6205734" y="3455175"/>
              <a:ext cx="364115" cy="365067"/>
            </a:xfrm>
            <a:custGeom>
              <a:avLst/>
              <a:gdLst>
                <a:gd name="connsiteX0" fmla="*/ 13595 w 364115"/>
                <a:gd name="connsiteY0" fmla="*/ 297180 h 365067"/>
                <a:gd name="connsiteX1" fmla="*/ 8833 w 364115"/>
                <a:gd name="connsiteY1" fmla="*/ 301942 h 365067"/>
                <a:gd name="connsiteX2" fmla="*/ 13595 w 364115"/>
                <a:gd name="connsiteY2" fmla="*/ 356235 h 365067"/>
                <a:gd name="connsiteX3" fmla="*/ 67888 w 364115"/>
                <a:gd name="connsiteY3" fmla="*/ 351473 h 365067"/>
                <a:gd name="connsiteX4" fmla="*/ 364115 w 364115"/>
                <a:gd name="connsiteY4" fmla="*/ 0 h 365067"/>
                <a:gd name="connsiteX5" fmla="*/ 13595 w 364115"/>
                <a:gd name="connsiteY5" fmla="*/ 297180 h 36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115" h="365067">
                  <a:moveTo>
                    <a:pt x="13595" y="297180"/>
                  </a:moveTo>
                  <a:cubicBezTo>
                    <a:pt x="11690" y="298133"/>
                    <a:pt x="10738" y="300038"/>
                    <a:pt x="8833" y="301942"/>
                  </a:cubicBezTo>
                  <a:cubicBezTo>
                    <a:pt x="-4502" y="318135"/>
                    <a:pt x="-2597" y="341948"/>
                    <a:pt x="13595" y="356235"/>
                  </a:cubicBezTo>
                  <a:cubicBezTo>
                    <a:pt x="29788" y="369570"/>
                    <a:pt x="53600" y="367665"/>
                    <a:pt x="67888" y="351473"/>
                  </a:cubicBezTo>
                  <a:lnTo>
                    <a:pt x="364115" y="0"/>
                  </a:lnTo>
                  <a:lnTo>
                    <a:pt x="13595" y="2971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90BAEBD5-D56A-4490-AB30-B7B9D36046EF}"/>
              </a:ext>
            </a:extLst>
          </p:cNvPr>
          <p:cNvSpPr/>
          <p:nvPr/>
        </p:nvSpPr>
        <p:spPr>
          <a:xfrm>
            <a:off x="3680597" y="2363245"/>
            <a:ext cx="446371" cy="446371"/>
          </a:xfrm>
          <a:prstGeom prst="ellipse">
            <a:avLst/>
          </a:prstGeom>
          <a:solidFill>
            <a:schemeClr val="bg1"/>
          </a:solidFill>
          <a:ln w="6350" cap="flat">
            <a:noFill/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 sz="1100">
              <a:solidFill>
                <a:srgbClr val="26266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4DA3455-A9C3-453E-A9A0-E6E3B8D32971}"/>
              </a:ext>
            </a:extLst>
          </p:cNvPr>
          <p:cNvSpPr/>
          <p:nvPr/>
        </p:nvSpPr>
        <p:spPr>
          <a:xfrm>
            <a:off x="3739089" y="2421737"/>
            <a:ext cx="329386" cy="329386"/>
          </a:xfrm>
          <a:prstGeom prst="ellipse">
            <a:avLst/>
          </a:prstGeom>
          <a:gradFill>
            <a:gsLst>
              <a:gs pos="0">
                <a:srgbClr val="FFB506"/>
              </a:gs>
              <a:gs pos="100000">
                <a:srgbClr val="EAA702"/>
              </a:gs>
            </a:gsLst>
            <a:lin ang="0" scaled="1"/>
          </a:gradFill>
          <a:ln w="720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</a:t>
            </a:r>
            <a:endParaRPr lang="en-ID" sz="100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4" name="Persegi Panjang: Sudut Lengkung 43">
            <a:extLst>
              <a:ext uri="{FF2B5EF4-FFF2-40B4-BE49-F238E27FC236}">
                <a16:creationId xmlns:a16="http://schemas.microsoft.com/office/drawing/2014/main" id="{80E55D39-5349-4878-B145-602CFB15B163}"/>
              </a:ext>
            </a:extLst>
          </p:cNvPr>
          <p:cNvSpPr/>
          <p:nvPr/>
        </p:nvSpPr>
        <p:spPr>
          <a:xfrm>
            <a:off x="6224642" y="2590462"/>
            <a:ext cx="2470867" cy="3006534"/>
          </a:xfrm>
          <a:prstGeom prst="roundRect">
            <a:avLst>
              <a:gd name="adj" fmla="val 4221"/>
            </a:avLst>
          </a:prstGeom>
          <a:gradFill flip="none" rotWithShape="1">
            <a:gsLst>
              <a:gs pos="0">
                <a:srgbClr val="1A1A47"/>
              </a:gs>
              <a:gs pos="100000">
                <a:srgbClr val="262668"/>
              </a:gs>
            </a:gsLst>
            <a:lin ang="2700000" scaled="1"/>
            <a:tileRect/>
          </a:gradFill>
          <a:ln w="343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D"/>
          </a:p>
        </p:txBody>
      </p:sp>
      <p:sp>
        <p:nvSpPr>
          <p:cNvPr id="45" name="Kotak Teks 44">
            <a:extLst>
              <a:ext uri="{FF2B5EF4-FFF2-40B4-BE49-F238E27FC236}">
                <a16:creationId xmlns:a16="http://schemas.microsoft.com/office/drawing/2014/main" id="{D05FE314-0031-4E86-BBFE-3E2B5129B009}"/>
              </a:ext>
            </a:extLst>
          </p:cNvPr>
          <p:cNvSpPr txBox="1"/>
          <p:nvPr/>
        </p:nvSpPr>
        <p:spPr>
          <a:xfrm>
            <a:off x="6859078" y="4031957"/>
            <a:ext cx="120199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spc="1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COST</a:t>
            </a:r>
          </a:p>
        </p:txBody>
      </p:sp>
      <p:sp>
        <p:nvSpPr>
          <p:cNvPr id="46" name="Kotak Teks 45">
            <a:extLst>
              <a:ext uri="{FF2B5EF4-FFF2-40B4-BE49-F238E27FC236}">
                <a16:creationId xmlns:a16="http://schemas.microsoft.com/office/drawing/2014/main" id="{061E2FC1-AB49-474F-9E24-7BC9778E57B0}"/>
              </a:ext>
            </a:extLst>
          </p:cNvPr>
          <p:cNvSpPr txBox="1"/>
          <p:nvPr/>
        </p:nvSpPr>
        <p:spPr>
          <a:xfrm>
            <a:off x="6351778" y="4356789"/>
            <a:ext cx="2216595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200" dirty="0">
                <a:solidFill>
                  <a:schemeClr val="bg1"/>
                </a:solidFill>
                <a:latin typeface="Muli" pitchFamily="2" charset="77"/>
              </a:rPr>
              <a:t>Lower the cost for user information acquisition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1E1012D-69F6-4C4B-BE28-F9AE0124C03F}"/>
              </a:ext>
            </a:extLst>
          </p:cNvPr>
          <p:cNvSpPr/>
          <p:nvPr/>
        </p:nvSpPr>
        <p:spPr>
          <a:xfrm>
            <a:off x="6408747" y="2363245"/>
            <a:ext cx="446371" cy="446371"/>
          </a:xfrm>
          <a:prstGeom prst="ellipse">
            <a:avLst/>
          </a:prstGeom>
          <a:solidFill>
            <a:schemeClr val="bg1"/>
          </a:solidFill>
          <a:ln w="6350" cap="flat">
            <a:noFill/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 sz="1100">
              <a:solidFill>
                <a:srgbClr val="26266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grpSp>
        <p:nvGrpSpPr>
          <p:cNvPr id="32" name="Grafik 24" descr="Tata surya">
            <a:extLst>
              <a:ext uri="{FF2B5EF4-FFF2-40B4-BE49-F238E27FC236}">
                <a16:creationId xmlns:a16="http://schemas.microsoft.com/office/drawing/2014/main" id="{7467FC1A-FCB7-4E94-B674-F3108D6AFACF}"/>
              </a:ext>
            </a:extLst>
          </p:cNvPr>
          <p:cNvGrpSpPr/>
          <p:nvPr/>
        </p:nvGrpSpPr>
        <p:grpSpPr>
          <a:xfrm>
            <a:off x="7002875" y="2971096"/>
            <a:ext cx="914400" cy="914400"/>
            <a:chOff x="6088800" y="3421800"/>
            <a:chExt cx="914400" cy="914400"/>
          </a:xfrm>
          <a:solidFill>
            <a:srgbClr val="FFB506"/>
          </a:solidFill>
        </p:grpSpPr>
        <p:sp>
          <p:nvSpPr>
            <p:cNvPr id="33" name="Bentuk Bebas: Bentuk 32">
              <a:extLst>
                <a:ext uri="{FF2B5EF4-FFF2-40B4-BE49-F238E27FC236}">
                  <a16:creationId xmlns:a16="http://schemas.microsoft.com/office/drawing/2014/main" id="{E2EBE3B9-8EF8-49C1-A5C3-11D233E7F3D3}"/>
                </a:ext>
              </a:extLst>
            </p:cNvPr>
            <p:cNvSpPr/>
            <p:nvPr/>
          </p:nvSpPr>
          <p:spPr>
            <a:xfrm>
              <a:off x="6422175" y="3717075"/>
              <a:ext cx="228600" cy="228600"/>
            </a:xfrm>
            <a:custGeom>
              <a:avLst/>
              <a:gdLst>
                <a:gd name="connsiteX0" fmla="*/ 228600 w 228600"/>
                <a:gd name="connsiteY0" fmla="*/ 114300 h 228600"/>
                <a:gd name="connsiteX1" fmla="*/ 114300 w 228600"/>
                <a:gd name="connsiteY1" fmla="*/ 228600 h 228600"/>
                <a:gd name="connsiteX2" fmla="*/ 0 w 228600"/>
                <a:gd name="connsiteY2" fmla="*/ 114300 h 228600"/>
                <a:gd name="connsiteX3" fmla="*/ 114300 w 228600"/>
                <a:gd name="connsiteY3" fmla="*/ 0 h 228600"/>
                <a:gd name="connsiteX4" fmla="*/ 228600 w 228600"/>
                <a:gd name="connsiteY4" fmla="*/ 1143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8600" y="114300"/>
                  </a:moveTo>
                  <a:cubicBezTo>
                    <a:pt x="228600" y="177426"/>
                    <a:pt x="177426" y="228600"/>
                    <a:pt x="114300" y="228600"/>
                  </a:cubicBezTo>
                  <a:cubicBezTo>
                    <a:pt x="51174" y="228600"/>
                    <a:pt x="0" y="177426"/>
                    <a:pt x="0" y="114300"/>
                  </a:cubicBezTo>
                  <a:cubicBezTo>
                    <a:pt x="0" y="51174"/>
                    <a:pt x="51174" y="0"/>
                    <a:pt x="114300" y="0"/>
                  </a:cubicBezTo>
                  <a:cubicBezTo>
                    <a:pt x="177426" y="0"/>
                    <a:pt x="228600" y="51174"/>
                    <a:pt x="228600" y="114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Bentuk Bebas: Bentuk 33">
              <a:extLst>
                <a:ext uri="{FF2B5EF4-FFF2-40B4-BE49-F238E27FC236}">
                  <a16:creationId xmlns:a16="http://schemas.microsoft.com/office/drawing/2014/main" id="{00584C6C-9CE8-4D1A-88AA-7358B6E86264}"/>
                </a:ext>
              </a:extLst>
            </p:cNvPr>
            <p:cNvSpPr/>
            <p:nvPr/>
          </p:nvSpPr>
          <p:spPr>
            <a:xfrm>
              <a:off x="6698400" y="3661830"/>
              <a:ext cx="76200" cy="76200"/>
            </a:xfrm>
            <a:custGeom>
              <a:avLst/>
              <a:gdLst>
                <a:gd name="connsiteX0" fmla="*/ 76200 w 76200"/>
                <a:gd name="connsiteY0" fmla="*/ 38100 h 76200"/>
                <a:gd name="connsiteX1" fmla="*/ 38100 w 76200"/>
                <a:gd name="connsiteY1" fmla="*/ 76200 h 76200"/>
                <a:gd name="connsiteX2" fmla="*/ 0 w 76200"/>
                <a:gd name="connsiteY2" fmla="*/ 38100 h 76200"/>
                <a:gd name="connsiteX3" fmla="*/ 38100 w 76200"/>
                <a:gd name="connsiteY3" fmla="*/ 0 h 76200"/>
                <a:gd name="connsiteX4" fmla="*/ 76200 w 76200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Bentuk Bebas: Bentuk 34">
              <a:extLst>
                <a:ext uri="{FF2B5EF4-FFF2-40B4-BE49-F238E27FC236}">
                  <a16:creationId xmlns:a16="http://schemas.microsoft.com/office/drawing/2014/main" id="{9BA346DA-F471-4CA5-9F8E-0D2710101462}"/>
                </a:ext>
              </a:extLst>
            </p:cNvPr>
            <p:cNvSpPr/>
            <p:nvPr/>
          </p:nvSpPr>
          <p:spPr>
            <a:xfrm>
              <a:off x="6279300" y="4099980"/>
              <a:ext cx="76200" cy="76200"/>
            </a:xfrm>
            <a:custGeom>
              <a:avLst/>
              <a:gdLst>
                <a:gd name="connsiteX0" fmla="*/ 76200 w 76200"/>
                <a:gd name="connsiteY0" fmla="*/ 38100 h 76200"/>
                <a:gd name="connsiteX1" fmla="*/ 38100 w 76200"/>
                <a:gd name="connsiteY1" fmla="*/ 76200 h 76200"/>
                <a:gd name="connsiteX2" fmla="*/ 0 w 76200"/>
                <a:gd name="connsiteY2" fmla="*/ 38100 h 76200"/>
                <a:gd name="connsiteX3" fmla="*/ 38100 w 76200"/>
                <a:gd name="connsiteY3" fmla="*/ 0 h 76200"/>
                <a:gd name="connsiteX4" fmla="*/ 76200 w 76200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Bentuk Bebas: Bentuk 35">
              <a:extLst>
                <a:ext uri="{FF2B5EF4-FFF2-40B4-BE49-F238E27FC236}">
                  <a16:creationId xmlns:a16="http://schemas.microsoft.com/office/drawing/2014/main" id="{FA3D5939-165C-4FEA-A7C4-F9146E40C896}"/>
                </a:ext>
              </a:extLst>
            </p:cNvPr>
            <p:cNvSpPr/>
            <p:nvPr/>
          </p:nvSpPr>
          <p:spPr>
            <a:xfrm>
              <a:off x="6160384" y="3581819"/>
              <a:ext cx="771275" cy="579119"/>
            </a:xfrm>
            <a:custGeom>
              <a:avLst/>
              <a:gdLst>
                <a:gd name="connsiteX0" fmla="*/ 753281 w 771275"/>
                <a:gd name="connsiteY0" fmla="*/ 89535 h 579119"/>
                <a:gd name="connsiteX1" fmla="*/ 558971 w 771275"/>
                <a:gd name="connsiteY1" fmla="*/ 0 h 579119"/>
                <a:gd name="connsiteX2" fmla="*/ 271316 w 771275"/>
                <a:gd name="connsiteY2" fmla="*/ 81915 h 579119"/>
                <a:gd name="connsiteX3" fmla="*/ 17951 w 771275"/>
                <a:gd name="connsiteY3" fmla="*/ 490538 h 579119"/>
                <a:gd name="connsiteX4" fmla="*/ 81768 w 771275"/>
                <a:gd name="connsiteY4" fmla="*/ 551498 h 579119"/>
                <a:gd name="connsiteX5" fmla="*/ 94151 w 771275"/>
                <a:gd name="connsiteY5" fmla="*/ 515303 h 579119"/>
                <a:gd name="connsiteX6" fmla="*/ 52241 w 771275"/>
                <a:gd name="connsiteY6" fmla="*/ 472440 h 579119"/>
                <a:gd name="connsiteX7" fmla="*/ 291318 w 771275"/>
                <a:gd name="connsiteY7" fmla="*/ 114300 h 579119"/>
                <a:gd name="connsiteX8" fmla="*/ 560876 w 771275"/>
                <a:gd name="connsiteY8" fmla="*/ 37148 h 579119"/>
                <a:gd name="connsiteX9" fmla="*/ 721848 w 771275"/>
                <a:gd name="connsiteY9" fmla="*/ 106680 h 579119"/>
                <a:gd name="connsiteX10" fmla="*/ 694226 w 771275"/>
                <a:gd name="connsiteY10" fmla="*/ 279083 h 579119"/>
                <a:gd name="connsiteX11" fmla="*/ 483723 w 771275"/>
                <a:gd name="connsiteY11" fmla="*/ 464820 h 579119"/>
                <a:gd name="connsiteX12" fmla="*/ 234168 w 771275"/>
                <a:gd name="connsiteY12" fmla="*/ 541020 h 579119"/>
                <a:gd name="connsiteX13" fmla="*/ 236073 w 771275"/>
                <a:gd name="connsiteY13" fmla="*/ 556260 h 579119"/>
                <a:gd name="connsiteX14" fmla="*/ 232263 w 771275"/>
                <a:gd name="connsiteY14" fmla="*/ 579120 h 579119"/>
                <a:gd name="connsiteX15" fmla="*/ 502773 w 771275"/>
                <a:gd name="connsiteY15" fmla="*/ 498158 h 579119"/>
                <a:gd name="connsiteX16" fmla="*/ 727563 w 771275"/>
                <a:gd name="connsiteY16" fmla="*/ 300038 h 579119"/>
                <a:gd name="connsiteX17" fmla="*/ 753281 w 771275"/>
                <a:gd name="connsiteY17" fmla="*/ 89535 h 57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1275" h="579119">
                  <a:moveTo>
                    <a:pt x="753281" y="89535"/>
                  </a:moveTo>
                  <a:cubicBezTo>
                    <a:pt x="721848" y="31433"/>
                    <a:pt x="652316" y="0"/>
                    <a:pt x="558971" y="0"/>
                  </a:cubicBezTo>
                  <a:cubicBezTo>
                    <a:pt x="469436" y="0"/>
                    <a:pt x="367518" y="28575"/>
                    <a:pt x="271316" y="81915"/>
                  </a:cubicBezTo>
                  <a:cubicBezTo>
                    <a:pt x="65576" y="193358"/>
                    <a:pt x="-45867" y="373380"/>
                    <a:pt x="17951" y="490538"/>
                  </a:cubicBezTo>
                  <a:cubicBezTo>
                    <a:pt x="33191" y="516255"/>
                    <a:pt x="55098" y="538163"/>
                    <a:pt x="81768" y="551498"/>
                  </a:cubicBezTo>
                  <a:cubicBezTo>
                    <a:pt x="82721" y="538163"/>
                    <a:pt x="86531" y="525780"/>
                    <a:pt x="94151" y="515303"/>
                  </a:cubicBezTo>
                  <a:cubicBezTo>
                    <a:pt x="76053" y="504825"/>
                    <a:pt x="61766" y="490538"/>
                    <a:pt x="52241" y="472440"/>
                  </a:cubicBezTo>
                  <a:cubicBezTo>
                    <a:pt x="-147" y="377190"/>
                    <a:pt x="109391" y="213360"/>
                    <a:pt x="291318" y="114300"/>
                  </a:cubicBezTo>
                  <a:cubicBezTo>
                    <a:pt x="381806" y="64770"/>
                    <a:pt x="478008" y="37148"/>
                    <a:pt x="560876" y="37148"/>
                  </a:cubicBezTo>
                  <a:cubicBezTo>
                    <a:pt x="639933" y="37148"/>
                    <a:pt x="697083" y="61913"/>
                    <a:pt x="721848" y="106680"/>
                  </a:cubicBezTo>
                  <a:cubicBezTo>
                    <a:pt x="746613" y="151448"/>
                    <a:pt x="736136" y="213360"/>
                    <a:pt x="694226" y="279083"/>
                  </a:cubicBezTo>
                  <a:cubicBezTo>
                    <a:pt x="649458" y="348615"/>
                    <a:pt x="574211" y="414338"/>
                    <a:pt x="483723" y="464820"/>
                  </a:cubicBezTo>
                  <a:cubicBezTo>
                    <a:pt x="399903" y="510540"/>
                    <a:pt x="312273" y="537210"/>
                    <a:pt x="234168" y="541020"/>
                  </a:cubicBezTo>
                  <a:cubicBezTo>
                    <a:pt x="235121" y="545783"/>
                    <a:pt x="236073" y="550545"/>
                    <a:pt x="236073" y="556260"/>
                  </a:cubicBezTo>
                  <a:cubicBezTo>
                    <a:pt x="236073" y="563880"/>
                    <a:pt x="234168" y="571500"/>
                    <a:pt x="232263" y="579120"/>
                  </a:cubicBezTo>
                  <a:cubicBezTo>
                    <a:pt x="317036" y="575310"/>
                    <a:pt x="412286" y="547688"/>
                    <a:pt x="502773" y="498158"/>
                  </a:cubicBezTo>
                  <a:cubicBezTo>
                    <a:pt x="598976" y="445770"/>
                    <a:pt x="678986" y="375285"/>
                    <a:pt x="727563" y="300038"/>
                  </a:cubicBezTo>
                  <a:cubicBezTo>
                    <a:pt x="774236" y="221933"/>
                    <a:pt x="784713" y="146685"/>
                    <a:pt x="753281" y="895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" name="Bentuk Bebas: Bentuk 36">
              <a:extLst>
                <a:ext uri="{FF2B5EF4-FFF2-40B4-BE49-F238E27FC236}">
                  <a16:creationId xmlns:a16="http://schemas.microsoft.com/office/drawing/2014/main" id="{7EB5A3DE-689F-4CC7-BCED-5DD87911BCD3}"/>
                </a:ext>
              </a:extLst>
            </p:cNvPr>
            <p:cNvSpPr/>
            <p:nvPr/>
          </p:nvSpPr>
          <p:spPr>
            <a:xfrm>
              <a:off x="6300608" y="3758032"/>
              <a:ext cx="491440" cy="300037"/>
            </a:xfrm>
            <a:custGeom>
              <a:avLst/>
              <a:gdLst>
                <a:gd name="connsiteX0" fmla="*/ 485421 w 491440"/>
                <a:gd name="connsiteY0" fmla="*/ 0 h 300037"/>
                <a:gd name="connsiteX1" fmla="*/ 451131 w 491440"/>
                <a:gd name="connsiteY1" fmla="*/ 17145 h 300037"/>
                <a:gd name="connsiteX2" fmla="*/ 301589 w 491440"/>
                <a:gd name="connsiteY2" fmla="*/ 216218 h 300037"/>
                <a:gd name="connsiteX3" fmla="*/ 138711 w 491440"/>
                <a:gd name="connsiteY3" fmla="*/ 262890 h 300037"/>
                <a:gd name="connsiteX4" fmla="*/ 45366 w 491440"/>
                <a:gd name="connsiteY4" fmla="*/ 222885 h 300037"/>
                <a:gd name="connsiteX5" fmla="*/ 57749 w 491440"/>
                <a:gd name="connsiteY5" fmla="*/ 131445 h 300037"/>
                <a:gd name="connsiteX6" fmla="*/ 59654 w 491440"/>
                <a:gd name="connsiteY6" fmla="*/ 64770 h 300037"/>
                <a:gd name="connsiteX7" fmla="*/ 30126 w 491440"/>
                <a:gd name="connsiteY7" fmla="*/ 102870 h 300037"/>
                <a:gd name="connsiteX8" fmla="*/ 12029 w 491440"/>
                <a:gd name="connsiteY8" fmla="*/ 240983 h 300037"/>
                <a:gd name="connsiteX9" fmla="*/ 138711 w 491440"/>
                <a:gd name="connsiteY9" fmla="*/ 300038 h 300037"/>
                <a:gd name="connsiteX10" fmla="*/ 319686 w 491440"/>
                <a:gd name="connsiteY10" fmla="*/ 248603 h 300037"/>
                <a:gd name="connsiteX11" fmla="*/ 485421 w 491440"/>
                <a:gd name="connsiteY11" fmla="*/ 0 h 30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1440" h="300037">
                  <a:moveTo>
                    <a:pt x="485421" y="0"/>
                  </a:moveTo>
                  <a:cubicBezTo>
                    <a:pt x="475896" y="8573"/>
                    <a:pt x="463514" y="14288"/>
                    <a:pt x="451131" y="17145"/>
                  </a:cubicBezTo>
                  <a:cubicBezTo>
                    <a:pt x="466371" y="73343"/>
                    <a:pt x="402554" y="160973"/>
                    <a:pt x="301589" y="216218"/>
                  </a:cubicBezTo>
                  <a:cubicBezTo>
                    <a:pt x="246344" y="246698"/>
                    <a:pt x="188241" y="262890"/>
                    <a:pt x="138711" y="262890"/>
                  </a:cubicBezTo>
                  <a:cubicBezTo>
                    <a:pt x="92039" y="262890"/>
                    <a:pt x="59654" y="248603"/>
                    <a:pt x="45366" y="222885"/>
                  </a:cubicBezTo>
                  <a:cubicBezTo>
                    <a:pt x="32031" y="199073"/>
                    <a:pt x="36794" y="166688"/>
                    <a:pt x="57749" y="131445"/>
                  </a:cubicBezTo>
                  <a:cubicBezTo>
                    <a:pt x="53939" y="109538"/>
                    <a:pt x="54891" y="86678"/>
                    <a:pt x="59654" y="64770"/>
                  </a:cubicBezTo>
                  <a:cubicBezTo>
                    <a:pt x="49176" y="76200"/>
                    <a:pt x="38699" y="89535"/>
                    <a:pt x="30126" y="102870"/>
                  </a:cubicBezTo>
                  <a:cubicBezTo>
                    <a:pt x="-2259" y="154305"/>
                    <a:pt x="-8926" y="202883"/>
                    <a:pt x="12029" y="240983"/>
                  </a:cubicBezTo>
                  <a:cubicBezTo>
                    <a:pt x="32984" y="279083"/>
                    <a:pt x="77751" y="300038"/>
                    <a:pt x="138711" y="300038"/>
                  </a:cubicBezTo>
                  <a:cubicBezTo>
                    <a:pt x="194909" y="300038"/>
                    <a:pt x="259679" y="281940"/>
                    <a:pt x="319686" y="248603"/>
                  </a:cubicBezTo>
                  <a:cubicBezTo>
                    <a:pt x="443511" y="181928"/>
                    <a:pt x="513044" y="75248"/>
                    <a:pt x="48542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3D11D991-762E-4E1A-8B58-38D45EF7D5EE}"/>
              </a:ext>
            </a:extLst>
          </p:cNvPr>
          <p:cNvSpPr/>
          <p:nvPr/>
        </p:nvSpPr>
        <p:spPr>
          <a:xfrm>
            <a:off x="6467239" y="2421737"/>
            <a:ext cx="329386" cy="329386"/>
          </a:xfrm>
          <a:prstGeom prst="ellipse">
            <a:avLst/>
          </a:prstGeom>
          <a:gradFill>
            <a:gsLst>
              <a:gs pos="0">
                <a:srgbClr val="FFB506"/>
              </a:gs>
              <a:gs pos="100000">
                <a:srgbClr val="EAA702"/>
              </a:gs>
            </a:gsLst>
            <a:lin ang="0" scaled="1"/>
          </a:gradFill>
          <a:ln w="720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3</a:t>
            </a:r>
            <a:endParaRPr lang="en-ID" sz="100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3" name="Persegi Panjang: Sudut Lengkung 52">
            <a:extLst>
              <a:ext uri="{FF2B5EF4-FFF2-40B4-BE49-F238E27FC236}">
                <a16:creationId xmlns:a16="http://schemas.microsoft.com/office/drawing/2014/main" id="{2B374996-DA55-4CB6-8976-1D0F84E4C538}"/>
              </a:ext>
            </a:extLst>
          </p:cNvPr>
          <p:cNvSpPr/>
          <p:nvPr/>
        </p:nvSpPr>
        <p:spPr>
          <a:xfrm>
            <a:off x="8957300" y="2590462"/>
            <a:ext cx="2470867" cy="3006534"/>
          </a:xfrm>
          <a:prstGeom prst="roundRect">
            <a:avLst>
              <a:gd name="adj" fmla="val 4221"/>
            </a:avLst>
          </a:prstGeom>
          <a:gradFill flip="none" rotWithShape="1">
            <a:gsLst>
              <a:gs pos="0">
                <a:srgbClr val="1A1A47"/>
              </a:gs>
              <a:gs pos="100000">
                <a:srgbClr val="262668"/>
              </a:gs>
            </a:gsLst>
            <a:lin ang="2700000" scaled="1"/>
            <a:tileRect/>
          </a:gradFill>
          <a:ln w="343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D"/>
          </a:p>
        </p:txBody>
      </p:sp>
      <p:sp>
        <p:nvSpPr>
          <p:cNvPr id="54" name="Kotak Teks 53">
            <a:extLst>
              <a:ext uri="{FF2B5EF4-FFF2-40B4-BE49-F238E27FC236}">
                <a16:creationId xmlns:a16="http://schemas.microsoft.com/office/drawing/2014/main" id="{7A827649-5104-411C-8166-234ADABAB79F}"/>
              </a:ext>
            </a:extLst>
          </p:cNvPr>
          <p:cNvSpPr txBox="1"/>
          <p:nvPr/>
        </p:nvSpPr>
        <p:spPr>
          <a:xfrm>
            <a:off x="9591736" y="4031957"/>
            <a:ext cx="120199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spc="1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SECURITY</a:t>
            </a:r>
            <a:r>
              <a:rPr lang="en-US" sz="1100" spc="1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 </a:t>
            </a:r>
          </a:p>
        </p:txBody>
      </p:sp>
      <p:sp>
        <p:nvSpPr>
          <p:cNvPr id="55" name="Kotak Teks 54">
            <a:extLst>
              <a:ext uri="{FF2B5EF4-FFF2-40B4-BE49-F238E27FC236}">
                <a16:creationId xmlns:a16="http://schemas.microsoft.com/office/drawing/2014/main" id="{CF858539-090A-49BD-8905-14315A131D56}"/>
              </a:ext>
            </a:extLst>
          </p:cNvPr>
          <p:cNvSpPr txBox="1"/>
          <p:nvPr/>
        </p:nvSpPr>
        <p:spPr>
          <a:xfrm>
            <a:off x="9084436" y="4356789"/>
            <a:ext cx="2216595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200" dirty="0">
                <a:solidFill>
                  <a:schemeClr val="bg1"/>
                </a:solidFill>
                <a:latin typeface="Muli" pitchFamily="2" charset="77"/>
              </a:rPr>
              <a:t>Stronger security to protect from hack and attack</a:t>
            </a:r>
          </a:p>
        </p:txBody>
      </p:sp>
      <p:sp>
        <p:nvSpPr>
          <p:cNvPr id="31" name="Grafik 22" descr="Emas batangan">
            <a:extLst>
              <a:ext uri="{FF2B5EF4-FFF2-40B4-BE49-F238E27FC236}">
                <a16:creationId xmlns:a16="http://schemas.microsoft.com/office/drawing/2014/main" id="{2B1A1F06-C1E2-46DE-B979-34BAF1A76912}"/>
              </a:ext>
            </a:extLst>
          </p:cNvPr>
          <p:cNvSpPr/>
          <p:nvPr/>
        </p:nvSpPr>
        <p:spPr>
          <a:xfrm>
            <a:off x="9792683" y="3142546"/>
            <a:ext cx="800100" cy="571500"/>
          </a:xfrm>
          <a:custGeom>
            <a:avLst/>
            <a:gdLst>
              <a:gd name="connsiteX0" fmla="*/ 600075 w 800100"/>
              <a:gd name="connsiteY0" fmla="*/ 514350 h 571500"/>
              <a:gd name="connsiteX1" fmla="*/ 611505 w 800100"/>
              <a:gd name="connsiteY1" fmla="*/ 438150 h 571500"/>
              <a:gd name="connsiteX2" fmla="*/ 722948 w 800100"/>
              <a:gd name="connsiteY2" fmla="*/ 438150 h 571500"/>
              <a:gd name="connsiteX3" fmla="*/ 734378 w 800100"/>
              <a:gd name="connsiteY3" fmla="*/ 514350 h 571500"/>
              <a:gd name="connsiteX4" fmla="*/ 600075 w 800100"/>
              <a:gd name="connsiteY4" fmla="*/ 514350 h 571500"/>
              <a:gd name="connsiteX5" fmla="*/ 457200 w 800100"/>
              <a:gd name="connsiteY5" fmla="*/ 323850 h 571500"/>
              <a:gd name="connsiteX6" fmla="*/ 468630 w 800100"/>
              <a:gd name="connsiteY6" fmla="*/ 247650 h 571500"/>
              <a:gd name="connsiteX7" fmla="*/ 580073 w 800100"/>
              <a:gd name="connsiteY7" fmla="*/ 247650 h 571500"/>
              <a:gd name="connsiteX8" fmla="*/ 591503 w 800100"/>
              <a:gd name="connsiteY8" fmla="*/ 323850 h 571500"/>
              <a:gd name="connsiteX9" fmla="*/ 457200 w 800100"/>
              <a:gd name="connsiteY9" fmla="*/ 323850 h 571500"/>
              <a:gd name="connsiteX10" fmla="*/ 361950 w 800100"/>
              <a:gd name="connsiteY10" fmla="*/ 190500 h 571500"/>
              <a:gd name="connsiteX11" fmla="*/ 419100 w 800100"/>
              <a:gd name="connsiteY11" fmla="*/ 190500 h 571500"/>
              <a:gd name="connsiteX12" fmla="*/ 390525 w 800100"/>
              <a:gd name="connsiteY12" fmla="*/ 381000 h 571500"/>
              <a:gd name="connsiteX13" fmla="*/ 361950 w 800100"/>
              <a:gd name="connsiteY13" fmla="*/ 190500 h 571500"/>
              <a:gd name="connsiteX14" fmla="*/ 333375 w 800100"/>
              <a:gd name="connsiteY14" fmla="*/ 514350 h 571500"/>
              <a:gd name="connsiteX15" fmla="*/ 344805 w 800100"/>
              <a:gd name="connsiteY15" fmla="*/ 438150 h 571500"/>
              <a:gd name="connsiteX16" fmla="*/ 456248 w 800100"/>
              <a:gd name="connsiteY16" fmla="*/ 438150 h 571500"/>
              <a:gd name="connsiteX17" fmla="*/ 467678 w 800100"/>
              <a:gd name="connsiteY17" fmla="*/ 514350 h 571500"/>
              <a:gd name="connsiteX18" fmla="*/ 333375 w 800100"/>
              <a:gd name="connsiteY18" fmla="*/ 514350 h 571500"/>
              <a:gd name="connsiteX19" fmla="*/ 190500 w 800100"/>
              <a:gd name="connsiteY19" fmla="*/ 323850 h 571500"/>
              <a:gd name="connsiteX20" fmla="*/ 201930 w 800100"/>
              <a:gd name="connsiteY20" fmla="*/ 247650 h 571500"/>
              <a:gd name="connsiteX21" fmla="*/ 313373 w 800100"/>
              <a:gd name="connsiteY21" fmla="*/ 247650 h 571500"/>
              <a:gd name="connsiteX22" fmla="*/ 324803 w 800100"/>
              <a:gd name="connsiteY22" fmla="*/ 323850 h 571500"/>
              <a:gd name="connsiteX23" fmla="*/ 190500 w 800100"/>
              <a:gd name="connsiteY23" fmla="*/ 323850 h 571500"/>
              <a:gd name="connsiteX24" fmla="*/ 335280 w 800100"/>
              <a:gd name="connsiteY24" fmla="*/ 57150 h 571500"/>
              <a:gd name="connsiteX25" fmla="*/ 446723 w 800100"/>
              <a:gd name="connsiteY25" fmla="*/ 57150 h 571500"/>
              <a:gd name="connsiteX26" fmla="*/ 458153 w 800100"/>
              <a:gd name="connsiteY26" fmla="*/ 133350 h 571500"/>
              <a:gd name="connsiteX27" fmla="*/ 323850 w 800100"/>
              <a:gd name="connsiteY27" fmla="*/ 133350 h 571500"/>
              <a:gd name="connsiteX28" fmla="*/ 335280 w 800100"/>
              <a:gd name="connsiteY28" fmla="*/ 57150 h 571500"/>
              <a:gd name="connsiteX29" fmla="*/ 66675 w 800100"/>
              <a:gd name="connsiteY29" fmla="*/ 514350 h 571500"/>
              <a:gd name="connsiteX30" fmla="*/ 78105 w 800100"/>
              <a:gd name="connsiteY30" fmla="*/ 438150 h 571500"/>
              <a:gd name="connsiteX31" fmla="*/ 189548 w 800100"/>
              <a:gd name="connsiteY31" fmla="*/ 438150 h 571500"/>
              <a:gd name="connsiteX32" fmla="*/ 200978 w 800100"/>
              <a:gd name="connsiteY32" fmla="*/ 514350 h 571500"/>
              <a:gd name="connsiteX33" fmla="*/ 66675 w 800100"/>
              <a:gd name="connsiteY33" fmla="*/ 514350 h 571500"/>
              <a:gd name="connsiteX34" fmla="*/ 771525 w 800100"/>
              <a:gd name="connsiteY34" fmla="*/ 381000 h 571500"/>
              <a:gd name="connsiteX35" fmla="*/ 657225 w 800100"/>
              <a:gd name="connsiteY35" fmla="*/ 381000 h 571500"/>
              <a:gd name="connsiteX36" fmla="*/ 628650 w 800100"/>
              <a:gd name="connsiteY36" fmla="*/ 190500 h 571500"/>
              <a:gd name="connsiteX37" fmla="*/ 523875 w 800100"/>
              <a:gd name="connsiteY37" fmla="*/ 190500 h 571500"/>
              <a:gd name="connsiteX38" fmla="*/ 495300 w 800100"/>
              <a:gd name="connsiteY38" fmla="*/ 0 h 571500"/>
              <a:gd name="connsiteX39" fmla="*/ 285750 w 800100"/>
              <a:gd name="connsiteY39" fmla="*/ 0 h 571500"/>
              <a:gd name="connsiteX40" fmla="*/ 257175 w 800100"/>
              <a:gd name="connsiteY40" fmla="*/ 190500 h 571500"/>
              <a:gd name="connsiteX41" fmla="*/ 152400 w 800100"/>
              <a:gd name="connsiteY41" fmla="*/ 190500 h 571500"/>
              <a:gd name="connsiteX42" fmla="*/ 123825 w 800100"/>
              <a:gd name="connsiteY42" fmla="*/ 381000 h 571500"/>
              <a:gd name="connsiteX43" fmla="*/ 28575 w 800100"/>
              <a:gd name="connsiteY43" fmla="*/ 381000 h 571500"/>
              <a:gd name="connsiteX44" fmla="*/ 0 w 800100"/>
              <a:gd name="connsiteY44" fmla="*/ 571500 h 571500"/>
              <a:gd name="connsiteX45" fmla="*/ 266700 w 800100"/>
              <a:gd name="connsiteY45" fmla="*/ 571500 h 571500"/>
              <a:gd name="connsiteX46" fmla="*/ 238125 w 800100"/>
              <a:gd name="connsiteY46" fmla="*/ 381000 h 571500"/>
              <a:gd name="connsiteX47" fmla="*/ 295275 w 800100"/>
              <a:gd name="connsiteY47" fmla="*/ 381000 h 571500"/>
              <a:gd name="connsiteX48" fmla="*/ 266700 w 800100"/>
              <a:gd name="connsiteY48" fmla="*/ 571500 h 571500"/>
              <a:gd name="connsiteX49" fmla="*/ 533400 w 800100"/>
              <a:gd name="connsiteY49" fmla="*/ 571500 h 571500"/>
              <a:gd name="connsiteX50" fmla="*/ 504825 w 800100"/>
              <a:gd name="connsiteY50" fmla="*/ 381000 h 571500"/>
              <a:gd name="connsiteX51" fmla="*/ 561975 w 800100"/>
              <a:gd name="connsiteY51" fmla="*/ 381000 h 571500"/>
              <a:gd name="connsiteX52" fmla="*/ 533400 w 800100"/>
              <a:gd name="connsiteY52" fmla="*/ 571500 h 571500"/>
              <a:gd name="connsiteX53" fmla="*/ 800100 w 800100"/>
              <a:gd name="connsiteY53" fmla="*/ 571500 h 571500"/>
              <a:gd name="connsiteX54" fmla="*/ 771525 w 800100"/>
              <a:gd name="connsiteY54" fmla="*/ 3810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800100" h="571500">
                <a:moveTo>
                  <a:pt x="600075" y="514350"/>
                </a:moveTo>
                <a:lnTo>
                  <a:pt x="611505" y="438150"/>
                </a:lnTo>
                <a:lnTo>
                  <a:pt x="722948" y="438150"/>
                </a:lnTo>
                <a:lnTo>
                  <a:pt x="734378" y="514350"/>
                </a:lnTo>
                <a:lnTo>
                  <a:pt x="600075" y="514350"/>
                </a:lnTo>
                <a:close/>
                <a:moveTo>
                  <a:pt x="457200" y="323850"/>
                </a:moveTo>
                <a:lnTo>
                  <a:pt x="468630" y="247650"/>
                </a:lnTo>
                <a:lnTo>
                  <a:pt x="580073" y="247650"/>
                </a:lnTo>
                <a:lnTo>
                  <a:pt x="591503" y="323850"/>
                </a:lnTo>
                <a:lnTo>
                  <a:pt x="457200" y="323850"/>
                </a:lnTo>
                <a:close/>
                <a:moveTo>
                  <a:pt x="361950" y="190500"/>
                </a:moveTo>
                <a:lnTo>
                  <a:pt x="419100" y="190500"/>
                </a:lnTo>
                <a:lnTo>
                  <a:pt x="390525" y="381000"/>
                </a:lnTo>
                <a:lnTo>
                  <a:pt x="361950" y="190500"/>
                </a:lnTo>
                <a:close/>
                <a:moveTo>
                  <a:pt x="333375" y="514350"/>
                </a:moveTo>
                <a:lnTo>
                  <a:pt x="344805" y="438150"/>
                </a:lnTo>
                <a:lnTo>
                  <a:pt x="456248" y="438150"/>
                </a:lnTo>
                <a:lnTo>
                  <a:pt x="467678" y="514350"/>
                </a:lnTo>
                <a:lnTo>
                  <a:pt x="333375" y="514350"/>
                </a:lnTo>
                <a:close/>
                <a:moveTo>
                  <a:pt x="190500" y="323850"/>
                </a:moveTo>
                <a:lnTo>
                  <a:pt x="201930" y="247650"/>
                </a:lnTo>
                <a:lnTo>
                  <a:pt x="313373" y="247650"/>
                </a:lnTo>
                <a:lnTo>
                  <a:pt x="324803" y="323850"/>
                </a:lnTo>
                <a:lnTo>
                  <a:pt x="190500" y="323850"/>
                </a:lnTo>
                <a:close/>
                <a:moveTo>
                  <a:pt x="335280" y="57150"/>
                </a:moveTo>
                <a:lnTo>
                  <a:pt x="446723" y="57150"/>
                </a:lnTo>
                <a:lnTo>
                  <a:pt x="458153" y="133350"/>
                </a:lnTo>
                <a:lnTo>
                  <a:pt x="323850" y="133350"/>
                </a:lnTo>
                <a:lnTo>
                  <a:pt x="335280" y="57150"/>
                </a:lnTo>
                <a:close/>
                <a:moveTo>
                  <a:pt x="66675" y="514350"/>
                </a:moveTo>
                <a:lnTo>
                  <a:pt x="78105" y="438150"/>
                </a:lnTo>
                <a:lnTo>
                  <a:pt x="189548" y="438150"/>
                </a:lnTo>
                <a:lnTo>
                  <a:pt x="200978" y="514350"/>
                </a:lnTo>
                <a:lnTo>
                  <a:pt x="66675" y="514350"/>
                </a:lnTo>
                <a:close/>
                <a:moveTo>
                  <a:pt x="771525" y="381000"/>
                </a:moveTo>
                <a:lnTo>
                  <a:pt x="657225" y="381000"/>
                </a:lnTo>
                <a:lnTo>
                  <a:pt x="628650" y="190500"/>
                </a:lnTo>
                <a:lnTo>
                  <a:pt x="523875" y="190500"/>
                </a:lnTo>
                <a:lnTo>
                  <a:pt x="495300" y="0"/>
                </a:lnTo>
                <a:lnTo>
                  <a:pt x="285750" y="0"/>
                </a:lnTo>
                <a:lnTo>
                  <a:pt x="257175" y="190500"/>
                </a:lnTo>
                <a:lnTo>
                  <a:pt x="152400" y="190500"/>
                </a:lnTo>
                <a:lnTo>
                  <a:pt x="123825" y="381000"/>
                </a:lnTo>
                <a:lnTo>
                  <a:pt x="28575" y="381000"/>
                </a:lnTo>
                <a:lnTo>
                  <a:pt x="0" y="571500"/>
                </a:lnTo>
                <a:lnTo>
                  <a:pt x="266700" y="571500"/>
                </a:lnTo>
                <a:lnTo>
                  <a:pt x="238125" y="381000"/>
                </a:lnTo>
                <a:lnTo>
                  <a:pt x="295275" y="381000"/>
                </a:lnTo>
                <a:lnTo>
                  <a:pt x="266700" y="571500"/>
                </a:lnTo>
                <a:lnTo>
                  <a:pt x="533400" y="571500"/>
                </a:lnTo>
                <a:lnTo>
                  <a:pt x="504825" y="381000"/>
                </a:lnTo>
                <a:lnTo>
                  <a:pt x="561975" y="381000"/>
                </a:lnTo>
                <a:lnTo>
                  <a:pt x="533400" y="571500"/>
                </a:lnTo>
                <a:lnTo>
                  <a:pt x="800100" y="571500"/>
                </a:lnTo>
                <a:lnTo>
                  <a:pt x="771525" y="381000"/>
                </a:lnTo>
                <a:close/>
              </a:path>
            </a:pathLst>
          </a:custGeom>
          <a:solidFill>
            <a:srgbClr val="FFB50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3AE3C8F-CBE7-43A2-8F2C-9538C4A80053}"/>
              </a:ext>
            </a:extLst>
          </p:cNvPr>
          <p:cNvSpPr/>
          <p:nvPr/>
        </p:nvSpPr>
        <p:spPr>
          <a:xfrm>
            <a:off x="9141405" y="2363245"/>
            <a:ext cx="446371" cy="446371"/>
          </a:xfrm>
          <a:prstGeom prst="ellipse">
            <a:avLst/>
          </a:prstGeom>
          <a:solidFill>
            <a:schemeClr val="bg1"/>
          </a:solidFill>
          <a:ln w="6350" cap="flat">
            <a:noFill/>
            <a:prstDash val="solid"/>
            <a:miter/>
          </a:ln>
          <a:effectLst>
            <a:outerShdw blurRad="50800" dist="38100" dir="5400000" algn="t" rotWithShape="0">
              <a:srgbClr val="2D2D7D">
                <a:alpha val="14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 sz="1100">
              <a:solidFill>
                <a:srgbClr val="26266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531AD97-398D-4ABF-BC44-6BDBDB590513}"/>
              </a:ext>
            </a:extLst>
          </p:cNvPr>
          <p:cNvSpPr/>
          <p:nvPr/>
        </p:nvSpPr>
        <p:spPr>
          <a:xfrm>
            <a:off x="9199897" y="2421737"/>
            <a:ext cx="329386" cy="329386"/>
          </a:xfrm>
          <a:prstGeom prst="ellipse">
            <a:avLst/>
          </a:prstGeom>
          <a:gradFill>
            <a:gsLst>
              <a:gs pos="0">
                <a:srgbClr val="FFB506"/>
              </a:gs>
              <a:gs pos="100000">
                <a:srgbClr val="EAA702"/>
              </a:gs>
            </a:gsLst>
            <a:lin ang="0" scaled="1"/>
          </a:gradFill>
          <a:ln w="720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4</a:t>
            </a:r>
            <a:endParaRPr lang="en-ID" sz="100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54FE400-AB47-4D82-873C-1F7BDA7ADAA0}"/>
              </a:ext>
            </a:extLst>
          </p:cNvPr>
          <p:cNvSpPr/>
          <p:nvPr/>
        </p:nvSpPr>
        <p:spPr>
          <a:xfrm>
            <a:off x="1972545" y="6020944"/>
            <a:ext cx="213492" cy="213492"/>
          </a:xfrm>
          <a:prstGeom prst="ellipse">
            <a:avLst/>
          </a:prstGeom>
          <a:noFill/>
          <a:ln w="38100" cap="flat">
            <a:solidFill>
              <a:srgbClr val="FF609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66" name="Segitiga Sama Kaki 65">
            <a:extLst>
              <a:ext uri="{FF2B5EF4-FFF2-40B4-BE49-F238E27FC236}">
                <a16:creationId xmlns:a16="http://schemas.microsoft.com/office/drawing/2014/main" id="{53048DF3-95A4-4F6B-9957-695088B4BFDF}"/>
              </a:ext>
            </a:extLst>
          </p:cNvPr>
          <p:cNvSpPr/>
          <p:nvPr/>
        </p:nvSpPr>
        <p:spPr>
          <a:xfrm rot="2477809">
            <a:off x="10515492" y="1232498"/>
            <a:ext cx="159171" cy="137217"/>
          </a:xfrm>
          <a:prstGeom prst="triangle">
            <a:avLst/>
          </a:prstGeom>
          <a:noFill/>
          <a:ln w="38100" cap="flat">
            <a:solidFill>
              <a:srgbClr val="FFB506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60" name="Kotak Teks 3">
            <a:extLst>
              <a:ext uri="{FF2B5EF4-FFF2-40B4-BE49-F238E27FC236}">
                <a16:creationId xmlns:a16="http://schemas.microsoft.com/office/drawing/2014/main" id="{AB8D6D58-AA75-5242-9E99-EFF2230FF2B6}"/>
              </a:ext>
            </a:extLst>
          </p:cNvPr>
          <p:cNvSpPr txBox="1"/>
          <p:nvPr/>
        </p:nvSpPr>
        <p:spPr>
          <a:xfrm>
            <a:off x="4092171" y="1180917"/>
            <a:ext cx="4007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SOLUTION</a:t>
            </a:r>
            <a:r>
              <a:rPr lang="zh-CN" altLang="en-US" sz="30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 </a:t>
            </a:r>
            <a:endParaRPr lang="en-ID" sz="3000" spc="100" dirty="0">
              <a:solidFill>
                <a:srgbClr val="262668"/>
              </a:solidFill>
              <a:latin typeface="Poppins SemiBold" panose="00000700000000000000" pitchFamily="50" charset="0"/>
              <a:ea typeface="Roboto" panose="02000000000000000000" pitchFamily="2" charset="0"/>
              <a:cs typeface="Poppins SemiBold" panose="00000700000000000000" pitchFamily="50" charset="0"/>
            </a:endParaRPr>
          </a:p>
        </p:txBody>
      </p:sp>
      <p:sp>
        <p:nvSpPr>
          <p:cNvPr id="61" name="Kotak Teks 21">
            <a:extLst>
              <a:ext uri="{FF2B5EF4-FFF2-40B4-BE49-F238E27FC236}">
                <a16:creationId xmlns:a16="http://schemas.microsoft.com/office/drawing/2014/main" id="{D1A2858C-EC15-0541-82E8-E58578149EDB}"/>
              </a:ext>
            </a:extLst>
          </p:cNvPr>
          <p:cNvSpPr txBox="1"/>
          <p:nvPr/>
        </p:nvSpPr>
        <p:spPr>
          <a:xfrm>
            <a:off x="5119062" y="849384"/>
            <a:ext cx="195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 Medium" pitchFamily="2" charset="77"/>
                <a:ea typeface="Source Sans Pro" panose="020B0503030403020204" pitchFamily="34" charset="0"/>
                <a:cs typeface="Poppins Medium" pitchFamily="2" charset="77"/>
              </a:rPr>
              <a:t>ABOUT KYC</a:t>
            </a:r>
            <a:endParaRPr lang="en-ID" sz="1100" spc="200" dirty="0">
              <a:solidFill>
                <a:schemeClr val="tx1">
                  <a:lumMod val="85000"/>
                  <a:lumOff val="15000"/>
                </a:schemeClr>
              </a:solidFill>
              <a:latin typeface="Poppins Medium" pitchFamily="2" charset="77"/>
              <a:ea typeface="Source Sans Pro" panose="020B0503030403020204" pitchFamily="34" charset="0"/>
              <a:cs typeface="Poppins Medium" pitchFamily="2" charset="77"/>
            </a:endParaRPr>
          </a:p>
        </p:txBody>
      </p:sp>
      <p:grpSp>
        <p:nvGrpSpPr>
          <p:cNvPr id="43" name="Grup 186">
            <a:extLst>
              <a:ext uri="{FF2B5EF4-FFF2-40B4-BE49-F238E27FC236}">
                <a16:creationId xmlns:a16="http://schemas.microsoft.com/office/drawing/2014/main" id="{7161672B-3CCB-C044-A9C1-BA0EFA42FA51}"/>
              </a:ext>
            </a:extLst>
          </p:cNvPr>
          <p:cNvGrpSpPr/>
          <p:nvPr/>
        </p:nvGrpSpPr>
        <p:grpSpPr>
          <a:xfrm>
            <a:off x="715569" y="526399"/>
            <a:ext cx="2768855" cy="584775"/>
            <a:chOff x="648831" y="358817"/>
            <a:chExt cx="2768855" cy="584775"/>
          </a:xfrm>
        </p:grpSpPr>
        <p:sp>
          <p:nvSpPr>
            <p:cNvPr id="47" name="Kotak Teks 3">
              <a:extLst>
                <a:ext uri="{FF2B5EF4-FFF2-40B4-BE49-F238E27FC236}">
                  <a16:creationId xmlns:a16="http://schemas.microsoft.com/office/drawing/2014/main" id="{E26B691A-3354-6E4D-937B-7680DABD791A}"/>
                </a:ext>
              </a:extLst>
            </p:cNvPr>
            <p:cNvSpPr txBox="1"/>
            <p:nvPr/>
          </p:nvSpPr>
          <p:spPr>
            <a:xfrm>
              <a:off x="968622" y="358817"/>
              <a:ext cx="2449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Team 2</a:t>
              </a:r>
            </a:p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KYC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Smart</a:t>
              </a:r>
              <a:r>
                <a:rPr lang="zh-CN" alt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Contract</a:t>
              </a:r>
              <a:endParaRPr lang="en-ID" sz="16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endParaRPr>
            </a:p>
          </p:txBody>
        </p:sp>
        <p:sp>
          <p:nvSpPr>
            <p:cNvPr id="48" name="Grafik 34">
              <a:extLst>
                <a:ext uri="{FF2B5EF4-FFF2-40B4-BE49-F238E27FC236}">
                  <a16:creationId xmlns:a16="http://schemas.microsoft.com/office/drawing/2014/main" id="{C9962351-5F40-5E4E-8B3A-C1AD5099781B}"/>
                </a:ext>
              </a:extLst>
            </p:cNvPr>
            <p:cNvSpPr/>
            <p:nvPr/>
          </p:nvSpPr>
          <p:spPr>
            <a:xfrm>
              <a:off x="648831" y="398892"/>
              <a:ext cx="251615" cy="258404"/>
            </a:xfrm>
            <a:custGeom>
              <a:avLst/>
              <a:gdLst>
                <a:gd name="connsiteX0" fmla="*/ 768056 w 1057322"/>
                <a:gd name="connsiteY0" fmla="*/ 966302 h 1085850"/>
                <a:gd name="connsiteX1" fmla="*/ 427652 w 1057322"/>
                <a:gd name="connsiteY1" fmla="*/ 966302 h 1085850"/>
                <a:gd name="connsiteX2" fmla="*/ 316028 w 1057322"/>
                <a:gd name="connsiteY2" fmla="*/ 901856 h 1085850"/>
                <a:gd name="connsiteX3" fmla="*/ 146017 w 1057322"/>
                <a:gd name="connsiteY3" fmla="*/ 607275 h 1085850"/>
                <a:gd name="connsiteX4" fmla="*/ 146017 w 1057322"/>
                <a:gd name="connsiteY4" fmla="*/ 478575 h 1085850"/>
                <a:gd name="connsiteX5" fmla="*/ 316028 w 1057322"/>
                <a:gd name="connsiteY5" fmla="*/ 183994 h 1085850"/>
                <a:gd name="connsiteX6" fmla="*/ 427652 w 1057322"/>
                <a:gd name="connsiteY6" fmla="*/ 119548 h 1085850"/>
                <a:gd name="connsiteX7" fmla="*/ 465814 w 1057322"/>
                <a:gd name="connsiteY7" fmla="*/ 119548 h 1085850"/>
                <a:gd name="connsiteX8" fmla="*/ 560264 w 1057322"/>
                <a:gd name="connsiteY8" fmla="*/ 164355 h 1085850"/>
                <a:gd name="connsiteX9" fmla="*/ 427652 w 1057322"/>
                <a:gd name="connsiteY9" fmla="*/ 164355 h 1085850"/>
                <a:gd name="connsiteX10" fmla="*/ 354762 w 1057322"/>
                <a:gd name="connsiteY10" fmla="*/ 206302 h 1085850"/>
                <a:gd name="connsiteX11" fmla="*/ 184751 w 1057322"/>
                <a:gd name="connsiteY11" fmla="*/ 500883 h 1085850"/>
                <a:gd name="connsiteX12" fmla="*/ 184751 w 1057322"/>
                <a:gd name="connsiteY12" fmla="*/ 584967 h 1085850"/>
                <a:gd name="connsiteX13" fmla="*/ 354762 w 1057322"/>
                <a:gd name="connsiteY13" fmla="*/ 879548 h 1085850"/>
                <a:gd name="connsiteX14" fmla="*/ 427652 w 1057322"/>
                <a:gd name="connsiteY14" fmla="*/ 921495 h 1085850"/>
                <a:gd name="connsiteX15" fmla="*/ 768056 w 1057322"/>
                <a:gd name="connsiteY15" fmla="*/ 921495 h 1085850"/>
                <a:gd name="connsiteX16" fmla="*/ 840945 w 1057322"/>
                <a:gd name="connsiteY16" fmla="*/ 879548 h 1085850"/>
                <a:gd name="connsiteX17" fmla="*/ 877580 w 1057322"/>
                <a:gd name="connsiteY17" fmla="*/ 815865 h 1085850"/>
                <a:gd name="connsiteX18" fmla="*/ 876435 w 1057322"/>
                <a:gd name="connsiteY18" fmla="*/ 804807 h 1085850"/>
                <a:gd name="connsiteX19" fmla="*/ 833694 w 1057322"/>
                <a:gd name="connsiteY19" fmla="*/ 759237 h 1085850"/>
                <a:gd name="connsiteX20" fmla="*/ 825680 w 1057322"/>
                <a:gd name="connsiteY20" fmla="*/ 756377 h 1085850"/>
                <a:gd name="connsiteX21" fmla="*/ 818811 w 1057322"/>
                <a:gd name="connsiteY21" fmla="*/ 760953 h 1085850"/>
                <a:gd name="connsiteX22" fmla="*/ 789235 w 1057322"/>
                <a:gd name="connsiteY22" fmla="*/ 811861 h 1085850"/>
                <a:gd name="connsiteX23" fmla="*/ 735236 w 1057322"/>
                <a:gd name="connsiteY23" fmla="*/ 843131 h 1085850"/>
                <a:gd name="connsiteX24" fmla="*/ 460471 w 1057322"/>
                <a:gd name="connsiteY24" fmla="*/ 843131 h 1085850"/>
                <a:gd name="connsiteX25" fmla="*/ 406472 w 1057322"/>
                <a:gd name="connsiteY25" fmla="*/ 811861 h 1085850"/>
                <a:gd name="connsiteX26" fmla="*/ 269089 w 1057322"/>
                <a:gd name="connsiteY26" fmla="*/ 574099 h 1085850"/>
                <a:gd name="connsiteX27" fmla="*/ 269089 w 1057322"/>
                <a:gd name="connsiteY27" fmla="*/ 511751 h 1085850"/>
                <a:gd name="connsiteX28" fmla="*/ 406472 w 1057322"/>
                <a:gd name="connsiteY28" fmla="*/ 273989 h 1085850"/>
                <a:gd name="connsiteX29" fmla="*/ 460471 w 1057322"/>
                <a:gd name="connsiteY29" fmla="*/ 242719 h 1085850"/>
                <a:gd name="connsiteX30" fmla="*/ 735236 w 1057322"/>
                <a:gd name="connsiteY30" fmla="*/ 242719 h 1085850"/>
                <a:gd name="connsiteX31" fmla="*/ 789235 w 1057322"/>
                <a:gd name="connsiteY31" fmla="*/ 273989 h 1085850"/>
                <a:gd name="connsiteX32" fmla="*/ 832740 w 1057322"/>
                <a:gd name="connsiteY32" fmla="*/ 349112 h 1085850"/>
                <a:gd name="connsiteX33" fmla="*/ 838274 w 1057322"/>
                <a:gd name="connsiteY33" fmla="*/ 353497 h 1085850"/>
                <a:gd name="connsiteX34" fmla="*/ 868231 w 1057322"/>
                <a:gd name="connsiteY34" fmla="*/ 395063 h 1085850"/>
                <a:gd name="connsiteX35" fmla="*/ 816521 w 1057322"/>
                <a:gd name="connsiteY35" fmla="*/ 438916 h 1085850"/>
                <a:gd name="connsiteX36" fmla="*/ 781222 w 1057322"/>
                <a:gd name="connsiteY36" fmla="*/ 407075 h 1085850"/>
                <a:gd name="connsiteX37" fmla="*/ 787327 w 1057322"/>
                <a:gd name="connsiteY37" fmla="*/ 370085 h 1085850"/>
                <a:gd name="connsiteX38" fmla="*/ 787327 w 1057322"/>
                <a:gd name="connsiteY38" fmla="*/ 359980 h 1085850"/>
                <a:gd name="connsiteX39" fmla="*/ 750501 w 1057322"/>
                <a:gd name="connsiteY39" fmla="*/ 296297 h 1085850"/>
                <a:gd name="connsiteX40" fmla="*/ 735236 w 1057322"/>
                <a:gd name="connsiteY40" fmla="*/ 287526 h 1085850"/>
                <a:gd name="connsiteX41" fmla="*/ 460471 w 1057322"/>
                <a:gd name="connsiteY41" fmla="*/ 287526 h 1085850"/>
                <a:gd name="connsiteX42" fmla="*/ 445206 w 1057322"/>
                <a:gd name="connsiteY42" fmla="*/ 296297 h 1085850"/>
                <a:gd name="connsiteX43" fmla="*/ 307823 w 1057322"/>
                <a:gd name="connsiteY43" fmla="*/ 534059 h 1085850"/>
                <a:gd name="connsiteX44" fmla="*/ 307823 w 1057322"/>
                <a:gd name="connsiteY44" fmla="*/ 551791 h 1085850"/>
                <a:gd name="connsiteX45" fmla="*/ 445206 w 1057322"/>
                <a:gd name="connsiteY45" fmla="*/ 789553 h 1085850"/>
                <a:gd name="connsiteX46" fmla="*/ 460471 w 1057322"/>
                <a:gd name="connsiteY46" fmla="*/ 798324 h 1085850"/>
                <a:gd name="connsiteX47" fmla="*/ 735236 w 1057322"/>
                <a:gd name="connsiteY47" fmla="*/ 798324 h 1085850"/>
                <a:gd name="connsiteX48" fmla="*/ 750501 w 1057322"/>
                <a:gd name="connsiteY48" fmla="*/ 789553 h 1085850"/>
                <a:gd name="connsiteX49" fmla="*/ 808698 w 1057322"/>
                <a:gd name="connsiteY49" fmla="*/ 688881 h 1085850"/>
                <a:gd name="connsiteX50" fmla="*/ 931579 w 1057322"/>
                <a:gd name="connsiteY50" fmla="*/ 811861 h 1085850"/>
                <a:gd name="connsiteX51" fmla="*/ 879679 w 1057322"/>
                <a:gd name="connsiteY51" fmla="*/ 901856 h 1085850"/>
                <a:gd name="connsiteX52" fmla="*/ 768056 w 1057322"/>
                <a:gd name="connsiteY52" fmla="*/ 966302 h 1085850"/>
                <a:gd name="connsiteX53" fmla="*/ 95643 w 1057322"/>
                <a:gd name="connsiteY53" fmla="*/ 415655 h 1085850"/>
                <a:gd name="connsiteX54" fmla="*/ 95643 w 1057322"/>
                <a:gd name="connsiteY54" fmla="*/ 415655 h 1085850"/>
                <a:gd name="connsiteX55" fmla="*/ 267753 w 1057322"/>
                <a:gd name="connsiteY55" fmla="*/ 117832 h 1085850"/>
                <a:gd name="connsiteX56" fmla="*/ 394451 w 1057322"/>
                <a:gd name="connsiteY56" fmla="*/ 44616 h 1085850"/>
                <a:gd name="connsiteX57" fmla="*/ 801256 w 1057322"/>
                <a:gd name="connsiteY57" fmla="*/ 44616 h 1085850"/>
                <a:gd name="connsiteX58" fmla="*/ 927954 w 1057322"/>
                <a:gd name="connsiteY58" fmla="*/ 117832 h 1085850"/>
                <a:gd name="connsiteX59" fmla="*/ 962109 w 1057322"/>
                <a:gd name="connsiteY59" fmla="*/ 176939 h 1085850"/>
                <a:gd name="connsiteX60" fmla="*/ 959819 w 1057322"/>
                <a:gd name="connsiteY60" fmla="*/ 188761 h 1085850"/>
                <a:gd name="connsiteX61" fmla="*/ 915361 w 1057322"/>
                <a:gd name="connsiteY61" fmla="*/ 224415 h 1085850"/>
                <a:gd name="connsiteX62" fmla="*/ 907919 w 1057322"/>
                <a:gd name="connsiteY62" fmla="*/ 226322 h 1085850"/>
                <a:gd name="connsiteX63" fmla="*/ 901622 w 1057322"/>
                <a:gd name="connsiteY63" fmla="*/ 221937 h 1085850"/>
                <a:gd name="connsiteX64" fmla="*/ 879679 w 1057322"/>
                <a:gd name="connsiteY64" fmla="*/ 183994 h 1085850"/>
                <a:gd name="connsiteX65" fmla="*/ 768056 w 1057322"/>
                <a:gd name="connsiteY65" fmla="*/ 119548 h 1085850"/>
                <a:gd name="connsiteX66" fmla="*/ 589267 w 1057322"/>
                <a:gd name="connsiteY66" fmla="*/ 119548 h 1085850"/>
                <a:gd name="connsiteX67" fmla="*/ 683718 w 1057322"/>
                <a:gd name="connsiteY67" fmla="*/ 164355 h 1085850"/>
                <a:gd name="connsiteX68" fmla="*/ 768056 w 1057322"/>
                <a:gd name="connsiteY68" fmla="*/ 164355 h 1085850"/>
                <a:gd name="connsiteX69" fmla="*/ 840945 w 1057322"/>
                <a:gd name="connsiteY69" fmla="*/ 206302 h 1085850"/>
                <a:gd name="connsiteX70" fmla="*/ 898951 w 1057322"/>
                <a:gd name="connsiteY70" fmla="*/ 306784 h 1085850"/>
                <a:gd name="connsiteX71" fmla="*/ 936350 w 1057322"/>
                <a:gd name="connsiteY71" fmla="*/ 269222 h 1085850"/>
                <a:gd name="connsiteX72" fmla="*/ 939975 w 1057322"/>
                <a:gd name="connsiteY72" fmla="*/ 266934 h 1085850"/>
                <a:gd name="connsiteX73" fmla="*/ 977374 w 1057322"/>
                <a:gd name="connsiteY73" fmla="*/ 228229 h 1085850"/>
                <a:gd name="connsiteX74" fmla="*/ 1019352 w 1057322"/>
                <a:gd name="connsiteY74" fmla="*/ 186473 h 1085850"/>
                <a:gd name="connsiteX75" fmla="*/ 966688 w 1057322"/>
                <a:gd name="connsiteY75" fmla="*/ 95524 h 1085850"/>
                <a:gd name="connsiteX76" fmla="*/ 801256 w 1057322"/>
                <a:gd name="connsiteY76" fmla="*/ 0 h 1085850"/>
                <a:gd name="connsiteX77" fmla="*/ 394451 w 1057322"/>
                <a:gd name="connsiteY77" fmla="*/ 0 h 1085850"/>
                <a:gd name="connsiteX78" fmla="*/ 229019 w 1057322"/>
                <a:gd name="connsiteY78" fmla="*/ 95524 h 1085850"/>
                <a:gd name="connsiteX79" fmla="*/ 89347 w 1057322"/>
                <a:gd name="connsiteY79" fmla="*/ 337290 h 1085850"/>
                <a:gd name="connsiteX80" fmla="*/ 95643 w 1057322"/>
                <a:gd name="connsiteY80" fmla="*/ 415655 h 1085850"/>
                <a:gd name="connsiteX81" fmla="*/ 487375 w 1057322"/>
                <a:gd name="connsiteY81" fmla="*/ 1041043 h 1085850"/>
                <a:gd name="connsiteX82" fmla="*/ 487375 w 1057322"/>
                <a:gd name="connsiteY82" fmla="*/ 1041043 h 1085850"/>
                <a:gd name="connsiteX83" fmla="*/ 394451 w 1057322"/>
                <a:gd name="connsiteY83" fmla="*/ 1041043 h 1085850"/>
                <a:gd name="connsiteX84" fmla="*/ 267753 w 1057322"/>
                <a:gd name="connsiteY84" fmla="*/ 968018 h 1085850"/>
                <a:gd name="connsiteX85" fmla="*/ 64350 w 1057322"/>
                <a:gd name="connsiteY85" fmla="*/ 616046 h 1085850"/>
                <a:gd name="connsiteX86" fmla="*/ 56336 w 1057322"/>
                <a:gd name="connsiteY86" fmla="*/ 485820 h 1085850"/>
                <a:gd name="connsiteX87" fmla="*/ 56527 w 1057322"/>
                <a:gd name="connsiteY87" fmla="*/ 485820 h 1085850"/>
                <a:gd name="connsiteX88" fmla="*/ 50040 w 1057322"/>
                <a:gd name="connsiteY88" fmla="*/ 440060 h 1085850"/>
                <a:gd name="connsiteX89" fmla="*/ 38210 w 1057322"/>
                <a:gd name="connsiteY89" fmla="*/ 425760 h 1085850"/>
                <a:gd name="connsiteX90" fmla="*/ 25616 w 1057322"/>
                <a:gd name="connsiteY90" fmla="*/ 447496 h 1085850"/>
                <a:gd name="connsiteX91" fmla="*/ 25616 w 1057322"/>
                <a:gd name="connsiteY91" fmla="*/ 638354 h 1085850"/>
                <a:gd name="connsiteX92" fmla="*/ 229019 w 1057322"/>
                <a:gd name="connsiteY92" fmla="*/ 990326 h 1085850"/>
                <a:gd name="connsiteX93" fmla="*/ 394451 w 1057322"/>
                <a:gd name="connsiteY93" fmla="*/ 1085850 h 1085850"/>
                <a:gd name="connsiteX94" fmla="*/ 486421 w 1057322"/>
                <a:gd name="connsiteY94" fmla="*/ 1042378 h 1085850"/>
                <a:gd name="connsiteX95" fmla="*/ 487375 w 1057322"/>
                <a:gd name="connsiteY95" fmla="*/ 1041043 h 1085850"/>
                <a:gd name="connsiteX96" fmla="*/ 1005804 w 1057322"/>
                <a:gd name="connsiteY96" fmla="*/ 831500 h 1085850"/>
                <a:gd name="connsiteX97" fmla="*/ 1005804 w 1057322"/>
                <a:gd name="connsiteY97" fmla="*/ 831500 h 1085850"/>
                <a:gd name="connsiteX98" fmla="*/ 969360 w 1057322"/>
                <a:gd name="connsiteY98" fmla="*/ 867917 h 1085850"/>
                <a:gd name="connsiteX99" fmla="*/ 970695 w 1057322"/>
                <a:gd name="connsiteY99" fmla="*/ 887747 h 1085850"/>
                <a:gd name="connsiteX100" fmla="*/ 969932 w 1057322"/>
                <a:gd name="connsiteY100" fmla="*/ 895373 h 1085850"/>
                <a:gd name="connsiteX101" fmla="*/ 927954 w 1057322"/>
                <a:gd name="connsiteY101" fmla="*/ 968018 h 1085850"/>
                <a:gd name="connsiteX102" fmla="*/ 801256 w 1057322"/>
                <a:gd name="connsiteY102" fmla="*/ 1041043 h 1085850"/>
                <a:gd name="connsiteX103" fmla="*/ 609302 w 1057322"/>
                <a:gd name="connsiteY103" fmla="*/ 1041043 h 1085850"/>
                <a:gd name="connsiteX104" fmla="*/ 517523 w 1057322"/>
                <a:gd name="connsiteY104" fmla="*/ 1084706 h 1085850"/>
                <a:gd name="connsiteX105" fmla="*/ 516569 w 1057322"/>
                <a:gd name="connsiteY105" fmla="*/ 1085850 h 1085850"/>
                <a:gd name="connsiteX106" fmla="*/ 801256 w 1057322"/>
                <a:gd name="connsiteY106" fmla="*/ 1085850 h 1085850"/>
                <a:gd name="connsiteX107" fmla="*/ 966688 w 1057322"/>
                <a:gd name="connsiteY107" fmla="*/ 990326 h 1085850"/>
                <a:gd name="connsiteX108" fmla="*/ 1004850 w 1057322"/>
                <a:gd name="connsiteY108" fmla="*/ 924355 h 1085850"/>
                <a:gd name="connsiteX109" fmla="*/ 1013246 w 1057322"/>
                <a:gd name="connsiteY109" fmla="*/ 919588 h 1085850"/>
                <a:gd name="connsiteX110" fmla="*/ 1057323 w 1057322"/>
                <a:gd name="connsiteY110" fmla="*/ 875353 h 1085850"/>
                <a:gd name="connsiteX111" fmla="*/ 1005804 w 1057322"/>
                <a:gd name="connsiteY111" fmla="*/ 83150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57322" h="1085850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 w="191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66166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val 126">
            <a:extLst>
              <a:ext uri="{FF2B5EF4-FFF2-40B4-BE49-F238E27FC236}">
                <a16:creationId xmlns:a16="http://schemas.microsoft.com/office/drawing/2014/main" id="{615DCA0F-9127-4403-B1CC-7EFA157DE811}"/>
              </a:ext>
            </a:extLst>
          </p:cNvPr>
          <p:cNvSpPr/>
          <p:nvPr/>
        </p:nvSpPr>
        <p:spPr>
          <a:xfrm>
            <a:off x="264109" y="6243286"/>
            <a:ext cx="213492" cy="213492"/>
          </a:xfrm>
          <a:prstGeom prst="ellipse">
            <a:avLst/>
          </a:prstGeom>
          <a:noFill/>
          <a:ln w="38100" cap="flat">
            <a:solidFill>
              <a:srgbClr val="FF609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128" name="Segitiga Sama Kaki 127">
            <a:extLst>
              <a:ext uri="{FF2B5EF4-FFF2-40B4-BE49-F238E27FC236}">
                <a16:creationId xmlns:a16="http://schemas.microsoft.com/office/drawing/2014/main" id="{FE65F12D-6477-4E9E-BA35-05440A2738A6}"/>
              </a:ext>
            </a:extLst>
          </p:cNvPr>
          <p:cNvSpPr/>
          <p:nvPr/>
        </p:nvSpPr>
        <p:spPr>
          <a:xfrm rot="2477809">
            <a:off x="10691348" y="1768765"/>
            <a:ext cx="159171" cy="137217"/>
          </a:xfrm>
          <a:prstGeom prst="triangle">
            <a:avLst/>
          </a:prstGeom>
          <a:noFill/>
          <a:ln w="38100" cap="flat">
            <a:solidFill>
              <a:srgbClr val="FFB506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50" name="Kotak Teks 3">
            <a:extLst>
              <a:ext uri="{FF2B5EF4-FFF2-40B4-BE49-F238E27FC236}">
                <a16:creationId xmlns:a16="http://schemas.microsoft.com/office/drawing/2014/main" id="{2697440B-5331-B042-B70E-5858765619F6}"/>
              </a:ext>
            </a:extLst>
          </p:cNvPr>
          <p:cNvSpPr txBox="1"/>
          <p:nvPr/>
        </p:nvSpPr>
        <p:spPr>
          <a:xfrm>
            <a:off x="4920686" y="1463645"/>
            <a:ext cx="6446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PROCESS</a:t>
            </a:r>
            <a:endParaRPr lang="en-ID" sz="3000" spc="100" dirty="0">
              <a:solidFill>
                <a:srgbClr val="262668"/>
              </a:solidFill>
              <a:latin typeface="Poppins SemiBold" panose="00000700000000000000" pitchFamily="50" charset="0"/>
              <a:ea typeface="Roboto" panose="02000000000000000000" pitchFamily="2" charset="0"/>
              <a:cs typeface="Poppins SemiBold" panose="00000700000000000000" pitchFamily="50" charset="0"/>
            </a:endParaRPr>
          </a:p>
        </p:txBody>
      </p:sp>
      <p:grpSp>
        <p:nvGrpSpPr>
          <p:cNvPr id="29" name="Grup 186">
            <a:extLst>
              <a:ext uri="{FF2B5EF4-FFF2-40B4-BE49-F238E27FC236}">
                <a16:creationId xmlns:a16="http://schemas.microsoft.com/office/drawing/2014/main" id="{9A77D2F2-0527-DE4E-A26B-8C2BD9002636}"/>
              </a:ext>
            </a:extLst>
          </p:cNvPr>
          <p:cNvGrpSpPr/>
          <p:nvPr/>
        </p:nvGrpSpPr>
        <p:grpSpPr>
          <a:xfrm>
            <a:off x="715569" y="526399"/>
            <a:ext cx="2768855" cy="584775"/>
            <a:chOff x="648831" y="358817"/>
            <a:chExt cx="2768855" cy="584775"/>
          </a:xfrm>
        </p:grpSpPr>
        <p:sp>
          <p:nvSpPr>
            <p:cNvPr id="30" name="Kotak Teks 3">
              <a:extLst>
                <a:ext uri="{FF2B5EF4-FFF2-40B4-BE49-F238E27FC236}">
                  <a16:creationId xmlns:a16="http://schemas.microsoft.com/office/drawing/2014/main" id="{0FF7CA98-12B8-1C4B-92DE-D87A166DF57C}"/>
                </a:ext>
              </a:extLst>
            </p:cNvPr>
            <p:cNvSpPr txBox="1"/>
            <p:nvPr/>
          </p:nvSpPr>
          <p:spPr>
            <a:xfrm>
              <a:off x="968622" y="358817"/>
              <a:ext cx="2449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Team 2</a:t>
              </a:r>
            </a:p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KYC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Smart</a:t>
              </a:r>
              <a:r>
                <a:rPr lang="zh-CN" alt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Contract</a:t>
              </a:r>
              <a:endParaRPr lang="en-ID" sz="16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endParaRPr>
            </a:p>
          </p:txBody>
        </p:sp>
        <p:sp>
          <p:nvSpPr>
            <p:cNvPr id="31" name="Grafik 34">
              <a:extLst>
                <a:ext uri="{FF2B5EF4-FFF2-40B4-BE49-F238E27FC236}">
                  <a16:creationId xmlns:a16="http://schemas.microsoft.com/office/drawing/2014/main" id="{1749BCC2-B169-2541-892E-F8CA8A393485}"/>
                </a:ext>
              </a:extLst>
            </p:cNvPr>
            <p:cNvSpPr/>
            <p:nvPr/>
          </p:nvSpPr>
          <p:spPr>
            <a:xfrm>
              <a:off x="648831" y="398892"/>
              <a:ext cx="251615" cy="258404"/>
            </a:xfrm>
            <a:custGeom>
              <a:avLst/>
              <a:gdLst>
                <a:gd name="connsiteX0" fmla="*/ 768056 w 1057322"/>
                <a:gd name="connsiteY0" fmla="*/ 966302 h 1085850"/>
                <a:gd name="connsiteX1" fmla="*/ 427652 w 1057322"/>
                <a:gd name="connsiteY1" fmla="*/ 966302 h 1085850"/>
                <a:gd name="connsiteX2" fmla="*/ 316028 w 1057322"/>
                <a:gd name="connsiteY2" fmla="*/ 901856 h 1085850"/>
                <a:gd name="connsiteX3" fmla="*/ 146017 w 1057322"/>
                <a:gd name="connsiteY3" fmla="*/ 607275 h 1085850"/>
                <a:gd name="connsiteX4" fmla="*/ 146017 w 1057322"/>
                <a:gd name="connsiteY4" fmla="*/ 478575 h 1085850"/>
                <a:gd name="connsiteX5" fmla="*/ 316028 w 1057322"/>
                <a:gd name="connsiteY5" fmla="*/ 183994 h 1085850"/>
                <a:gd name="connsiteX6" fmla="*/ 427652 w 1057322"/>
                <a:gd name="connsiteY6" fmla="*/ 119548 h 1085850"/>
                <a:gd name="connsiteX7" fmla="*/ 465814 w 1057322"/>
                <a:gd name="connsiteY7" fmla="*/ 119548 h 1085850"/>
                <a:gd name="connsiteX8" fmla="*/ 560264 w 1057322"/>
                <a:gd name="connsiteY8" fmla="*/ 164355 h 1085850"/>
                <a:gd name="connsiteX9" fmla="*/ 427652 w 1057322"/>
                <a:gd name="connsiteY9" fmla="*/ 164355 h 1085850"/>
                <a:gd name="connsiteX10" fmla="*/ 354762 w 1057322"/>
                <a:gd name="connsiteY10" fmla="*/ 206302 h 1085850"/>
                <a:gd name="connsiteX11" fmla="*/ 184751 w 1057322"/>
                <a:gd name="connsiteY11" fmla="*/ 500883 h 1085850"/>
                <a:gd name="connsiteX12" fmla="*/ 184751 w 1057322"/>
                <a:gd name="connsiteY12" fmla="*/ 584967 h 1085850"/>
                <a:gd name="connsiteX13" fmla="*/ 354762 w 1057322"/>
                <a:gd name="connsiteY13" fmla="*/ 879548 h 1085850"/>
                <a:gd name="connsiteX14" fmla="*/ 427652 w 1057322"/>
                <a:gd name="connsiteY14" fmla="*/ 921495 h 1085850"/>
                <a:gd name="connsiteX15" fmla="*/ 768056 w 1057322"/>
                <a:gd name="connsiteY15" fmla="*/ 921495 h 1085850"/>
                <a:gd name="connsiteX16" fmla="*/ 840945 w 1057322"/>
                <a:gd name="connsiteY16" fmla="*/ 879548 h 1085850"/>
                <a:gd name="connsiteX17" fmla="*/ 877580 w 1057322"/>
                <a:gd name="connsiteY17" fmla="*/ 815865 h 1085850"/>
                <a:gd name="connsiteX18" fmla="*/ 876435 w 1057322"/>
                <a:gd name="connsiteY18" fmla="*/ 804807 h 1085850"/>
                <a:gd name="connsiteX19" fmla="*/ 833694 w 1057322"/>
                <a:gd name="connsiteY19" fmla="*/ 759237 h 1085850"/>
                <a:gd name="connsiteX20" fmla="*/ 825680 w 1057322"/>
                <a:gd name="connsiteY20" fmla="*/ 756377 h 1085850"/>
                <a:gd name="connsiteX21" fmla="*/ 818811 w 1057322"/>
                <a:gd name="connsiteY21" fmla="*/ 760953 h 1085850"/>
                <a:gd name="connsiteX22" fmla="*/ 789235 w 1057322"/>
                <a:gd name="connsiteY22" fmla="*/ 811861 h 1085850"/>
                <a:gd name="connsiteX23" fmla="*/ 735236 w 1057322"/>
                <a:gd name="connsiteY23" fmla="*/ 843131 h 1085850"/>
                <a:gd name="connsiteX24" fmla="*/ 460471 w 1057322"/>
                <a:gd name="connsiteY24" fmla="*/ 843131 h 1085850"/>
                <a:gd name="connsiteX25" fmla="*/ 406472 w 1057322"/>
                <a:gd name="connsiteY25" fmla="*/ 811861 h 1085850"/>
                <a:gd name="connsiteX26" fmla="*/ 269089 w 1057322"/>
                <a:gd name="connsiteY26" fmla="*/ 574099 h 1085850"/>
                <a:gd name="connsiteX27" fmla="*/ 269089 w 1057322"/>
                <a:gd name="connsiteY27" fmla="*/ 511751 h 1085850"/>
                <a:gd name="connsiteX28" fmla="*/ 406472 w 1057322"/>
                <a:gd name="connsiteY28" fmla="*/ 273989 h 1085850"/>
                <a:gd name="connsiteX29" fmla="*/ 460471 w 1057322"/>
                <a:gd name="connsiteY29" fmla="*/ 242719 h 1085850"/>
                <a:gd name="connsiteX30" fmla="*/ 735236 w 1057322"/>
                <a:gd name="connsiteY30" fmla="*/ 242719 h 1085850"/>
                <a:gd name="connsiteX31" fmla="*/ 789235 w 1057322"/>
                <a:gd name="connsiteY31" fmla="*/ 273989 h 1085850"/>
                <a:gd name="connsiteX32" fmla="*/ 832740 w 1057322"/>
                <a:gd name="connsiteY32" fmla="*/ 349112 h 1085850"/>
                <a:gd name="connsiteX33" fmla="*/ 838274 w 1057322"/>
                <a:gd name="connsiteY33" fmla="*/ 353497 h 1085850"/>
                <a:gd name="connsiteX34" fmla="*/ 868231 w 1057322"/>
                <a:gd name="connsiteY34" fmla="*/ 395063 h 1085850"/>
                <a:gd name="connsiteX35" fmla="*/ 816521 w 1057322"/>
                <a:gd name="connsiteY35" fmla="*/ 438916 h 1085850"/>
                <a:gd name="connsiteX36" fmla="*/ 781222 w 1057322"/>
                <a:gd name="connsiteY36" fmla="*/ 407075 h 1085850"/>
                <a:gd name="connsiteX37" fmla="*/ 787327 w 1057322"/>
                <a:gd name="connsiteY37" fmla="*/ 370085 h 1085850"/>
                <a:gd name="connsiteX38" fmla="*/ 787327 w 1057322"/>
                <a:gd name="connsiteY38" fmla="*/ 359980 h 1085850"/>
                <a:gd name="connsiteX39" fmla="*/ 750501 w 1057322"/>
                <a:gd name="connsiteY39" fmla="*/ 296297 h 1085850"/>
                <a:gd name="connsiteX40" fmla="*/ 735236 w 1057322"/>
                <a:gd name="connsiteY40" fmla="*/ 287526 h 1085850"/>
                <a:gd name="connsiteX41" fmla="*/ 460471 w 1057322"/>
                <a:gd name="connsiteY41" fmla="*/ 287526 h 1085850"/>
                <a:gd name="connsiteX42" fmla="*/ 445206 w 1057322"/>
                <a:gd name="connsiteY42" fmla="*/ 296297 h 1085850"/>
                <a:gd name="connsiteX43" fmla="*/ 307823 w 1057322"/>
                <a:gd name="connsiteY43" fmla="*/ 534059 h 1085850"/>
                <a:gd name="connsiteX44" fmla="*/ 307823 w 1057322"/>
                <a:gd name="connsiteY44" fmla="*/ 551791 h 1085850"/>
                <a:gd name="connsiteX45" fmla="*/ 445206 w 1057322"/>
                <a:gd name="connsiteY45" fmla="*/ 789553 h 1085850"/>
                <a:gd name="connsiteX46" fmla="*/ 460471 w 1057322"/>
                <a:gd name="connsiteY46" fmla="*/ 798324 h 1085850"/>
                <a:gd name="connsiteX47" fmla="*/ 735236 w 1057322"/>
                <a:gd name="connsiteY47" fmla="*/ 798324 h 1085850"/>
                <a:gd name="connsiteX48" fmla="*/ 750501 w 1057322"/>
                <a:gd name="connsiteY48" fmla="*/ 789553 h 1085850"/>
                <a:gd name="connsiteX49" fmla="*/ 808698 w 1057322"/>
                <a:gd name="connsiteY49" fmla="*/ 688881 h 1085850"/>
                <a:gd name="connsiteX50" fmla="*/ 931579 w 1057322"/>
                <a:gd name="connsiteY50" fmla="*/ 811861 h 1085850"/>
                <a:gd name="connsiteX51" fmla="*/ 879679 w 1057322"/>
                <a:gd name="connsiteY51" fmla="*/ 901856 h 1085850"/>
                <a:gd name="connsiteX52" fmla="*/ 768056 w 1057322"/>
                <a:gd name="connsiteY52" fmla="*/ 966302 h 1085850"/>
                <a:gd name="connsiteX53" fmla="*/ 95643 w 1057322"/>
                <a:gd name="connsiteY53" fmla="*/ 415655 h 1085850"/>
                <a:gd name="connsiteX54" fmla="*/ 95643 w 1057322"/>
                <a:gd name="connsiteY54" fmla="*/ 415655 h 1085850"/>
                <a:gd name="connsiteX55" fmla="*/ 267753 w 1057322"/>
                <a:gd name="connsiteY55" fmla="*/ 117832 h 1085850"/>
                <a:gd name="connsiteX56" fmla="*/ 394451 w 1057322"/>
                <a:gd name="connsiteY56" fmla="*/ 44616 h 1085850"/>
                <a:gd name="connsiteX57" fmla="*/ 801256 w 1057322"/>
                <a:gd name="connsiteY57" fmla="*/ 44616 h 1085850"/>
                <a:gd name="connsiteX58" fmla="*/ 927954 w 1057322"/>
                <a:gd name="connsiteY58" fmla="*/ 117832 h 1085850"/>
                <a:gd name="connsiteX59" fmla="*/ 962109 w 1057322"/>
                <a:gd name="connsiteY59" fmla="*/ 176939 h 1085850"/>
                <a:gd name="connsiteX60" fmla="*/ 959819 w 1057322"/>
                <a:gd name="connsiteY60" fmla="*/ 188761 h 1085850"/>
                <a:gd name="connsiteX61" fmla="*/ 915361 w 1057322"/>
                <a:gd name="connsiteY61" fmla="*/ 224415 h 1085850"/>
                <a:gd name="connsiteX62" fmla="*/ 907919 w 1057322"/>
                <a:gd name="connsiteY62" fmla="*/ 226322 h 1085850"/>
                <a:gd name="connsiteX63" fmla="*/ 901622 w 1057322"/>
                <a:gd name="connsiteY63" fmla="*/ 221937 h 1085850"/>
                <a:gd name="connsiteX64" fmla="*/ 879679 w 1057322"/>
                <a:gd name="connsiteY64" fmla="*/ 183994 h 1085850"/>
                <a:gd name="connsiteX65" fmla="*/ 768056 w 1057322"/>
                <a:gd name="connsiteY65" fmla="*/ 119548 h 1085850"/>
                <a:gd name="connsiteX66" fmla="*/ 589267 w 1057322"/>
                <a:gd name="connsiteY66" fmla="*/ 119548 h 1085850"/>
                <a:gd name="connsiteX67" fmla="*/ 683718 w 1057322"/>
                <a:gd name="connsiteY67" fmla="*/ 164355 h 1085850"/>
                <a:gd name="connsiteX68" fmla="*/ 768056 w 1057322"/>
                <a:gd name="connsiteY68" fmla="*/ 164355 h 1085850"/>
                <a:gd name="connsiteX69" fmla="*/ 840945 w 1057322"/>
                <a:gd name="connsiteY69" fmla="*/ 206302 h 1085850"/>
                <a:gd name="connsiteX70" fmla="*/ 898951 w 1057322"/>
                <a:gd name="connsiteY70" fmla="*/ 306784 h 1085850"/>
                <a:gd name="connsiteX71" fmla="*/ 936350 w 1057322"/>
                <a:gd name="connsiteY71" fmla="*/ 269222 h 1085850"/>
                <a:gd name="connsiteX72" fmla="*/ 939975 w 1057322"/>
                <a:gd name="connsiteY72" fmla="*/ 266934 h 1085850"/>
                <a:gd name="connsiteX73" fmla="*/ 977374 w 1057322"/>
                <a:gd name="connsiteY73" fmla="*/ 228229 h 1085850"/>
                <a:gd name="connsiteX74" fmla="*/ 1019352 w 1057322"/>
                <a:gd name="connsiteY74" fmla="*/ 186473 h 1085850"/>
                <a:gd name="connsiteX75" fmla="*/ 966688 w 1057322"/>
                <a:gd name="connsiteY75" fmla="*/ 95524 h 1085850"/>
                <a:gd name="connsiteX76" fmla="*/ 801256 w 1057322"/>
                <a:gd name="connsiteY76" fmla="*/ 0 h 1085850"/>
                <a:gd name="connsiteX77" fmla="*/ 394451 w 1057322"/>
                <a:gd name="connsiteY77" fmla="*/ 0 h 1085850"/>
                <a:gd name="connsiteX78" fmla="*/ 229019 w 1057322"/>
                <a:gd name="connsiteY78" fmla="*/ 95524 h 1085850"/>
                <a:gd name="connsiteX79" fmla="*/ 89347 w 1057322"/>
                <a:gd name="connsiteY79" fmla="*/ 337290 h 1085850"/>
                <a:gd name="connsiteX80" fmla="*/ 95643 w 1057322"/>
                <a:gd name="connsiteY80" fmla="*/ 415655 h 1085850"/>
                <a:gd name="connsiteX81" fmla="*/ 487375 w 1057322"/>
                <a:gd name="connsiteY81" fmla="*/ 1041043 h 1085850"/>
                <a:gd name="connsiteX82" fmla="*/ 487375 w 1057322"/>
                <a:gd name="connsiteY82" fmla="*/ 1041043 h 1085850"/>
                <a:gd name="connsiteX83" fmla="*/ 394451 w 1057322"/>
                <a:gd name="connsiteY83" fmla="*/ 1041043 h 1085850"/>
                <a:gd name="connsiteX84" fmla="*/ 267753 w 1057322"/>
                <a:gd name="connsiteY84" fmla="*/ 968018 h 1085850"/>
                <a:gd name="connsiteX85" fmla="*/ 64350 w 1057322"/>
                <a:gd name="connsiteY85" fmla="*/ 616046 h 1085850"/>
                <a:gd name="connsiteX86" fmla="*/ 56336 w 1057322"/>
                <a:gd name="connsiteY86" fmla="*/ 485820 h 1085850"/>
                <a:gd name="connsiteX87" fmla="*/ 56527 w 1057322"/>
                <a:gd name="connsiteY87" fmla="*/ 485820 h 1085850"/>
                <a:gd name="connsiteX88" fmla="*/ 50040 w 1057322"/>
                <a:gd name="connsiteY88" fmla="*/ 440060 h 1085850"/>
                <a:gd name="connsiteX89" fmla="*/ 38210 w 1057322"/>
                <a:gd name="connsiteY89" fmla="*/ 425760 h 1085850"/>
                <a:gd name="connsiteX90" fmla="*/ 25616 w 1057322"/>
                <a:gd name="connsiteY90" fmla="*/ 447496 h 1085850"/>
                <a:gd name="connsiteX91" fmla="*/ 25616 w 1057322"/>
                <a:gd name="connsiteY91" fmla="*/ 638354 h 1085850"/>
                <a:gd name="connsiteX92" fmla="*/ 229019 w 1057322"/>
                <a:gd name="connsiteY92" fmla="*/ 990326 h 1085850"/>
                <a:gd name="connsiteX93" fmla="*/ 394451 w 1057322"/>
                <a:gd name="connsiteY93" fmla="*/ 1085850 h 1085850"/>
                <a:gd name="connsiteX94" fmla="*/ 486421 w 1057322"/>
                <a:gd name="connsiteY94" fmla="*/ 1042378 h 1085850"/>
                <a:gd name="connsiteX95" fmla="*/ 487375 w 1057322"/>
                <a:gd name="connsiteY95" fmla="*/ 1041043 h 1085850"/>
                <a:gd name="connsiteX96" fmla="*/ 1005804 w 1057322"/>
                <a:gd name="connsiteY96" fmla="*/ 831500 h 1085850"/>
                <a:gd name="connsiteX97" fmla="*/ 1005804 w 1057322"/>
                <a:gd name="connsiteY97" fmla="*/ 831500 h 1085850"/>
                <a:gd name="connsiteX98" fmla="*/ 969360 w 1057322"/>
                <a:gd name="connsiteY98" fmla="*/ 867917 h 1085850"/>
                <a:gd name="connsiteX99" fmla="*/ 970695 w 1057322"/>
                <a:gd name="connsiteY99" fmla="*/ 887747 h 1085850"/>
                <a:gd name="connsiteX100" fmla="*/ 969932 w 1057322"/>
                <a:gd name="connsiteY100" fmla="*/ 895373 h 1085850"/>
                <a:gd name="connsiteX101" fmla="*/ 927954 w 1057322"/>
                <a:gd name="connsiteY101" fmla="*/ 968018 h 1085850"/>
                <a:gd name="connsiteX102" fmla="*/ 801256 w 1057322"/>
                <a:gd name="connsiteY102" fmla="*/ 1041043 h 1085850"/>
                <a:gd name="connsiteX103" fmla="*/ 609302 w 1057322"/>
                <a:gd name="connsiteY103" fmla="*/ 1041043 h 1085850"/>
                <a:gd name="connsiteX104" fmla="*/ 517523 w 1057322"/>
                <a:gd name="connsiteY104" fmla="*/ 1084706 h 1085850"/>
                <a:gd name="connsiteX105" fmla="*/ 516569 w 1057322"/>
                <a:gd name="connsiteY105" fmla="*/ 1085850 h 1085850"/>
                <a:gd name="connsiteX106" fmla="*/ 801256 w 1057322"/>
                <a:gd name="connsiteY106" fmla="*/ 1085850 h 1085850"/>
                <a:gd name="connsiteX107" fmla="*/ 966688 w 1057322"/>
                <a:gd name="connsiteY107" fmla="*/ 990326 h 1085850"/>
                <a:gd name="connsiteX108" fmla="*/ 1004850 w 1057322"/>
                <a:gd name="connsiteY108" fmla="*/ 924355 h 1085850"/>
                <a:gd name="connsiteX109" fmla="*/ 1013246 w 1057322"/>
                <a:gd name="connsiteY109" fmla="*/ 919588 h 1085850"/>
                <a:gd name="connsiteX110" fmla="*/ 1057323 w 1057322"/>
                <a:gd name="connsiteY110" fmla="*/ 875353 h 1085850"/>
                <a:gd name="connsiteX111" fmla="*/ 1005804 w 1057322"/>
                <a:gd name="connsiteY111" fmla="*/ 83150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57322" h="1085850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 w="191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1" name="Bentuk Bebas: Bentuk 23">
            <a:extLst>
              <a:ext uri="{FF2B5EF4-FFF2-40B4-BE49-F238E27FC236}">
                <a16:creationId xmlns:a16="http://schemas.microsoft.com/office/drawing/2014/main" id="{0DAE31E3-9074-2B40-A332-12A382595A46}"/>
              </a:ext>
            </a:extLst>
          </p:cNvPr>
          <p:cNvSpPr/>
          <p:nvPr/>
        </p:nvSpPr>
        <p:spPr>
          <a:xfrm rot="18900000">
            <a:off x="8448643" y="3158430"/>
            <a:ext cx="5838036" cy="3747729"/>
          </a:xfrm>
          <a:custGeom>
            <a:avLst/>
            <a:gdLst>
              <a:gd name="connsiteX0" fmla="*/ 5838036 w 5838036"/>
              <a:gd name="connsiteY0" fmla="*/ 120639 h 3747729"/>
              <a:gd name="connsiteX1" fmla="*/ 2210946 w 5838036"/>
              <a:gd name="connsiteY1" fmla="*/ 3747729 h 3747729"/>
              <a:gd name="connsiteX2" fmla="*/ 0 w 5838036"/>
              <a:gd name="connsiteY2" fmla="*/ 1536784 h 3747729"/>
              <a:gd name="connsiteX3" fmla="*/ 107708 w 5838036"/>
              <a:gd name="connsiteY3" fmla="*/ 1472256 h 3747729"/>
              <a:gd name="connsiteX4" fmla="*/ 1010338 w 5838036"/>
              <a:gd name="connsiteY4" fmla="*/ 1401458 h 3747729"/>
              <a:gd name="connsiteX5" fmla="*/ 2903195 w 5838036"/>
              <a:gd name="connsiteY5" fmla="*/ 1574060 h 3747729"/>
              <a:gd name="connsiteX6" fmla="*/ 5313138 w 5838036"/>
              <a:gd name="connsiteY6" fmla="*/ 0 h 3747729"/>
              <a:gd name="connsiteX7" fmla="*/ 5741188 w 5838036"/>
              <a:gd name="connsiteY7" fmla="*/ 79204 h 374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38036" h="3747729">
                <a:moveTo>
                  <a:pt x="5838036" y="120639"/>
                </a:moveTo>
                <a:lnTo>
                  <a:pt x="2210946" y="3747729"/>
                </a:lnTo>
                <a:lnTo>
                  <a:pt x="0" y="1536784"/>
                </a:lnTo>
                <a:lnTo>
                  <a:pt x="107708" y="1472256"/>
                </a:lnTo>
                <a:cubicBezTo>
                  <a:pt x="371795" y="1335050"/>
                  <a:pt x="695178" y="1307955"/>
                  <a:pt x="1010338" y="1401458"/>
                </a:cubicBezTo>
                <a:cubicBezTo>
                  <a:pt x="1010338" y="1401458"/>
                  <a:pt x="2080172" y="1794503"/>
                  <a:pt x="2903195" y="1574060"/>
                </a:cubicBezTo>
                <a:cubicBezTo>
                  <a:pt x="3726217" y="1353616"/>
                  <a:pt x="4108166" y="0"/>
                  <a:pt x="5313138" y="0"/>
                </a:cubicBezTo>
                <a:cubicBezTo>
                  <a:pt x="5463642" y="0"/>
                  <a:pt x="5606801" y="28230"/>
                  <a:pt x="5741188" y="79204"/>
                </a:cubicBezTo>
                <a:close/>
              </a:path>
            </a:pathLst>
          </a:custGeom>
          <a:gradFill flip="none" rotWithShape="1">
            <a:gsLst>
              <a:gs pos="0">
                <a:srgbClr val="1A1A47"/>
              </a:gs>
              <a:gs pos="100000">
                <a:srgbClr val="262668"/>
              </a:gs>
            </a:gsLst>
            <a:lin ang="2700000" scaled="1"/>
            <a:tileRect/>
          </a:gradFill>
          <a:ln w="3430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pic>
        <p:nvPicPr>
          <p:cNvPr id="3" name="Picture 2" descr="A picture containing screen, laptop, television, room&#10;&#10;Description automatically generated">
            <a:extLst>
              <a:ext uri="{FF2B5EF4-FFF2-40B4-BE49-F238E27FC236}">
                <a16:creationId xmlns:a16="http://schemas.microsoft.com/office/drawing/2014/main" id="{C4981987-DE34-C841-8B88-88127DF90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" y="1941443"/>
            <a:ext cx="6466607" cy="3930547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54BE60-F722-994D-A47B-E25EBC0242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0" t="13169" r="16230" b="2252"/>
          <a:stretch/>
        </p:blipFill>
        <p:spPr>
          <a:xfrm>
            <a:off x="6217186" y="2107733"/>
            <a:ext cx="4931884" cy="3368248"/>
          </a:xfrm>
          <a:prstGeom prst="rect">
            <a:avLst/>
          </a:prstGeom>
        </p:spPr>
      </p:pic>
      <p:sp>
        <p:nvSpPr>
          <p:cNvPr id="12" name="Kotak Teks 3">
            <a:extLst>
              <a:ext uri="{FF2B5EF4-FFF2-40B4-BE49-F238E27FC236}">
                <a16:creationId xmlns:a16="http://schemas.microsoft.com/office/drawing/2014/main" id="{6ACE7113-4050-624F-B4CF-7828DD402D24}"/>
              </a:ext>
            </a:extLst>
          </p:cNvPr>
          <p:cNvSpPr txBox="1"/>
          <p:nvPr/>
        </p:nvSpPr>
        <p:spPr>
          <a:xfrm>
            <a:off x="-401334" y="1539845"/>
            <a:ext cx="6446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STRUCTURE</a:t>
            </a:r>
            <a:endParaRPr lang="en-ID" sz="3000" spc="100" dirty="0">
              <a:solidFill>
                <a:srgbClr val="262668"/>
              </a:solidFill>
              <a:latin typeface="Poppins SemiBold" panose="00000700000000000000" pitchFamily="50" charset="0"/>
              <a:ea typeface="Roboto" panose="02000000000000000000" pitchFamily="2" charset="0"/>
              <a:cs typeface="Poppins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6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BFFD83-8D58-48CE-934E-92DB220870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04" y="1578493"/>
            <a:ext cx="9307962" cy="5387682"/>
          </a:xfrm>
          <a:prstGeom prst="rect">
            <a:avLst/>
          </a:prstGeom>
        </p:spPr>
      </p:pic>
      <p:sp>
        <p:nvSpPr>
          <p:cNvPr id="20" name="Kotak Teks 3">
            <a:extLst>
              <a:ext uri="{FF2B5EF4-FFF2-40B4-BE49-F238E27FC236}">
                <a16:creationId xmlns:a16="http://schemas.microsoft.com/office/drawing/2014/main" id="{A33711AD-CEE1-F347-8C5B-32391FE95EDF}"/>
              </a:ext>
            </a:extLst>
          </p:cNvPr>
          <p:cNvSpPr txBox="1"/>
          <p:nvPr/>
        </p:nvSpPr>
        <p:spPr>
          <a:xfrm>
            <a:off x="3094669" y="891772"/>
            <a:ext cx="6446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PROTOTYPE </a:t>
            </a:r>
            <a:endParaRPr lang="en-ID" sz="3000" spc="100" dirty="0">
              <a:solidFill>
                <a:srgbClr val="262668"/>
              </a:solidFill>
              <a:latin typeface="Poppins SemiBold" panose="00000700000000000000" pitchFamily="50" charset="0"/>
              <a:ea typeface="Roboto" panose="02000000000000000000" pitchFamily="2" charset="0"/>
              <a:cs typeface="Poppins SemiBold" panose="00000700000000000000" pitchFamily="50" charset="0"/>
            </a:endParaRPr>
          </a:p>
        </p:txBody>
      </p:sp>
      <p:grpSp>
        <p:nvGrpSpPr>
          <p:cNvPr id="21" name="Grup 186">
            <a:extLst>
              <a:ext uri="{FF2B5EF4-FFF2-40B4-BE49-F238E27FC236}">
                <a16:creationId xmlns:a16="http://schemas.microsoft.com/office/drawing/2014/main" id="{623C248C-5F08-3E40-AB4A-514A624B11AC}"/>
              </a:ext>
            </a:extLst>
          </p:cNvPr>
          <p:cNvGrpSpPr/>
          <p:nvPr/>
        </p:nvGrpSpPr>
        <p:grpSpPr>
          <a:xfrm>
            <a:off x="715569" y="341928"/>
            <a:ext cx="2768855" cy="584775"/>
            <a:chOff x="648831" y="358817"/>
            <a:chExt cx="2768855" cy="584775"/>
          </a:xfrm>
        </p:grpSpPr>
        <p:sp>
          <p:nvSpPr>
            <p:cNvPr id="36" name="Kotak Teks 3">
              <a:extLst>
                <a:ext uri="{FF2B5EF4-FFF2-40B4-BE49-F238E27FC236}">
                  <a16:creationId xmlns:a16="http://schemas.microsoft.com/office/drawing/2014/main" id="{B10AEAD6-493D-194C-B1F1-EB74320FDF6D}"/>
                </a:ext>
              </a:extLst>
            </p:cNvPr>
            <p:cNvSpPr txBox="1"/>
            <p:nvPr/>
          </p:nvSpPr>
          <p:spPr>
            <a:xfrm>
              <a:off x="968622" y="358817"/>
              <a:ext cx="2449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Team 2</a:t>
              </a:r>
            </a:p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KYC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Smart</a:t>
              </a:r>
              <a:r>
                <a:rPr lang="zh-CN" alt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Contract</a:t>
              </a:r>
              <a:endParaRPr lang="en-ID" sz="16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endParaRPr>
            </a:p>
          </p:txBody>
        </p:sp>
        <p:sp>
          <p:nvSpPr>
            <p:cNvPr id="37" name="Grafik 34">
              <a:extLst>
                <a:ext uri="{FF2B5EF4-FFF2-40B4-BE49-F238E27FC236}">
                  <a16:creationId xmlns:a16="http://schemas.microsoft.com/office/drawing/2014/main" id="{AF4C3EFA-4F99-3E4F-AF94-D7D1E53AA703}"/>
                </a:ext>
              </a:extLst>
            </p:cNvPr>
            <p:cNvSpPr/>
            <p:nvPr/>
          </p:nvSpPr>
          <p:spPr>
            <a:xfrm>
              <a:off x="648831" y="398892"/>
              <a:ext cx="251615" cy="258404"/>
            </a:xfrm>
            <a:custGeom>
              <a:avLst/>
              <a:gdLst>
                <a:gd name="connsiteX0" fmla="*/ 768056 w 1057322"/>
                <a:gd name="connsiteY0" fmla="*/ 966302 h 1085850"/>
                <a:gd name="connsiteX1" fmla="*/ 427652 w 1057322"/>
                <a:gd name="connsiteY1" fmla="*/ 966302 h 1085850"/>
                <a:gd name="connsiteX2" fmla="*/ 316028 w 1057322"/>
                <a:gd name="connsiteY2" fmla="*/ 901856 h 1085850"/>
                <a:gd name="connsiteX3" fmla="*/ 146017 w 1057322"/>
                <a:gd name="connsiteY3" fmla="*/ 607275 h 1085850"/>
                <a:gd name="connsiteX4" fmla="*/ 146017 w 1057322"/>
                <a:gd name="connsiteY4" fmla="*/ 478575 h 1085850"/>
                <a:gd name="connsiteX5" fmla="*/ 316028 w 1057322"/>
                <a:gd name="connsiteY5" fmla="*/ 183994 h 1085850"/>
                <a:gd name="connsiteX6" fmla="*/ 427652 w 1057322"/>
                <a:gd name="connsiteY6" fmla="*/ 119548 h 1085850"/>
                <a:gd name="connsiteX7" fmla="*/ 465814 w 1057322"/>
                <a:gd name="connsiteY7" fmla="*/ 119548 h 1085850"/>
                <a:gd name="connsiteX8" fmla="*/ 560264 w 1057322"/>
                <a:gd name="connsiteY8" fmla="*/ 164355 h 1085850"/>
                <a:gd name="connsiteX9" fmla="*/ 427652 w 1057322"/>
                <a:gd name="connsiteY9" fmla="*/ 164355 h 1085850"/>
                <a:gd name="connsiteX10" fmla="*/ 354762 w 1057322"/>
                <a:gd name="connsiteY10" fmla="*/ 206302 h 1085850"/>
                <a:gd name="connsiteX11" fmla="*/ 184751 w 1057322"/>
                <a:gd name="connsiteY11" fmla="*/ 500883 h 1085850"/>
                <a:gd name="connsiteX12" fmla="*/ 184751 w 1057322"/>
                <a:gd name="connsiteY12" fmla="*/ 584967 h 1085850"/>
                <a:gd name="connsiteX13" fmla="*/ 354762 w 1057322"/>
                <a:gd name="connsiteY13" fmla="*/ 879548 h 1085850"/>
                <a:gd name="connsiteX14" fmla="*/ 427652 w 1057322"/>
                <a:gd name="connsiteY14" fmla="*/ 921495 h 1085850"/>
                <a:gd name="connsiteX15" fmla="*/ 768056 w 1057322"/>
                <a:gd name="connsiteY15" fmla="*/ 921495 h 1085850"/>
                <a:gd name="connsiteX16" fmla="*/ 840945 w 1057322"/>
                <a:gd name="connsiteY16" fmla="*/ 879548 h 1085850"/>
                <a:gd name="connsiteX17" fmla="*/ 877580 w 1057322"/>
                <a:gd name="connsiteY17" fmla="*/ 815865 h 1085850"/>
                <a:gd name="connsiteX18" fmla="*/ 876435 w 1057322"/>
                <a:gd name="connsiteY18" fmla="*/ 804807 h 1085850"/>
                <a:gd name="connsiteX19" fmla="*/ 833694 w 1057322"/>
                <a:gd name="connsiteY19" fmla="*/ 759237 h 1085850"/>
                <a:gd name="connsiteX20" fmla="*/ 825680 w 1057322"/>
                <a:gd name="connsiteY20" fmla="*/ 756377 h 1085850"/>
                <a:gd name="connsiteX21" fmla="*/ 818811 w 1057322"/>
                <a:gd name="connsiteY21" fmla="*/ 760953 h 1085850"/>
                <a:gd name="connsiteX22" fmla="*/ 789235 w 1057322"/>
                <a:gd name="connsiteY22" fmla="*/ 811861 h 1085850"/>
                <a:gd name="connsiteX23" fmla="*/ 735236 w 1057322"/>
                <a:gd name="connsiteY23" fmla="*/ 843131 h 1085850"/>
                <a:gd name="connsiteX24" fmla="*/ 460471 w 1057322"/>
                <a:gd name="connsiteY24" fmla="*/ 843131 h 1085850"/>
                <a:gd name="connsiteX25" fmla="*/ 406472 w 1057322"/>
                <a:gd name="connsiteY25" fmla="*/ 811861 h 1085850"/>
                <a:gd name="connsiteX26" fmla="*/ 269089 w 1057322"/>
                <a:gd name="connsiteY26" fmla="*/ 574099 h 1085850"/>
                <a:gd name="connsiteX27" fmla="*/ 269089 w 1057322"/>
                <a:gd name="connsiteY27" fmla="*/ 511751 h 1085850"/>
                <a:gd name="connsiteX28" fmla="*/ 406472 w 1057322"/>
                <a:gd name="connsiteY28" fmla="*/ 273989 h 1085850"/>
                <a:gd name="connsiteX29" fmla="*/ 460471 w 1057322"/>
                <a:gd name="connsiteY29" fmla="*/ 242719 h 1085850"/>
                <a:gd name="connsiteX30" fmla="*/ 735236 w 1057322"/>
                <a:gd name="connsiteY30" fmla="*/ 242719 h 1085850"/>
                <a:gd name="connsiteX31" fmla="*/ 789235 w 1057322"/>
                <a:gd name="connsiteY31" fmla="*/ 273989 h 1085850"/>
                <a:gd name="connsiteX32" fmla="*/ 832740 w 1057322"/>
                <a:gd name="connsiteY32" fmla="*/ 349112 h 1085850"/>
                <a:gd name="connsiteX33" fmla="*/ 838274 w 1057322"/>
                <a:gd name="connsiteY33" fmla="*/ 353497 h 1085850"/>
                <a:gd name="connsiteX34" fmla="*/ 868231 w 1057322"/>
                <a:gd name="connsiteY34" fmla="*/ 395063 h 1085850"/>
                <a:gd name="connsiteX35" fmla="*/ 816521 w 1057322"/>
                <a:gd name="connsiteY35" fmla="*/ 438916 h 1085850"/>
                <a:gd name="connsiteX36" fmla="*/ 781222 w 1057322"/>
                <a:gd name="connsiteY36" fmla="*/ 407075 h 1085850"/>
                <a:gd name="connsiteX37" fmla="*/ 787327 w 1057322"/>
                <a:gd name="connsiteY37" fmla="*/ 370085 h 1085850"/>
                <a:gd name="connsiteX38" fmla="*/ 787327 w 1057322"/>
                <a:gd name="connsiteY38" fmla="*/ 359980 h 1085850"/>
                <a:gd name="connsiteX39" fmla="*/ 750501 w 1057322"/>
                <a:gd name="connsiteY39" fmla="*/ 296297 h 1085850"/>
                <a:gd name="connsiteX40" fmla="*/ 735236 w 1057322"/>
                <a:gd name="connsiteY40" fmla="*/ 287526 h 1085850"/>
                <a:gd name="connsiteX41" fmla="*/ 460471 w 1057322"/>
                <a:gd name="connsiteY41" fmla="*/ 287526 h 1085850"/>
                <a:gd name="connsiteX42" fmla="*/ 445206 w 1057322"/>
                <a:gd name="connsiteY42" fmla="*/ 296297 h 1085850"/>
                <a:gd name="connsiteX43" fmla="*/ 307823 w 1057322"/>
                <a:gd name="connsiteY43" fmla="*/ 534059 h 1085850"/>
                <a:gd name="connsiteX44" fmla="*/ 307823 w 1057322"/>
                <a:gd name="connsiteY44" fmla="*/ 551791 h 1085850"/>
                <a:gd name="connsiteX45" fmla="*/ 445206 w 1057322"/>
                <a:gd name="connsiteY45" fmla="*/ 789553 h 1085850"/>
                <a:gd name="connsiteX46" fmla="*/ 460471 w 1057322"/>
                <a:gd name="connsiteY46" fmla="*/ 798324 h 1085850"/>
                <a:gd name="connsiteX47" fmla="*/ 735236 w 1057322"/>
                <a:gd name="connsiteY47" fmla="*/ 798324 h 1085850"/>
                <a:gd name="connsiteX48" fmla="*/ 750501 w 1057322"/>
                <a:gd name="connsiteY48" fmla="*/ 789553 h 1085850"/>
                <a:gd name="connsiteX49" fmla="*/ 808698 w 1057322"/>
                <a:gd name="connsiteY49" fmla="*/ 688881 h 1085850"/>
                <a:gd name="connsiteX50" fmla="*/ 931579 w 1057322"/>
                <a:gd name="connsiteY50" fmla="*/ 811861 h 1085850"/>
                <a:gd name="connsiteX51" fmla="*/ 879679 w 1057322"/>
                <a:gd name="connsiteY51" fmla="*/ 901856 h 1085850"/>
                <a:gd name="connsiteX52" fmla="*/ 768056 w 1057322"/>
                <a:gd name="connsiteY52" fmla="*/ 966302 h 1085850"/>
                <a:gd name="connsiteX53" fmla="*/ 95643 w 1057322"/>
                <a:gd name="connsiteY53" fmla="*/ 415655 h 1085850"/>
                <a:gd name="connsiteX54" fmla="*/ 95643 w 1057322"/>
                <a:gd name="connsiteY54" fmla="*/ 415655 h 1085850"/>
                <a:gd name="connsiteX55" fmla="*/ 267753 w 1057322"/>
                <a:gd name="connsiteY55" fmla="*/ 117832 h 1085850"/>
                <a:gd name="connsiteX56" fmla="*/ 394451 w 1057322"/>
                <a:gd name="connsiteY56" fmla="*/ 44616 h 1085850"/>
                <a:gd name="connsiteX57" fmla="*/ 801256 w 1057322"/>
                <a:gd name="connsiteY57" fmla="*/ 44616 h 1085850"/>
                <a:gd name="connsiteX58" fmla="*/ 927954 w 1057322"/>
                <a:gd name="connsiteY58" fmla="*/ 117832 h 1085850"/>
                <a:gd name="connsiteX59" fmla="*/ 962109 w 1057322"/>
                <a:gd name="connsiteY59" fmla="*/ 176939 h 1085850"/>
                <a:gd name="connsiteX60" fmla="*/ 959819 w 1057322"/>
                <a:gd name="connsiteY60" fmla="*/ 188761 h 1085850"/>
                <a:gd name="connsiteX61" fmla="*/ 915361 w 1057322"/>
                <a:gd name="connsiteY61" fmla="*/ 224415 h 1085850"/>
                <a:gd name="connsiteX62" fmla="*/ 907919 w 1057322"/>
                <a:gd name="connsiteY62" fmla="*/ 226322 h 1085850"/>
                <a:gd name="connsiteX63" fmla="*/ 901622 w 1057322"/>
                <a:gd name="connsiteY63" fmla="*/ 221937 h 1085850"/>
                <a:gd name="connsiteX64" fmla="*/ 879679 w 1057322"/>
                <a:gd name="connsiteY64" fmla="*/ 183994 h 1085850"/>
                <a:gd name="connsiteX65" fmla="*/ 768056 w 1057322"/>
                <a:gd name="connsiteY65" fmla="*/ 119548 h 1085850"/>
                <a:gd name="connsiteX66" fmla="*/ 589267 w 1057322"/>
                <a:gd name="connsiteY66" fmla="*/ 119548 h 1085850"/>
                <a:gd name="connsiteX67" fmla="*/ 683718 w 1057322"/>
                <a:gd name="connsiteY67" fmla="*/ 164355 h 1085850"/>
                <a:gd name="connsiteX68" fmla="*/ 768056 w 1057322"/>
                <a:gd name="connsiteY68" fmla="*/ 164355 h 1085850"/>
                <a:gd name="connsiteX69" fmla="*/ 840945 w 1057322"/>
                <a:gd name="connsiteY69" fmla="*/ 206302 h 1085850"/>
                <a:gd name="connsiteX70" fmla="*/ 898951 w 1057322"/>
                <a:gd name="connsiteY70" fmla="*/ 306784 h 1085850"/>
                <a:gd name="connsiteX71" fmla="*/ 936350 w 1057322"/>
                <a:gd name="connsiteY71" fmla="*/ 269222 h 1085850"/>
                <a:gd name="connsiteX72" fmla="*/ 939975 w 1057322"/>
                <a:gd name="connsiteY72" fmla="*/ 266934 h 1085850"/>
                <a:gd name="connsiteX73" fmla="*/ 977374 w 1057322"/>
                <a:gd name="connsiteY73" fmla="*/ 228229 h 1085850"/>
                <a:gd name="connsiteX74" fmla="*/ 1019352 w 1057322"/>
                <a:gd name="connsiteY74" fmla="*/ 186473 h 1085850"/>
                <a:gd name="connsiteX75" fmla="*/ 966688 w 1057322"/>
                <a:gd name="connsiteY75" fmla="*/ 95524 h 1085850"/>
                <a:gd name="connsiteX76" fmla="*/ 801256 w 1057322"/>
                <a:gd name="connsiteY76" fmla="*/ 0 h 1085850"/>
                <a:gd name="connsiteX77" fmla="*/ 394451 w 1057322"/>
                <a:gd name="connsiteY77" fmla="*/ 0 h 1085850"/>
                <a:gd name="connsiteX78" fmla="*/ 229019 w 1057322"/>
                <a:gd name="connsiteY78" fmla="*/ 95524 h 1085850"/>
                <a:gd name="connsiteX79" fmla="*/ 89347 w 1057322"/>
                <a:gd name="connsiteY79" fmla="*/ 337290 h 1085850"/>
                <a:gd name="connsiteX80" fmla="*/ 95643 w 1057322"/>
                <a:gd name="connsiteY80" fmla="*/ 415655 h 1085850"/>
                <a:gd name="connsiteX81" fmla="*/ 487375 w 1057322"/>
                <a:gd name="connsiteY81" fmla="*/ 1041043 h 1085850"/>
                <a:gd name="connsiteX82" fmla="*/ 487375 w 1057322"/>
                <a:gd name="connsiteY82" fmla="*/ 1041043 h 1085850"/>
                <a:gd name="connsiteX83" fmla="*/ 394451 w 1057322"/>
                <a:gd name="connsiteY83" fmla="*/ 1041043 h 1085850"/>
                <a:gd name="connsiteX84" fmla="*/ 267753 w 1057322"/>
                <a:gd name="connsiteY84" fmla="*/ 968018 h 1085850"/>
                <a:gd name="connsiteX85" fmla="*/ 64350 w 1057322"/>
                <a:gd name="connsiteY85" fmla="*/ 616046 h 1085850"/>
                <a:gd name="connsiteX86" fmla="*/ 56336 w 1057322"/>
                <a:gd name="connsiteY86" fmla="*/ 485820 h 1085850"/>
                <a:gd name="connsiteX87" fmla="*/ 56527 w 1057322"/>
                <a:gd name="connsiteY87" fmla="*/ 485820 h 1085850"/>
                <a:gd name="connsiteX88" fmla="*/ 50040 w 1057322"/>
                <a:gd name="connsiteY88" fmla="*/ 440060 h 1085850"/>
                <a:gd name="connsiteX89" fmla="*/ 38210 w 1057322"/>
                <a:gd name="connsiteY89" fmla="*/ 425760 h 1085850"/>
                <a:gd name="connsiteX90" fmla="*/ 25616 w 1057322"/>
                <a:gd name="connsiteY90" fmla="*/ 447496 h 1085850"/>
                <a:gd name="connsiteX91" fmla="*/ 25616 w 1057322"/>
                <a:gd name="connsiteY91" fmla="*/ 638354 h 1085850"/>
                <a:gd name="connsiteX92" fmla="*/ 229019 w 1057322"/>
                <a:gd name="connsiteY92" fmla="*/ 990326 h 1085850"/>
                <a:gd name="connsiteX93" fmla="*/ 394451 w 1057322"/>
                <a:gd name="connsiteY93" fmla="*/ 1085850 h 1085850"/>
                <a:gd name="connsiteX94" fmla="*/ 486421 w 1057322"/>
                <a:gd name="connsiteY94" fmla="*/ 1042378 h 1085850"/>
                <a:gd name="connsiteX95" fmla="*/ 487375 w 1057322"/>
                <a:gd name="connsiteY95" fmla="*/ 1041043 h 1085850"/>
                <a:gd name="connsiteX96" fmla="*/ 1005804 w 1057322"/>
                <a:gd name="connsiteY96" fmla="*/ 831500 h 1085850"/>
                <a:gd name="connsiteX97" fmla="*/ 1005804 w 1057322"/>
                <a:gd name="connsiteY97" fmla="*/ 831500 h 1085850"/>
                <a:gd name="connsiteX98" fmla="*/ 969360 w 1057322"/>
                <a:gd name="connsiteY98" fmla="*/ 867917 h 1085850"/>
                <a:gd name="connsiteX99" fmla="*/ 970695 w 1057322"/>
                <a:gd name="connsiteY99" fmla="*/ 887747 h 1085850"/>
                <a:gd name="connsiteX100" fmla="*/ 969932 w 1057322"/>
                <a:gd name="connsiteY100" fmla="*/ 895373 h 1085850"/>
                <a:gd name="connsiteX101" fmla="*/ 927954 w 1057322"/>
                <a:gd name="connsiteY101" fmla="*/ 968018 h 1085850"/>
                <a:gd name="connsiteX102" fmla="*/ 801256 w 1057322"/>
                <a:gd name="connsiteY102" fmla="*/ 1041043 h 1085850"/>
                <a:gd name="connsiteX103" fmla="*/ 609302 w 1057322"/>
                <a:gd name="connsiteY103" fmla="*/ 1041043 h 1085850"/>
                <a:gd name="connsiteX104" fmla="*/ 517523 w 1057322"/>
                <a:gd name="connsiteY104" fmla="*/ 1084706 h 1085850"/>
                <a:gd name="connsiteX105" fmla="*/ 516569 w 1057322"/>
                <a:gd name="connsiteY105" fmla="*/ 1085850 h 1085850"/>
                <a:gd name="connsiteX106" fmla="*/ 801256 w 1057322"/>
                <a:gd name="connsiteY106" fmla="*/ 1085850 h 1085850"/>
                <a:gd name="connsiteX107" fmla="*/ 966688 w 1057322"/>
                <a:gd name="connsiteY107" fmla="*/ 990326 h 1085850"/>
                <a:gd name="connsiteX108" fmla="*/ 1004850 w 1057322"/>
                <a:gd name="connsiteY108" fmla="*/ 924355 h 1085850"/>
                <a:gd name="connsiteX109" fmla="*/ 1013246 w 1057322"/>
                <a:gd name="connsiteY109" fmla="*/ 919588 h 1085850"/>
                <a:gd name="connsiteX110" fmla="*/ 1057323 w 1057322"/>
                <a:gd name="connsiteY110" fmla="*/ 875353 h 1085850"/>
                <a:gd name="connsiteX111" fmla="*/ 1005804 w 1057322"/>
                <a:gd name="connsiteY111" fmla="*/ 83150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57322" h="1085850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 w="191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38" name="Grup 23">
            <a:extLst>
              <a:ext uri="{FF2B5EF4-FFF2-40B4-BE49-F238E27FC236}">
                <a16:creationId xmlns:a16="http://schemas.microsoft.com/office/drawing/2014/main" id="{ED542AA5-CFC7-EC45-916D-6E42A22B9ED5}"/>
              </a:ext>
            </a:extLst>
          </p:cNvPr>
          <p:cNvGrpSpPr/>
          <p:nvPr/>
        </p:nvGrpSpPr>
        <p:grpSpPr>
          <a:xfrm>
            <a:off x="436343" y="1965268"/>
            <a:ext cx="4190742" cy="1758924"/>
            <a:chOff x="1295658" y="1792394"/>
            <a:chExt cx="4190742" cy="1758924"/>
          </a:xfrm>
          <a:solidFill>
            <a:srgbClr val="FFB506"/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F3CDC4-665B-9D42-BCA4-0D834EC908FA}"/>
                </a:ext>
              </a:extLst>
            </p:cNvPr>
            <p:cNvSpPr/>
            <p:nvPr/>
          </p:nvSpPr>
          <p:spPr>
            <a:xfrm>
              <a:off x="1295658" y="1792394"/>
              <a:ext cx="1758924" cy="1758924"/>
            </a:xfrm>
            <a:prstGeom prst="ellipse">
              <a:avLst/>
            </a:prstGeom>
            <a:grpFill/>
            <a:ln w="3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ID"/>
            </a:p>
          </p:txBody>
        </p:sp>
        <p:cxnSp>
          <p:nvCxnSpPr>
            <p:cNvPr id="40" name="Konektor Lurus 21">
              <a:extLst>
                <a:ext uri="{FF2B5EF4-FFF2-40B4-BE49-F238E27FC236}">
                  <a16:creationId xmlns:a16="http://schemas.microsoft.com/office/drawing/2014/main" id="{794C581E-42EE-8E44-8D7A-33181763DC58}"/>
                </a:ext>
              </a:extLst>
            </p:cNvPr>
            <p:cNvCxnSpPr/>
            <p:nvPr/>
          </p:nvCxnSpPr>
          <p:spPr>
            <a:xfrm>
              <a:off x="3054582" y="2684463"/>
              <a:ext cx="2431818" cy="0"/>
            </a:xfrm>
            <a:prstGeom prst="line">
              <a:avLst/>
            </a:prstGeom>
            <a:grpFill/>
            <a:ln w="19050">
              <a:solidFill>
                <a:srgbClr val="FFB5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Kotak Teks 28">
            <a:extLst>
              <a:ext uri="{FF2B5EF4-FFF2-40B4-BE49-F238E27FC236}">
                <a16:creationId xmlns:a16="http://schemas.microsoft.com/office/drawing/2014/main" id="{25FE2C20-E821-1449-A646-E16B56AE2ACF}"/>
              </a:ext>
            </a:extLst>
          </p:cNvPr>
          <p:cNvSpPr txBox="1"/>
          <p:nvPr/>
        </p:nvSpPr>
        <p:spPr>
          <a:xfrm>
            <a:off x="579566" y="2500629"/>
            <a:ext cx="1472478" cy="688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LOW OPERATIONAL  COSTS 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893C7DF-330D-7145-A18D-779F14DC4AD3}"/>
              </a:ext>
            </a:extLst>
          </p:cNvPr>
          <p:cNvSpPr/>
          <p:nvPr/>
        </p:nvSpPr>
        <p:spPr>
          <a:xfrm rot="10800000">
            <a:off x="10343561" y="3320608"/>
            <a:ext cx="1758924" cy="1758924"/>
          </a:xfrm>
          <a:prstGeom prst="ellipse">
            <a:avLst/>
          </a:prstGeom>
          <a:solidFill>
            <a:srgbClr val="262668"/>
          </a:solidFill>
          <a:ln w="343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D"/>
          </a:p>
        </p:txBody>
      </p:sp>
      <p:cxnSp>
        <p:nvCxnSpPr>
          <p:cNvPr id="43" name="Konektor Lurus 26">
            <a:extLst>
              <a:ext uri="{FF2B5EF4-FFF2-40B4-BE49-F238E27FC236}">
                <a16:creationId xmlns:a16="http://schemas.microsoft.com/office/drawing/2014/main" id="{67DFB254-9D91-0F4F-B746-BA68C5C74A79}"/>
              </a:ext>
            </a:extLst>
          </p:cNvPr>
          <p:cNvCxnSpPr/>
          <p:nvPr/>
        </p:nvCxnSpPr>
        <p:spPr>
          <a:xfrm rot="10800000">
            <a:off x="8242249" y="4187463"/>
            <a:ext cx="2431818" cy="0"/>
          </a:xfrm>
          <a:prstGeom prst="line">
            <a:avLst/>
          </a:prstGeom>
          <a:ln w="19050">
            <a:solidFill>
              <a:srgbClr val="262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Kotak Teks 29">
            <a:extLst>
              <a:ext uri="{FF2B5EF4-FFF2-40B4-BE49-F238E27FC236}">
                <a16:creationId xmlns:a16="http://schemas.microsoft.com/office/drawing/2014/main" id="{1ED59CA7-88AB-5944-94F6-7E4E55CA1E6F}"/>
              </a:ext>
            </a:extLst>
          </p:cNvPr>
          <p:cNvSpPr txBox="1"/>
          <p:nvPr/>
        </p:nvSpPr>
        <p:spPr>
          <a:xfrm>
            <a:off x="10609670" y="3881462"/>
            <a:ext cx="1472478" cy="688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00" spc="1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NON-REPETITIVE, ON DEMAND ACCESS</a:t>
            </a:r>
          </a:p>
        </p:txBody>
      </p:sp>
      <p:pic>
        <p:nvPicPr>
          <p:cNvPr id="4" name="Picture 3" descr="A screenshot of a cell phon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DAF05DE0-3944-0546-9305-AAEA7C825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532" y="1782568"/>
            <a:ext cx="7272201" cy="45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6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25C9864-A4CD-419F-9F65-EA8F0631AA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9" b="2041"/>
          <a:stretch/>
        </p:blipFill>
        <p:spPr>
          <a:xfrm>
            <a:off x="2743104" y="1535202"/>
            <a:ext cx="6705792" cy="5451521"/>
          </a:xfrm>
          <a:prstGeom prst="rect">
            <a:avLst/>
          </a:prstGeom>
        </p:spPr>
      </p:pic>
      <p:sp>
        <p:nvSpPr>
          <p:cNvPr id="21" name="Kotak Teks 3">
            <a:extLst>
              <a:ext uri="{FF2B5EF4-FFF2-40B4-BE49-F238E27FC236}">
                <a16:creationId xmlns:a16="http://schemas.microsoft.com/office/drawing/2014/main" id="{5D1C9346-71E3-7F43-BA04-B9F5942304C1}"/>
              </a:ext>
            </a:extLst>
          </p:cNvPr>
          <p:cNvSpPr txBox="1"/>
          <p:nvPr/>
        </p:nvSpPr>
        <p:spPr>
          <a:xfrm>
            <a:off x="4092171" y="981204"/>
            <a:ext cx="4007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Interface Mockup</a:t>
            </a:r>
            <a:endParaRPr lang="en-ID" sz="3000" spc="100" dirty="0">
              <a:solidFill>
                <a:srgbClr val="262668"/>
              </a:solidFill>
              <a:latin typeface="Poppins SemiBold" panose="00000700000000000000" pitchFamily="50" charset="0"/>
              <a:ea typeface="Roboto" panose="02000000000000000000" pitchFamily="2" charset="0"/>
              <a:cs typeface="Poppins SemiBold" panose="00000700000000000000" pitchFamily="50" charset="0"/>
            </a:endParaRPr>
          </a:p>
        </p:txBody>
      </p:sp>
      <p:grpSp>
        <p:nvGrpSpPr>
          <p:cNvPr id="18" name="Grup 186">
            <a:extLst>
              <a:ext uri="{FF2B5EF4-FFF2-40B4-BE49-F238E27FC236}">
                <a16:creationId xmlns:a16="http://schemas.microsoft.com/office/drawing/2014/main" id="{B4C51A6C-AE9A-0249-878F-2BA085341800}"/>
              </a:ext>
            </a:extLst>
          </p:cNvPr>
          <p:cNvGrpSpPr/>
          <p:nvPr/>
        </p:nvGrpSpPr>
        <p:grpSpPr>
          <a:xfrm>
            <a:off x="715569" y="526399"/>
            <a:ext cx="2768855" cy="584775"/>
            <a:chOff x="648831" y="358817"/>
            <a:chExt cx="2768855" cy="584775"/>
          </a:xfrm>
        </p:grpSpPr>
        <p:sp>
          <p:nvSpPr>
            <p:cNvPr id="19" name="Kotak Teks 3">
              <a:extLst>
                <a:ext uri="{FF2B5EF4-FFF2-40B4-BE49-F238E27FC236}">
                  <a16:creationId xmlns:a16="http://schemas.microsoft.com/office/drawing/2014/main" id="{B2EEDB6A-D9FB-D047-96EC-0F2FBD72C957}"/>
                </a:ext>
              </a:extLst>
            </p:cNvPr>
            <p:cNvSpPr txBox="1"/>
            <p:nvPr/>
          </p:nvSpPr>
          <p:spPr>
            <a:xfrm>
              <a:off x="968622" y="358817"/>
              <a:ext cx="2449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Team 2</a:t>
              </a:r>
            </a:p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KYC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Smart</a:t>
              </a:r>
              <a:r>
                <a:rPr lang="zh-CN" alt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Contract</a:t>
              </a:r>
              <a:endParaRPr lang="en-ID" sz="16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endParaRPr>
            </a:p>
          </p:txBody>
        </p:sp>
        <p:sp>
          <p:nvSpPr>
            <p:cNvPr id="20" name="Grafik 34">
              <a:extLst>
                <a:ext uri="{FF2B5EF4-FFF2-40B4-BE49-F238E27FC236}">
                  <a16:creationId xmlns:a16="http://schemas.microsoft.com/office/drawing/2014/main" id="{F481FD02-1C76-BF4E-AEF5-4996FC8AB249}"/>
                </a:ext>
              </a:extLst>
            </p:cNvPr>
            <p:cNvSpPr/>
            <p:nvPr/>
          </p:nvSpPr>
          <p:spPr>
            <a:xfrm>
              <a:off x="648831" y="398892"/>
              <a:ext cx="251615" cy="258404"/>
            </a:xfrm>
            <a:custGeom>
              <a:avLst/>
              <a:gdLst>
                <a:gd name="connsiteX0" fmla="*/ 768056 w 1057322"/>
                <a:gd name="connsiteY0" fmla="*/ 966302 h 1085850"/>
                <a:gd name="connsiteX1" fmla="*/ 427652 w 1057322"/>
                <a:gd name="connsiteY1" fmla="*/ 966302 h 1085850"/>
                <a:gd name="connsiteX2" fmla="*/ 316028 w 1057322"/>
                <a:gd name="connsiteY2" fmla="*/ 901856 h 1085850"/>
                <a:gd name="connsiteX3" fmla="*/ 146017 w 1057322"/>
                <a:gd name="connsiteY3" fmla="*/ 607275 h 1085850"/>
                <a:gd name="connsiteX4" fmla="*/ 146017 w 1057322"/>
                <a:gd name="connsiteY4" fmla="*/ 478575 h 1085850"/>
                <a:gd name="connsiteX5" fmla="*/ 316028 w 1057322"/>
                <a:gd name="connsiteY5" fmla="*/ 183994 h 1085850"/>
                <a:gd name="connsiteX6" fmla="*/ 427652 w 1057322"/>
                <a:gd name="connsiteY6" fmla="*/ 119548 h 1085850"/>
                <a:gd name="connsiteX7" fmla="*/ 465814 w 1057322"/>
                <a:gd name="connsiteY7" fmla="*/ 119548 h 1085850"/>
                <a:gd name="connsiteX8" fmla="*/ 560264 w 1057322"/>
                <a:gd name="connsiteY8" fmla="*/ 164355 h 1085850"/>
                <a:gd name="connsiteX9" fmla="*/ 427652 w 1057322"/>
                <a:gd name="connsiteY9" fmla="*/ 164355 h 1085850"/>
                <a:gd name="connsiteX10" fmla="*/ 354762 w 1057322"/>
                <a:gd name="connsiteY10" fmla="*/ 206302 h 1085850"/>
                <a:gd name="connsiteX11" fmla="*/ 184751 w 1057322"/>
                <a:gd name="connsiteY11" fmla="*/ 500883 h 1085850"/>
                <a:gd name="connsiteX12" fmla="*/ 184751 w 1057322"/>
                <a:gd name="connsiteY12" fmla="*/ 584967 h 1085850"/>
                <a:gd name="connsiteX13" fmla="*/ 354762 w 1057322"/>
                <a:gd name="connsiteY13" fmla="*/ 879548 h 1085850"/>
                <a:gd name="connsiteX14" fmla="*/ 427652 w 1057322"/>
                <a:gd name="connsiteY14" fmla="*/ 921495 h 1085850"/>
                <a:gd name="connsiteX15" fmla="*/ 768056 w 1057322"/>
                <a:gd name="connsiteY15" fmla="*/ 921495 h 1085850"/>
                <a:gd name="connsiteX16" fmla="*/ 840945 w 1057322"/>
                <a:gd name="connsiteY16" fmla="*/ 879548 h 1085850"/>
                <a:gd name="connsiteX17" fmla="*/ 877580 w 1057322"/>
                <a:gd name="connsiteY17" fmla="*/ 815865 h 1085850"/>
                <a:gd name="connsiteX18" fmla="*/ 876435 w 1057322"/>
                <a:gd name="connsiteY18" fmla="*/ 804807 h 1085850"/>
                <a:gd name="connsiteX19" fmla="*/ 833694 w 1057322"/>
                <a:gd name="connsiteY19" fmla="*/ 759237 h 1085850"/>
                <a:gd name="connsiteX20" fmla="*/ 825680 w 1057322"/>
                <a:gd name="connsiteY20" fmla="*/ 756377 h 1085850"/>
                <a:gd name="connsiteX21" fmla="*/ 818811 w 1057322"/>
                <a:gd name="connsiteY21" fmla="*/ 760953 h 1085850"/>
                <a:gd name="connsiteX22" fmla="*/ 789235 w 1057322"/>
                <a:gd name="connsiteY22" fmla="*/ 811861 h 1085850"/>
                <a:gd name="connsiteX23" fmla="*/ 735236 w 1057322"/>
                <a:gd name="connsiteY23" fmla="*/ 843131 h 1085850"/>
                <a:gd name="connsiteX24" fmla="*/ 460471 w 1057322"/>
                <a:gd name="connsiteY24" fmla="*/ 843131 h 1085850"/>
                <a:gd name="connsiteX25" fmla="*/ 406472 w 1057322"/>
                <a:gd name="connsiteY25" fmla="*/ 811861 h 1085850"/>
                <a:gd name="connsiteX26" fmla="*/ 269089 w 1057322"/>
                <a:gd name="connsiteY26" fmla="*/ 574099 h 1085850"/>
                <a:gd name="connsiteX27" fmla="*/ 269089 w 1057322"/>
                <a:gd name="connsiteY27" fmla="*/ 511751 h 1085850"/>
                <a:gd name="connsiteX28" fmla="*/ 406472 w 1057322"/>
                <a:gd name="connsiteY28" fmla="*/ 273989 h 1085850"/>
                <a:gd name="connsiteX29" fmla="*/ 460471 w 1057322"/>
                <a:gd name="connsiteY29" fmla="*/ 242719 h 1085850"/>
                <a:gd name="connsiteX30" fmla="*/ 735236 w 1057322"/>
                <a:gd name="connsiteY30" fmla="*/ 242719 h 1085850"/>
                <a:gd name="connsiteX31" fmla="*/ 789235 w 1057322"/>
                <a:gd name="connsiteY31" fmla="*/ 273989 h 1085850"/>
                <a:gd name="connsiteX32" fmla="*/ 832740 w 1057322"/>
                <a:gd name="connsiteY32" fmla="*/ 349112 h 1085850"/>
                <a:gd name="connsiteX33" fmla="*/ 838274 w 1057322"/>
                <a:gd name="connsiteY33" fmla="*/ 353497 h 1085850"/>
                <a:gd name="connsiteX34" fmla="*/ 868231 w 1057322"/>
                <a:gd name="connsiteY34" fmla="*/ 395063 h 1085850"/>
                <a:gd name="connsiteX35" fmla="*/ 816521 w 1057322"/>
                <a:gd name="connsiteY35" fmla="*/ 438916 h 1085850"/>
                <a:gd name="connsiteX36" fmla="*/ 781222 w 1057322"/>
                <a:gd name="connsiteY36" fmla="*/ 407075 h 1085850"/>
                <a:gd name="connsiteX37" fmla="*/ 787327 w 1057322"/>
                <a:gd name="connsiteY37" fmla="*/ 370085 h 1085850"/>
                <a:gd name="connsiteX38" fmla="*/ 787327 w 1057322"/>
                <a:gd name="connsiteY38" fmla="*/ 359980 h 1085850"/>
                <a:gd name="connsiteX39" fmla="*/ 750501 w 1057322"/>
                <a:gd name="connsiteY39" fmla="*/ 296297 h 1085850"/>
                <a:gd name="connsiteX40" fmla="*/ 735236 w 1057322"/>
                <a:gd name="connsiteY40" fmla="*/ 287526 h 1085850"/>
                <a:gd name="connsiteX41" fmla="*/ 460471 w 1057322"/>
                <a:gd name="connsiteY41" fmla="*/ 287526 h 1085850"/>
                <a:gd name="connsiteX42" fmla="*/ 445206 w 1057322"/>
                <a:gd name="connsiteY42" fmla="*/ 296297 h 1085850"/>
                <a:gd name="connsiteX43" fmla="*/ 307823 w 1057322"/>
                <a:gd name="connsiteY43" fmla="*/ 534059 h 1085850"/>
                <a:gd name="connsiteX44" fmla="*/ 307823 w 1057322"/>
                <a:gd name="connsiteY44" fmla="*/ 551791 h 1085850"/>
                <a:gd name="connsiteX45" fmla="*/ 445206 w 1057322"/>
                <a:gd name="connsiteY45" fmla="*/ 789553 h 1085850"/>
                <a:gd name="connsiteX46" fmla="*/ 460471 w 1057322"/>
                <a:gd name="connsiteY46" fmla="*/ 798324 h 1085850"/>
                <a:gd name="connsiteX47" fmla="*/ 735236 w 1057322"/>
                <a:gd name="connsiteY47" fmla="*/ 798324 h 1085850"/>
                <a:gd name="connsiteX48" fmla="*/ 750501 w 1057322"/>
                <a:gd name="connsiteY48" fmla="*/ 789553 h 1085850"/>
                <a:gd name="connsiteX49" fmla="*/ 808698 w 1057322"/>
                <a:gd name="connsiteY49" fmla="*/ 688881 h 1085850"/>
                <a:gd name="connsiteX50" fmla="*/ 931579 w 1057322"/>
                <a:gd name="connsiteY50" fmla="*/ 811861 h 1085850"/>
                <a:gd name="connsiteX51" fmla="*/ 879679 w 1057322"/>
                <a:gd name="connsiteY51" fmla="*/ 901856 h 1085850"/>
                <a:gd name="connsiteX52" fmla="*/ 768056 w 1057322"/>
                <a:gd name="connsiteY52" fmla="*/ 966302 h 1085850"/>
                <a:gd name="connsiteX53" fmla="*/ 95643 w 1057322"/>
                <a:gd name="connsiteY53" fmla="*/ 415655 h 1085850"/>
                <a:gd name="connsiteX54" fmla="*/ 95643 w 1057322"/>
                <a:gd name="connsiteY54" fmla="*/ 415655 h 1085850"/>
                <a:gd name="connsiteX55" fmla="*/ 267753 w 1057322"/>
                <a:gd name="connsiteY55" fmla="*/ 117832 h 1085850"/>
                <a:gd name="connsiteX56" fmla="*/ 394451 w 1057322"/>
                <a:gd name="connsiteY56" fmla="*/ 44616 h 1085850"/>
                <a:gd name="connsiteX57" fmla="*/ 801256 w 1057322"/>
                <a:gd name="connsiteY57" fmla="*/ 44616 h 1085850"/>
                <a:gd name="connsiteX58" fmla="*/ 927954 w 1057322"/>
                <a:gd name="connsiteY58" fmla="*/ 117832 h 1085850"/>
                <a:gd name="connsiteX59" fmla="*/ 962109 w 1057322"/>
                <a:gd name="connsiteY59" fmla="*/ 176939 h 1085850"/>
                <a:gd name="connsiteX60" fmla="*/ 959819 w 1057322"/>
                <a:gd name="connsiteY60" fmla="*/ 188761 h 1085850"/>
                <a:gd name="connsiteX61" fmla="*/ 915361 w 1057322"/>
                <a:gd name="connsiteY61" fmla="*/ 224415 h 1085850"/>
                <a:gd name="connsiteX62" fmla="*/ 907919 w 1057322"/>
                <a:gd name="connsiteY62" fmla="*/ 226322 h 1085850"/>
                <a:gd name="connsiteX63" fmla="*/ 901622 w 1057322"/>
                <a:gd name="connsiteY63" fmla="*/ 221937 h 1085850"/>
                <a:gd name="connsiteX64" fmla="*/ 879679 w 1057322"/>
                <a:gd name="connsiteY64" fmla="*/ 183994 h 1085850"/>
                <a:gd name="connsiteX65" fmla="*/ 768056 w 1057322"/>
                <a:gd name="connsiteY65" fmla="*/ 119548 h 1085850"/>
                <a:gd name="connsiteX66" fmla="*/ 589267 w 1057322"/>
                <a:gd name="connsiteY66" fmla="*/ 119548 h 1085850"/>
                <a:gd name="connsiteX67" fmla="*/ 683718 w 1057322"/>
                <a:gd name="connsiteY67" fmla="*/ 164355 h 1085850"/>
                <a:gd name="connsiteX68" fmla="*/ 768056 w 1057322"/>
                <a:gd name="connsiteY68" fmla="*/ 164355 h 1085850"/>
                <a:gd name="connsiteX69" fmla="*/ 840945 w 1057322"/>
                <a:gd name="connsiteY69" fmla="*/ 206302 h 1085850"/>
                <a:gd name="connsiteX70" fmla="*/ 898951 w 1057322"/>
                <a:gd name="connsiteY70" fmla="*/ 306784 h 1085850"/>
                <a:gd name="connsiteX71" fmla="*/ 936350 w 1057322"/>
                <a:gd name="connsiteY71" fmla="*/ 269222 h 1085850"/>
                <a:gd name="connsiteX72" fmla="*/ 939975 w 1057322"/>
                <a:gd name="connsiteY72" fmla="*/ 266934 h 1085850"/>
                <a:gd name="connsiteX73" fmla="*/ 977374 w 1057322"/>
                <a:gd name="connsiteY73" fmla="*/ 228229 h 1085850"/>
                <a:gd name="connsiteX74" fmla="*/ 1019352 w 1057322"/>
                <a:gd name="connsiteY74" fmla="*/ 186473 h 1085850"/>
                <a:gd name="connsiteX75" fmla="*/ 966688 w 1057322"/>
                <a:gd name="connsiteY75" fmla="*/ 95524 h 1085850"/>
                <a:gd name="connsiteX76" fmla="*/ 801256 w 1057322"/>
                <a:gd name="connsiteY76" fmla="*/ 0 h 1085850"/>
                <a:gd name="connsiteX77" fmla="*/ 394451 w 1057322"/>
                <a:gd name="connsiteY77" fmla="*/ 0 h 1085850"/>
                <a:gd name="connsiteX78" fmla="*/ 229019 w 1057322"/>
                <a:gd name="connsiteY78" fmla="*/ 95524 h 1085850"/>
                <a:gd name="connsiteX79" fmla="*/ 89347 w 1057322"/>
                <a:gd name="connsiteY79" fmla="*/ 337290 h 1085850"/>
                <a:gd name="connsiteX80" fmla="*/ 95643 w 1057322"/>
                <a:gd name="connsiteY80" fmla="*/ 415655 h 1085850"/>
                <a:gd name="connsiteX81" fmla="*/ 487375 w 1057322"/>
                <a:gd name="connsiteY81" fmla="*/ 1041043 h 1085850"/>
                <a:gd name="connsiteX82" fmla="*/ 487375 w 1057322"/>
                <a:gd name="connsiteY82" fmla="*/ 1041043 h 1085850"/>
                <a:gd name="connsiteX83" fmla="*/ 394451 w 1057322"/>
                <a:gd name="connsiteY83" fmla="*/ 1041043 h 1085850"/>
                <a:gd name="connsiteX84" fmla="*/ 267753 w 1057322"/>
                <a:gd name="connsiteY84" fmla="*/ 968018 h 1085850"/>
                <a:gd name="connsiteX85" fmla="*/ 64350 w 1057322"/>
                <a:gd name="connsiteY85" fmla="*/ 616046 h 1085850"/>
                <a:gd name="connsiteX86" fmla="*/ 56336 w 1057322"/>
                <a:gd name="connsiteY86" fmla="*/ 485820 h 1085850"/>
                <a:gd name="connsiteX87" fmla="*/ 56527 w 1057322"/>
                <a:gd name="connsiteY87" fmla="*/ 485820 h 1085850"/>
                <a:gd name="connsiteX88" fmla="*/ 50040 w 1057322"/>
                <a:gd name="connsiteY88" fmla="*/ 440060 h 1085850"/>
                <a:gd name="connsiteX89" fmla="*/ 38210 w 1057322"/>
                <a:gd name="connsiteY89" fmla="*/ 425760 h 1085850"/>
                <a:gd name="connsiteX90" fmla="*/ 25616 w 1057322"/>
                <a:gd name="connsiteY90" fmla="*/ 447496 h 1085850"/>
                <a:gd name="connsiteX91" fmla="*/ 25616 w 1057322"/>
                <a:gd name="connsiteY91" fmla="*/ 638354 h 1085850"/>
                <a:gd name="connsiteX92" fmla="*/ 229019 w 1057322"/>
                <a:gd name="connsiteY92" fmla="*/ 990326 h 1085850"/>
                <a:gd name="connsiteX93" fmla="*/ 394451 w 1057322"/>
                <a:gd name="connsiteY93" fmla="*/ 1085850 h 1085850"/>
                <a:gd name="connsiteX94" fmla="*/ 486421 w 1057322"/>
                <a:gd name="connsiteY94" fmla="*/ 1042378 h 1085850"/>
                <a:gd name="connsiteX95" fmla="*/ 487375 w 1057322"/>
                <a:gd name="connsiteY95" fmla="*/ 1041043 h 1085850"/>
                <a:gd name="connsiteX96" fmla="*/ 1005804 w 1057322"/>
                <a:gd name="connsiteY96" fmla="*/ 831500 h 1085850"/>
                <a:gd name="connsiteX97" fmla="*/ 1005804 w 1057322"/>
                <a:gd name="connsiteY97" fmla="*/ 831500 h 1085850"/>
                <a:gd name="connsiteX98" fmla="*/ 969360 w 1057322"/>
                <a:gd name="connsiteY98" fmla="*/ 867917 h 1085850"/>
                <a:gd name="connsiteX99" fmla="*/ 970695 w 1057322"/>
                <a:gd name="connsiteY99" fmla="*/ 887747 h 1085850"/>
                <a:gd name="connsiteX100" fmla="*/ 969932 w 1057322"/>
                <a:gd name="connsiteY100" fmla="*/ 895373 h 1085850"/>
                <a:gd name="connsiteX101" fmla="*/ 927954 w 1057322"/>
                <a:gd name="connsiteY101" fmla="*/ 968018 h 1085850"/>
                <a:gd name="connsiteX102" fmla="*/ 801256 w 1057322"/>
                <a:gd name="connsiteY102" fmla="*/ 1041043 h 1085850"/>
                <a:gd name="connsiteX103" fmla="*/ 609302 w 1057322"/>
                <a:gd name="connsiteY103" fmla="*/ 1041043 h 1085850"/>
                <a:gd name="connsiteX104" fmla="*/ 517523 w 1057322"/>
                <a:gd name="connsiteY104" fmla="*/ 1084706 h 1085850"/>
                <a:gd name="connsiteX105" fmla="*/ 516569 w 1057322"/>
                <a:gd name="connsiteY105" fmla="*/ 1085850 h 1085850"/>
                <a:gd name="connsiteX106" fmla="*/ 801256 w 1057322"/>
                <a:gd name="connsiteY106" fmla="*/ 1085850 h 1085850"/>
                <a:gd name="connsiteX107" fmla="*/ 966688 w 1057322"/>
                <a:gd name="connsiteY107" fmla="*/ 990326 h 1085850"/>
                <a:gd name="connsiteX108" fmla="*/ 1004850 w 1057322"/>
                <a:gd name="connsiteY108" fmla="*/ 924355 h 1085850"/>
                <a:gd name="connsiteX109" fmla="*/ 1013246 w 1057322"/>
                <a:gd name="connsiteY109" fmla="*/ 919588 h 1085850"/>
                <a:gd name="connsiteX110" fmla="*/ 1057323 w 1057322"/>
                <a:gd name="connsiteY110" fmla="*/ 875353 h 1085850"/>
                <a:gd name="connsiteX111" fmla="*/ 1005804 w 1057322"/>
                <a:gd name="connsiteY111" fmla="*/ 83150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57322" h="1085850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 w="191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ID"/>
            </a:p>
          </p:txBody>
        </p:sp>
      </p:grpSp>
      <p:pic>
        <p:nvPicPr>
          <p:cNvPr id="12" name="Picture 11" descr="A screenshot of a computer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2C85EDB3-8CAA-C24C-B775-65CEF1D97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773" y="1870384"/>
            <a:ext cx="5990982" cy="334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Kotak Teks 61">
            <a:extLst>
              <a:ext uri="{FF2B5EF4-FFF2-40B4-BE49-F238E27FC236}">
                <a16:creationId xmlns:a16="http://schemas.microsoft.com/office/drawing/2014/main" id="{00636080-4A3A-46FF-84B8-949DAA2FDE4E}"/>
              </a:ext>
            </a:extLst>
          </p:cNvPr>
          <p:cNvSpPr txBox="1"/>
          <p:nvPr/>
        </p:nvSpPr>
        <p:spPr>
          <a:xfrm>
            <a:off x="2723457" y="1544226"/>
            <a:ext cx="2327821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 b="1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Refined Security  </a:t>
            </a:r>
          </a:p>
        </p:txBody>
      </p:sp>
      <p:grpSp>
        <p:nvGrpSpPr>
          <p:cNvPr id="63" name="Grafik 8">
            <a:extLst>
              <a:ext uri="{FF2B5EF4-FFF2-40B4-BE49-F238E27FC236}">
                <a16:creationId xmlns:a16="http://schemas.microsoft.com/office/drawing/2014/main" id="{8692A9F5-9707-4CFB-9A91-9A0E4A83A4C3}"/>
              </a:ext>
            </a:extLst>
          </p:cNvPr>
          <p:cNvGrpSpPr/>
          <p:nvPr/>
        </p:nvGrpSpPr>
        <p:grpSpPr>
          <a:xfrm>
            <a:off x="1218554" y="1265156"/>
            <a:ext cx="1054468" cy="1168627"/>
            <a:chOff x="3276884" y="605045"/>
            <a:chExt cx="5639126" cy="6249627"/>
          </a:xfrm>
        </p:grpSpPr>
        <p:sp>
          <p:nvSpPr>
            <p:cNvPr id="64" name="Bentuk Bebas: Bentuk 63">
              <a:extLst>
                <a:ext uri="{FF2B5EF4-FFF2-40B4-BE49-F238E27FC236}">
                  <a16:creationId xmlns:a16="http://schemas.microsoft.com/office/drawing/2014/main" id="{E2602EE2-EE0B-401A-B070-CB79317D7B14}"/>
                </a:ext>
              </a:extLst>
            </p:cNvPr>
            <p:cNvSpPr/>
            <p:nvPr/>
          </p:nvSpPr>
          <p:spPr>
            <a:xfrm>
              <a:off x="3812089" y="2000505"/>
              <a:ext cx="5103921" cy="4854167"/>
            </a:xfrm>
            <a:custGeom>
              <a:avLst/>
              <a:gdLst>
                <a:gd name="connsiteX0" fmla="*/ 5103921 w 5103921"/>
                <a:gd name="connsiteY0" fmla="*/ 1854134 h 4854167"/>
                <a:gd name="connsiteX1" fmla="*/ 4129216 w 5103921"/>
                <a:gd name="connsiteY1" fmla="*/ 4854168 h 4854167"/>
                <a:gd name="connsiteX2" fmla="*/ 974706 w 5103921"/>
                <a:gd name="connsiteY2" fmla="*/ 4854168 h 4854167"/>
                <a:gd name="connsiteX3" fmla="*/ 0 w 5103921"/>
                <a:gd name="connsiteY3" fmla="*/ 1854134 h 4854167"/>
                <a:gd name="connsiteX4" fmla="*/ 2551961 w 5103921"/>
                <a:gd name="connsiteY4" fmla="*/ 0 h 4854167"/>
                <a:gd name="connsiteX5" fmla="*/ 5103921 w 5103921"/>
                <a:gd name="connsiteY5" fmla="*/ 1854134 h 485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03921" h="4854167">
                  <a:moveTo>
                    <a:pt x="5103921" y="1854134"/>
                  </a:moveTo>
                  <a:lnTo>
                    <a:pt x="4129216" y="4854168"/>
                  </a:lnTo>
                  <a:lnTo>
                    <a:pt x="974706" y="4854168"/>
                  </a:lnTo>
                  <a:lnTo>
                    <a:pt x="0" y="1854134"/>
                  </a:lnTo>
                  <a:lnTo>
                    <a:pt x="2551961" y="0"/>
                  </a:lnTo>
                  <a:lnTo>
                    <a:pt x="5103921" y="1854134"/>
                  </a:lnTo>
                  <a:close/>
                </a:path>
              </a:pathLst>
            </a:custGeom>
            <a:solidFill>
              <a:srgbClr val="3F3D5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5" name="Bentuk Bebas: Bentuk 64">
              <a:extLst>
                <a:ext uri="{FF2B5EF4-FFF2-40B4-BE49-F238E27FC236}">
                  <a16:creationId xmlns:a16="http://schemas.microsoft.com/office/drawing/2014/main" id="{77AE9D98-5880-4F3F-92E9-BB1B00B0037F}"/>
                </a:ext>
              </a:extLst>
            </p:cNvPr>
            <p:cNvSpPr/>
            <p:nvPr/>
          </p:nvSpPr>
          <p:spPr>
            <a:xfrm>
              <a:off x="5054556" y="5416182"/>
              <a:ext cx="34119" cy="34119"/>
            </a:xfrm>
            <a:custGeom>
              <a:avLst/>
              <a:gdLst>
                <a:gd name="connsiteX0" fmla="*/ 34119 w 34119"/>
                <a:gd name="connsiteY0" fmla="*/ 15550 h 34119"/>
                <a:gd name="connsiteX1" fmla="*/ 18578 w 34119"/>
                <a:gd name="connsiteY1" fmla="*/ 15550 h 34119"/>
                <a:gd name="connsiteX2" fmla="*/ 18578 w 34119"/>
                <a:gd name="connsiteY2" fmla="*/ 0 h 34119"/>
                <a:gd name="connsiteX3" fmla="*/ 15541 w 34119"/>
                <a:gd name="connsiteY3" fmla="*/ 0 h 34119"/>
                <a:gd name="connsiteX4" fmla="*/ 15541 w 34119"/>
                <a:gd name="connsiteY4" fmla="*/ 15550 h 34119"/>
                <a:gd name="connsiteX5" fmla="*/ 0 w 34119"/>
                <a:gd name="connsiteY5" fmla="*/ 15550 h 34119"/>
                <a:gd name="connsiteX6" fmla="*/ 0 w 34119"/>
                <a:gd name="connsiteY6" fmla="*/ 18578 h 34119"/>
                <a:gd name="connsiteX7" fmla="*/ 15541 w 34119"/>
                <a:gd name="connsiteY7" fmla="*/ 18578 h 34119"/>
                <a:gd name="connsiteX8" fmla="*/ 15541 w 34119"/>
                <a:gd name="connsiteY8" fmla="*/ 34119 h 34119"/>
                <a:gd name="connsiteX9" fmla="*/ 18578 w 34119"/>
                <a:gd name="connsiteY9" fmla="*/ 34119 h 34119"/>
                <a:gd name="connsiteX10" fmla="*/ 18578 w 34119"/>
                <a:gd name="connsiteY10" fmla="*/ 18578 h 34119"/>
                <a:gd name="connsiteX11" fmla="*/ 34119 w 34119"/>
                <a:gd name="connsiteY11" fmla="*/ 18578 h 34119"/>
                <a:gd name="connsiteX12" fmla="*/ 34119 w 34119"/>
                <a:gd name="connsiteY12" fmla="*/ 15550 h 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19" h="34119">
                  <a:moveTo>
                    <a:pt x="34119" y="15550"/>
                  </a:moveTo>
                  <a:lnTo>
                    <a:pt x="18578" y="15550"/>
                  </a:lnTo>
                  <a:lnTo>
                    <a:pt x="18578" y="0"/>
                  </a:lnTo>
                  <a:lnTo>
                    <a:pt x="15541" y="0"/>
                  </a:lnTo>
                  <a:lnTo>
                    <a:pt x="15541" y="15550"/>
                  </a:lnTo>
                  <a:lnTo>
                    <a:pt x="0" y="15550"/>
                  </a:lnTo>
                  <a:lnTo>
                    <a:pt x="0" y="18578"/>
                  </a:lnTo>
                  <a:lnTo>
                    <a:pt x="15541" y="18578"/>
                  </a:lnTo>
                  <a:lnTo>
                    <a:pt x="15541" y="34119"/>
                  </a:lnTo>
                  <a:lnTo>
                    <a:pt x="18578" y="34119"/>
                  </a:lnTo>
                  <a:lnTo>
                    <a:pt x="18578" y="18578"/>
                  </a:lnTo>
                  <a:lnTo>
                    <a:pt x="34119" y="18578"/>
                  </a:lnTo>
                  <a:lnTo>
                    <a:pt x="34119" y="15550"/>
                  </a:lnTo>
                  <a:close/>
                </a:path>
              </a:pathLst>
            </a:custGeom>
            <a:solidFill>
              <a:srgbClr val="F2F2F2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6" name="Bentuk Bebas: Bentuk 65">
              <a:extLst>
                <a:ext uri="{FF2B5EF4-FFF2-40B4-BE49-F238E27FC236}">
                  <a16:creationId xmlns:a16="http://schemas.microsoft.com/office/drawing/2014/main" id="{D411C8EB-02D3-46AE-825F-4FC9AD802CAE}"/>
                </a:ext>
              </a:extLst>
            </p:cNvPr>
            <p:cNvSpPr/>
            <p:nvPr/>
          </p:nvSpPr>
          <p:spPr>
            <a:xfrm>
              <a:off x="4875429" y="6354466"/>
              <a:ext cx="34119" cy="34119"/>
            </a:xfrm>
            <a:custGeom>
              <a:avLst/>
              <a:gdLst>
                <a:gd name="connsiteX0" fmla="*/ 34119 w 34119"/>
                <a:gd name="connsiteY0" fmla="*/ 15550 h 34119"/>
                <a:gd name="connsiteX1" fmla="*/ 18578 w 34119"/>
                <a:gd name="connsiteY1" fmla="*/ 15550 h 34119"/>
                <a:gd name="connsiteX2" fmla="*/ 18578 w 34119"/>
                <a:gd name="connsiteY2" fmla="*/ 0 h 34119"/>
                <a:gd name="connsiteX3" fmla="*/ 15541 w 34119"/>
                <a:gd name="connsiteY3" fmla="*/ 0 h 34119"/>
                <a:gd name="connsiteX4" fmla="*/ 15541 w 34119"/>
                <a:gd name="connsiteY4" fmla="*/ 15550 h 34119"/>
                <a:gd name="connsiteX5" fmla="*/ 0 w 34119"/>
                <a:gd name="connsiteY5" fmla="*/ 15550 h 34119"/>
                <a:gd name="connsiteX6" fmla="*/ 0 w 34119"/>
                <a:gd name="connsiteY6" fmla="*/ 18578 h 34119"/>
                <a:gd name="connsiteX7" fmla="*/ 15541 w 34119"/>
                <a:gd name="connsiteY7" fmla="*/ 18578 h 34119"/>
                <a:gd name="connsiteX8" fmla="*/ 15541 w 34119"/>
                <a:gd name="connsiteY8" fmla="*/ 34119 h 34119"/>
                <a:gd name="connsiteX9" fmla="*/ 18578 w 34119"/>
                <a:gd name="connsiteY9" fmla="*/ 34119 h 34119"/>
                <a:gd name="connsiteX10" fmla="*/ 18578 w 34119"/>
                <a:gd name="connsiteY10" fmla="*/ 18578 h 34119"/>
                <a:gd name="connsiteX11" fmla="*/ 34119 w 34119"/>
                <a:gd name="connsiteY11" fmla="*/ 18578 h 34119"/>
                <a:gd name="connsiteX12" fmla="*/ 34119 w 34119"/>
                <a:gd name="connsiteY12" fmla="*/ 15550 h 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19" h="34119">
                  <a:moveTo>
                    <a:pt x="34119" y="15550"/>
                  </a:moveTo>
                  <a:lnTo>
                    <a:pt x="18578" y="15550"/>
                  </a:lnTo>
                  <a:lnTo>
                    <a:pt x="18578" y="0"/>
                  </a:lnTo>
                  <a:lnTo>
                    <a:pt x="15541" y="0"/>
                  </a:lnTo>
                  <a:lnTo>
                    <a:pt x="15541" y="15550"/>
                  </a:lnTo>
                  <a:lnTo>
                    <a:pt x="0" y="15550"/>
                  </a:lnTo>
                  <a:lnTo>
                    <a:pt x="0" y="18578"/>
                  </a:lnTo>
                  <a:lnTo>
                    <a:pt x="15541" y="18578"/>
                  </a:lnTo>
                  <a:lnTo>
                    <a:pt x="15541" y="34119"/>
                  </a:lnTo>
                  <a:lnTo>
                    <a:pt x="18578" y="34119"/>
                  </a:lnTo>
                  <a:lnTo>
                    <a:pt x="18578" y="18578"/>
                  </a:lnTo>
                  <a:lnTo>
                    <a:pt x="34119" y="18578"/>
                  </a:lnTo>
                  <a:lnTo>
                    <a:pt x="34119" y="15550"/>
                  </a:lnTo>
                  <a:close/>
                </a:path>
              </a:pathLst>
            </a:custGeom>
            <a:solidFill>
              <a:srgbClr val="F2F2F2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Bentuk Bebas: Bentuk 66">
              <a:extLst>
                <a:ext uri="{FF2B5EF4-FFF2-40B4-BE49-F238E27FC236}">
                  <a16:creationId xmlns:a16="http://schemas.microsoft.com/office/drawing/2014/main" id="{C0F3D232-7126-45F4-8EF7-5A91D4549A88}"/>
                </a:ext>
              </a:extLst>
            </p:cNvPr>
            <p:cNvSpPr/>
            <p:nvPr/>
          </p:nvSpPr>
          <p:spPr>
            <a:xfrm>
              <a:off x="5899011" y="6635951"/>
              <a:ext cx="34119" cy="34119"/>
            </a:xfrm>
            <a:custGeom>
              <a:avLst/>
              <a:gdLst>
                <a:gd name="connsiteX0" fmla="*/ 34119 w 34119"/>
                <a:gd name="connsiteY0" fmla="*/ 15550 h 34119"/>
                <a:gd name="connsiteX1" fmla="*/ 18578 w 34119"/>
                <a:gd name="connsiteY1" fmla="*/ 15550 h 34119"/>
                <a:gd name="connsiteX2" fmla="*/ 18578 w 34119"/>
                <a:gd name="connsiteY2" fmla="*/ 0 h 34119"/>
                <a:gd name="connsiteX3" fmla="*/ 15541 w 34119"/>
                <a:gd name="connsiteY3" fmla="*/ 0 h 34119"/>
                <a:gd name="connsiteX4" fmla="*/ 15541 w 34119"/>
                <a:gd name="connsiteY4" fmla="*/ 15550 h 34119"/>
                <a:gd name="connsiteX5" fmla="*/ 0 w 34119"/>
                <a:gd name="connsiteY5" fmla="*/ 15550 h 34119"/>
                <a:gd name="connsiteX6" fmla="*/ 0 w 34119"/>
                <a:gd name="connsiteY6" fmla="*/ 18578 h 34119"/>
                <a:gd name="connsiteX7" fmla="*/ 15541 w 34119"/>
                <a:gd name="connsiteY7" fmla="*/ 18578 h 34119"/>
                <a:gd name="connsiteX8" fmla="*/ 15541 w 34119"/>
                <a:gd name="connsiteY8" fmla="*/ 34119 h 34119"/>
                <a:gd name="connsiteX9" fmla="*/ 18578 w 34119"/>
                <a:gd name="connsiteY9" fmla="*/ 34119 h 34119"/>
                <a:gd name="connsiteX10" fmla="*/ 18578 w 34119"/>
                <a:gd name="connsiteY10" fmla="*/ 18578 h 34119"/>
                <a:gd name="connsiteX11" fmla="*/ 34119 w 34119"/>
                <a:gd name="connsiteY11" fmla="*/ 18578 h 34119"/>
                <a:gd name="connsiteX12" fmla="*/ 34119 w 34119"/>
                <a:gd name="connsiteY12" fmla="*/ 15550 h 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19" h="34119">
                  <a:moveTo>
                    <a:pt x="34119" y="15550"/>
                  </a:moveTo>
                  <a:lnTo>
                    <a:pt x="18578" y="15550"/>
                  </a:lnTo>
                  <a:lnTo>
                    <a:pt x="18578" y="0"/>
                  </a:lnTo>
                  <a:lnTo>
                    <a:pt x="15541" y="0"/>
                  </a:lnTo>
                  <a:lnTo>
                    <a:pt x="15541" y="15550"/>
                  </a:lnTo>
                  <a:lnTo>
                    <a:pt x="0" y="15550"/>
                  </a:lnTo>
                  <a:lnTo>
                    <a:pt x="0" y="18578"/>
                  </a:lnTo>
                  <a:lnTo>
                    <a:pt x="15541" y="18578"/>
                  </a:lnTo>
                  <a:lnTo>
                    <a:pt x="15541" y="34119"/>
                  </a:lnTo>
                  <a:lnTo>
                    <a:pt x="18578" y="34119"/>
                  </a:lnTo>
                  <a:lnTo>
                    <a:pt x="18578" y="18578"/>
                  </a:lnTo>
                  <a:lnTo>
                    <a:pt x="34119" y="18578"/>
                  </a:lnTo>
                  <a:lnTo>
                    <a:pt x="34119" y="15550"/>
                  </a:lnTo>
                  <a:close/>
                </a:path>
              </a:pathLst>
            </a:custGeom>
            <a:solidFill>
              <a:srgbClr val="F2F2F2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8" name="Bentuk Bebas: Bentuk 67">
              <a:extLst>
                <a:ext uri="{FF2B5EF4-FFF2-40B4-BE49-F238E27FC236}">
                  <a16:creationId xmlns:a16="http://schemas.microsoft.com/office/drawing/2014/main" id="{88F374AE-B6DA-436A-A188-56C76F1C861A}"/>
                </a:ext>
              </a:extLst>
            </p:cNvPr>
            <p:cNvSpPr/>
            <p:nvPr/>
          </p:nvSpPr>
          <p:spPr>
            <a:xfrm>
              <a:off x="5719884" y="5876794"/>
              <a:ext cx="68238" cy="68238"/>
            </a:xfrm>
            <a:custGeom>
              <a:avLst/>
              <a:gdLst>
                <a:gd name="connsiteX0" fmla="*/ 68239 w 68238"/>
                <a:gd name="connsiteY0" fmla="*/ 34120 h 68238"/>
                <a:gd name="connsiteX1" fmla="*/ 34119 w 68238"/>
                <a:gd name="connsiteY1" fmla="*/ 68239 h 68238"/>
                <a:gd name="connsiteX2" fmla="*/ 0 w 68238"/>
                <a:gd name="connsiteY2" fmla="*/ 34120 h 68238"/>
                <a:gd name="connsiteX3" fmla="*/ 34119 w 68238"/>
                <a:gd name="connsiteY3" fmla="*/ 0 h 68238"/>
                <a:gd name="connsiteX4" fmla="*/ 68239 w 68238"/>
                <a:gd name="connsiteY4" fmla="*/ 34120 h 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38" h="68238">
                  <a:moveTo>
                    <a:pt x="68239" y="34120"/>
                  </a:moveTo>
                  <a:cubicBezTo>
                    <a:pt x="68239" y="52963"/>
                    <a:pt x="52963" y="68239"/>
                    <a:pt x="34119" y="68239"/>
                  </a:cubicBezTo>
                  <a:cubicBezTo>
                    <a:pt x="15276" y="68239"/>
                    <a:pt x="0" y="52963"/>
                    <a:pt x="0" y="34120"/>
                  </a:cubicBezTo>
                  <a:cubicBezTo>
                    <a:pt x="0" y="15276"/>
                    <a:pt x="15276" y="0"/>
                    <a:pt x="34119" y="0"/>
                  </a:cubicBezTo>
                  <a:cubicBezTo>
                    <a:pt x="52963" y="0"/>
                    <a:pt x="68239" y="15276"/>
                    <a:pt x="68239" y="34120"/>
                  </a:cubicBezTo>
                  <a:close/>
                </a:path>
              </a:pathLst>
            </a:custGeom>
            <a:solidFill>
              <a:srgbClr val="FF6584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9" name="Bentuk Bebas: Bentuk 68">
              <a:extLst>
                <a:ext uri="{FF2B5EF4-FFF2-40B4-BE49-F238E27FC236}">
                  <a16:creationId xmlns:a16="http://schemas.microsoft.com/office/drawing/2014/main" id="{DEEFBA95-8198-42E3-B0F8-0BB1666D2B95}"/>
                </a:ext>
              </a:extLst>
            </p:cNvPr>
            <p:cNvSpPr/>
            <p:nvPr/>
          </p:nvSpPr>
          <p:spPr>
            <a:xfrm>
              <a:off x="7596451" y="3369017"/>
              <a:ext cx="34119" cy="34119"/>
            </a:xfrm>
            <a:custGeom>
              <a:avLst/>
              <a:gdLst>
                <a:gd name="connsiteX0" fmla="*/ 34119 w 34119"/>
                <a:gd name="connsiteY0" fmla="*/ 15550 h 34119"/>
                <a:gd name="connsiteX1" fmla="*/ 18578 w 34119"/>
                <a:gd name="connsiteY1" fmla="*/ 15550 h 34119"/>
                <a:gd name="connsiteX2" fmla="*/ 18578 w 34119"/>
                <a:gd name="connsiteY2" fmla="*/ 0 h 34119"/>
                <a:gd name="connsiteX3" fmla="*/ 15541 w 34119"/>
                <a:gd name="connsiteY3" fmla="*/ 0 h 34119"/>
                <a:gd name="connsiteX4" fmla="*/ 15541 w 34119"/>
                <a:gd name="connsiteY4" fmla="*/ 15550 h 34119"/>
                <a:gd name="connsiteX5" fmla="*/ 0 w 34119"/>
                <a:gd name="connsiteY5" fmla="*/ 15550 h 34119"/>
                <a:gd name="connsiteX6" fmla="*/ 0 w 34119"/>
                <a:gd name="connsiteY6" fmla="*/ 18578 h 34119"/>
                <a:gd name="connsiteX7" fmla="*/ 15541 w 34119"/>
                <a:gd name="connsiteY7" fmla="*/ 18578 h 34119"/>
                <a:gd name="connsiteX8" fmla="*/ 15541 w 34119"/>
                <a:gd name="connsiteY8" fmla="*/ 34119 h 34119"/>
                <a:gd name="connsiteX9" fmla="*/ 18578 w 34119"/>
                <a:gd name="connsiteY9" fmla="*/ 34119 h 34119"/>
                <a:gd name="connsiteX10" fmla="*/ 18578 w 34119"/>
                <a:gd name="connsiteY10" fmla="*/ 18578 h 34119"/>
                <a:gd name="connsiteX11" fmla="*/ 34119 w 34119"/>
                <a:gd name="connsiteY11" fmla="*/ 18578 h 34119"/>
                <a:gd name="connsiteX12" fmla="*/ 34119 w 34119"/>
                <a:gd name="connsiteY12" fmla="*/ 15550 h 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19" h="34119">
                  <a:moveTo>
                    <a:pt x="34119" y="15550"/>
                  </a:moveTo>
                  <a:lnTo>
                    <a:pt x="18578" y="15550"/>
                  </a:lnTo>
                  <a:lnTo>
                    <a:pt x="18578" y="0"/>
                  </a:lnTo>
                  <a:lnTo>
                    <a:pt x="15541" y="0"/>
                  </a:lnTo>
                  <a:lnTo>
                    <a:pt x="15541" y="15550"/>
                  </a:lnTo>
                  <a:lnTo>
                    <a:pt x="0" y="15550"/>
                  </a:lnTo>
                  <a:lnTo>
                    <a:pt x="0" y="18578"/>
                  </a:lnTo>
                  <a:lnTo>
                    <a:pt x="15541" y="18578"/>
                  </a:lnTo>
                  <a:lnTo>
                    <a:pt x="15541" y="34119"/>
                  </a:lnTo>
                  <a:lnTo>
                    <a:pt x="18578" y="34119"/>
                  </a:lnTo>
                  <a:lnTo>
                    <a:pt x="18578" y="18578"/>
                  </a:lnTo>
                  <a:lnTo>
                    <a:pt x="34119" y="18578"/>
                  </a:lnTo>
                  <a:lnTo>
                    <a:pt x="34119" y="15550"/>
                  </a:lnTo>
                  <a:close/>
                </a:path>
              </a:pathLst>
            </a:custGeom>
            <a:solidFill>
              <a:srgbClr val="F2F2F2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0" name="Bentuk Bebas: Bentuk 69">
              <a:extLst>
                <a:ext uri="{FF2B5EF4-FFF2-40B4-BE49-F238E27FC236}">
                  <a16:creationId xmlns:a16="http://schemas.microsoft.com/office/drawing/2014/main" id="{DCFF5C94-FD42-4AB7-BF15-0DD99D5E281B}"/>
                </a:ext>
              </a:extLst>
            </p:cNvPr>
            <p:cNvSpPr/>
            <p:nvPr/>
          </p:nvSpPr>
          <p:spPr>
            <a:xfrm>
              <a:off x="7417324" y="4307301"/>
              <a:ext cx="34119" cy="34119"/>
            </a:xfrm>
            <a:custGeom>
              <a:avLst/>
              <a:gdLst>
                <a:gd name="connsiteX0" fmla="*/ 34119 w 34119"/>
                <a:gd name="connsiteY0" fmla="*/ 15550 h 34119"/>
                <a:gd name="connsiteX1" fmla="*/ 18578 w 34119"/>
                <a:gd name="connsiteY1" fmla="*/ 15550 h 34119"/>
                <a:gd name="connsiteX2" fmla="*/ 18578 w 34119"/>
                <a:gd name="connsiteY2" fmla="*/ 0 h 34119"/>
                <a:gd name="connsiteX3" fmla="*/ 15541 w 34119"/>
                <a:gd name="connsiteY3" fmla="*/ 0 h 34119"/>
                <a:gd name="connsiteX4" fmla="*/ 15541 w 34119"/>
                <a:gd name="connsiteY4" fmla="*/ 15550 h 34119"/>
                <a:gd name="connsiteX5" fmla="*/ 0 w 34119"/>
                <a:gd name="connsiteY5" fmla="*/ 15550 h 34119"/>
                <a:gd name="connsiteX6" fmla="*/ 0 w 34119"/>
                <a:gd name="connsiteY6" fmla="*/ 18578 h 34119"/>
                <a:gd name="connsiteX7" fmla="*/ 15541 w 34119"/>
                <a:gd name="connsiteY7" fmla="*/ 18578 h 34119"/>
                <a:gd name="connsiteX8" fmla="*/ 15541 w 34119"/>
                <a:gd name="connsiteY8" fmla="*/ 34119 h 34119"/>
                <a:gd name="connsiteX9" fmla="*/ 18578 w 34119"/>
                <a:gd name="connsiteY9" fmla="*/ 34119 h 34119"/>
                <a:gd name="connsiteX10" fmla="*/ 18578 w 34119"/>
                <a:gd name="connsiteY10" fmla="*/ 18578 h 34119"/>
                <a:gd name="connsiteX11" fmla="*/ 34119 w 34119"/>
                <a:gd name="connsiteY11" fmla="*/ 18578 h 34119"/>
                <a:gd name="connsiteX12" fmla="*/ 34119 w 34119"/>
                <a:gd name="connsiteY12" fmla="*/ 15550 h 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19" h="34119">
                  <a:moveTo>
                    <a:pt x="34119" y="15550"/>
                  </a:moveTo>
                  <a:lnTo>
                    <a:pt x="18578" y="15550"/>
                  </a:lnTo>
                  <a:lnTo>
                    <a:pt x="18578" y="0"/>
                  </a:lnTo>
                  <a:lnTo>
                    <a:pt x="15541" y="0"/>
                  </a:lnTo>
                  <a:lnTo>
                    <a:pt x="15541" y="15550"/>
                  </a:lnTo>
                  <a:lnTo>
                    <a:pt x="0" y="15550"/>
                  </a:lnTo>
                  <a:lnTo>
                    <a:pt x="0" y="18578"/>
                  </a:lnTo>
                  <a:lnTo>
                    <a:pt x="15541" y="18578"/>
                  </a:lnTo>
                  <a:lnTo>
                    <a:pt x="15541" y="34119"/>
                  </a:lnTo>
                  <a:lnTo>
                    <a:pt x="18578" y="34119"/>
                  </a:lnTo>
                  <a:lnTo>
                    <a:pt x="18578" y="18578"/>
                  </a:lnTo>
                  <a:lnTo>
                    <a:pt x="34119" y="18578"/>
                  </a:lnTo>
                  <a:lnTo>
                    <a:pt x="34119" y="15550"/>
                  </a:lnTo>
                  <a:close/>
                </a:path>
              </a:pathLst>
            </a:custGeom>
            <a:solidFill>
              <a:srgbClr val="F2F2F2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1" name="Bentuk Bebas: Bentuk 70">
              <a:extLst>
                <a:ext uri="{FF2B5EF4-FFF2-40B4-BE49-F238E27FC236}">
                  <a16:creationId xmlns:a16="http://schemas.microsoft.com/office/drawing/2014/main" id="{582C11CD-1C1E-4913-A5DB-16DCD8631C03}"/>
                </a:ext>
              </a:extLst>
            </p:cNvPr>
            <p:cNvSpPr/>
            <p:nvPr/>
          </p:nvSpPr>
          <p:spPr>
            <a:xfrm>
              <a:off x="8440906" y="4588786"/>
              <a:ext cx="34119" cy="34119"/>
            </a:xfrm>
            <a:custGeom>
              <a:avLst/>
              <a:gdLst>
                <a:gd name="connsiteX0" fmla="*/ 34119 w 34119"/>
                <a:gd name="connsiteY0" fmla="*/ 15550 h 34119"/>
                <a:gd name="connsiteX1" fmla="*/ 18578 w 34119"/>
                <a:gd name="connsiteY1" fmla="*/ 15550 h 34119"/>
                <a:gd name="connsiteX2" fmla="*/ 18578 w 34119"/>
                <a:gd name="connsiteY2" fmla="*/ 0 h 34119"/>
                <a:gd name="connsiteX3" fmla="*/ 15542 w 34119"/>
                <a:gd name="connsiteY3" fmla="*/ 0 h 34119"/>
                <a:gd name="connsiteX4" fmla="*/ 15542 w 34119"/>
                <a:gd name="connsiteY4" fmla="*/ 15550 h 34119"/>
                <a:gd name="connsiteX5" fmla="*/ 0 w 34119"/>
                <a:gd name="connsiteY5" fmla="*/ 15550 h 34119"/>
                <a:gd name="connsiteX6" fmla="*/ 0 w 34119"/>
                <a:gd name="connsiteY6" fmla="*/ 18578 h 34119"/>
                <a:gd name="connsiteX7" fmla="*/ 15542 w 34119"/>
                <a:gd name="connsiteY7" fmla="*/ 18578 h 34119"/>
                <a:gd name="connsiteX8" fmla="*/ 15542 w 34119"/>
                <a:gd name="connsiteY8" fmla="*/ 34119 h 34119"/>
                <a:gd name="connsiteX9" fmla="*/ 18578 w 34119"/>
                <a:gd name="connsiteY9" fmla="*/ 34119 h 34119"/>
                <a:gd name="connsiteX10" fmla="*/ 18578 w 34119"/>
                <a:gd name="connsiteY10" fmla="*/ 18578 h 34119"/>
                <a:gd name="connsiteX11" fmla="*/ 34119 w 34119"/>
                <a:gd name="connsiteY11" fmla="*/ 18578 h 34119"/>
                <a:gd name="connsiteX12" fmla="*/ 34119 w 34119"/>
                <a:gd name="connsiteY12" fmla="*/ 15550 h 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19" h="34119">
                  <a:moveTo>
                    <a:pt x="34119" y="15550"/>
                  </a:moveTo>
                  <a:lnTo>
                    <a:pt x="18578" y="15550"/>
                  </a:lnTo>
                  <a:lnTo>
                    <a:pt x="18578" y="0"/>
                  </a:lnTo>
                  <a:lnTo>
                    <a:pt x="15542" y="0"/>
                  </a:lnTo>
                  <a:lnTo>
                    <a:pt x="15542" y="15550"/>
                  </a:lnTo>
                  <a:lnTo>
                    <a:pt x="0" y="15550"/>
                  </a:lnTo>
                  <a:lnTo>
                    <a:pt x="0" y="18578"/>
                  </a:lnTo>
                  <a:lnTo>
                    <a:pt x="15542" y="18578"/>
                  </a:lnTo>
                  <a:lnTo>
                    <a:pt x="15542" y="34119"/>
                  </a:lnTo>
                  <a:lnTo>
                    <a:pt x="18578" y="34119"/>
                  </a:lnTo>
                  <a:lnTo>
                    <a:pt x="18578" y="18578"/>
                  </a:lnTo>
                  <a:lnTo>
                    <a:pt x="34119" y="18578"/>
                  </a:lnTo>
                  <a:lnTo>
                    <a:pt x="34119" y="15550"/>
                  </a:lnTo>
                  <a:close/>
                </a:path>
              </a:pathLst>
            </a:custGeom>
            <a:solidFill>
              <a:srgbClr val="F2F2F2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2" name="Bentuk Bebas: Bentuk 71">
              <a:extLst>
                <a:ext uri="{FF2B5EF4-FFF2-40B4-BE49-F238E27FC236}">
                  <a16:creationId xmlns:a16="http://schemas.microsoft.com/office/drawing/2014/main" id="{26A6053B-77BA-4006-A87A-313FF84E4222}"/>
                </a:ext>
              </a:extLst>
            </p:cNvPr>
            <p:cNvSpPr/>
            <p:nvPr/>
          </p:nvSpPr>
          <p:spPr>
            <a:xfrm>
              <a:off x="8261779" y="3829630"/>
              <a:ext cx="68238" cy="68238"/>
            </a:xfrm>
            <a:custGeom>
              <a:avLst/>
              <a:gdLst>
                <a:gd name="connsiteX0" fmla="*/ 68239 w 68238"/>
                <a:gd name="connsiteY0" fmla="*/ 34119 h 68238"/>
                <a:gd name="connsiteX1" fmla="*/ 34119 w 68238"/>
                <a:gd name="connsiteY1" fmla="*/ 68239 h 68238"/>
                <a:gd name="connsiteX2" fmla="*/ 0 w 68238"/>
                <a:gd name="connsiteY2" fmla="*/ 34119 h 68238"/>
                <a:gd name="connsiteX3" fmla="*/ 34119 w 68238"/>
                <a:gd name="connsiteY3" fmla="*/ 0 h 68238"/>
                <a:gd name="connsiteX4" fmla="*/ 68239 w 68238"/>
                <a:gd name="connsiteY4" fmla="*/ 34119 h 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38" h="68238">
                  <a:moveTo>
                    <a:pt x="68239" y="34119"/>
                  </a:moveTo>
                  <a:cubicBezTo>
                    <a:pt x="68239" y="52963"/>
                    <a:pt x="52963" y="68239"/>
                    <a:pt x="34119" y="68239"/>
                  </a:cubicBezTo>
                  <a:cubicBezTo>
                    <a:pt x="15276" y="68239"/>
                    <a:pt x="0" y="52963"/>
                    <a:pt x="0" y="34119"/>
                  </a:cubicBezTo>
                  <a:cubicBezTo>
                    <a:pt x="0" y="15276"/>
                    <a:pt x="15276" y="0"/>
                    <a:pt x="34119" y="0"/>
                  </a:cubicBezTo>
                  <a:cubicBezTo>
                    <a:pt x="52963" y="0"/>
                    <a:pt x="68239" y="15276"/>
                    <a:pt x="68239" y="34119"/>
                  </a:cubicBezTo>
                  <a:close/>
                </a:path>
              </a:pathLst>
            </a:custGeom>
            <a:solidFill>
              <a:srgbClr val="FF6584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3" name="Bentuk Bebas: Bentuk 72">
              <a:extLst>
                <a:ext uri="{FF2B5EF4-FFF2-40B4-BE49-F238E27FC236}">
                  <a16:creationId xmlns:a16="http://schemas.microsoft.com/office/drawing/2014/main" id="{A76DD4CF-3E4D-4483-A290-9312A2950FA9}"/>
                </a:ext>
              </a:extLst>
            </p:cNvPr>
            <p:cNvSpPr/>
            <p:nvPr/>
          </p:nvSpPr>
          <p:spPr>
            <a:xfrm>
              <a:off x="4739113" y="3374494"/>
              <a:ext cx="119417" cy="119417"/>
            </a:xfrm>
            <a:custGeom>
              <a:avLst/>
              <a:gdLst>
                <a:gd name="connsiteX0" fmla="*/ 119418 w 119417"/>
                <a:gd name="connsiteY0" fmla="*/ 59709 h 119417"/>
                <a:gd name="connsiteX1" fmla="*/ 59709 w 119417"/>
                <a:gd name="connsiteY1" fmla="*/ 119418 h 119417"/>
                <a:gd name="connsiteX2" fmla="*/ 0 w 119417"/>
                <a:gd name="connsiteY2" fmla="*/ 59709 h 119417"/>
                <a:gd name="connsiteX3" fmla="*/ 59709 w 119417"/>
                <a:gd name="connsiteY3" fmla="*/ 0 h 119417"/>
                <a:gd name="connsiteX4" fmla="*/ 119418 w 119417"/>
                <a:gd name="connsiteY4" fmla="*/ 59709 h 119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17" h="119417">
                  <a:moveTo>
                    <a:pt x="119418" y="59709"/>
                  </a:moveTo>
                  <a:cubicBezTo>
                    <a:pt x="119418" y="92685"/>
                    <a:pt x="92685" y="119418"/>
                    <a:pt x="59709" y="119418"/>
                  </a:cubicBezTo>
                  <a:cubicBezTo>
                    <a:pt x="26733" y="119418"/>
                    <a:pt x="0" y="92685"/>
                    <a:pt x="0" y="59709"/>
                  </a:cubicBezTo>
                  <a:cubicBezTo>
                    <a:pt x="0" y="26732"/>
                    <a:pt x="26733" y="0"/>
                    <a:pt x="59709" y="0"/>
                  </a:cubicBezTo>
                  <a:cubicBezTo>
                    <a:pt x="92685" y="0"/>
                    <a:pt x="119418" y="26732"/>
                    <a:pt x="119418" y="59709"/>
                  </a:cubicBezTo>
                  <a:close/>
                </a:path>
              </a:pathLst>
            </a:custGeom>
            <a:solidFill>
              <a:srgbClr val="F2F2F2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4" name="Bentuk Bebas: Bentuk 73">
              <a:extLst>
                <a:ext uri="{FF2B5EF4-FFF2-40B4-BE49-F238E27FC236}">
                  <a16:creationId xmlns:a16="http://schemas.microsoft.com/office/drawing/2014/main" id="{9896CEE8-65C1-4077-A096-0BBFFFCD0C8A}"/>
                </a:ext>
              </a:extLst>
            </p:cNvPr>
            <p:cNvSpPr/>
            <p:nvPr/>
          </p:nvSpPr>
          <p:spPr>
            <a:xfrm>
              <a:off x="4717029" y="5115933"/>
              <a:ext cx="33863" cy="120441"/>
            </a:xfrm>
            <a:custGeom>
              <a:avLst/>
              <a:gdLst>
                <a:gd name="connsiteX0" fmla="*/ 19363 w 33863"/>
                <a:gd name="connsiteY0" fmla="*/ 0 h 120441"/>
                <a:gd name="connsiteX1" fmla="*/ 0 w 33863"/>
                <a:gd name="connsiteY1" fmla="*/ 2985 h 120441"/>
                <a:gd name="connsiteX2" fmla="*/ 14330 w 33863"/>
                <a:gd name="connsiteY2" fmla="*/ 120441 h 120441"/>
                <a:gd name="connsiteX3" fmla="*/ 33864 w 33863"/>
                <a:gd name="connsiteY3" fmla="*/ 118735 h 120441"/>
                <a:gd name="connsiteX4" fmla="*/ 19363 w 33863"/>
                <a:gd name="connsiteY4" fmla="*/ 0 h 120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63" h="120441">
                  <a:moveTo>
                    <a:pt x="19363" y="0"/>
                  </a:moveTo>
                  <a:lnTo>
                    <a:pt x="0" y="2985"/>
                  </a:lnTo>
                  <a:cubicBezTo>
                    <a:pt x="6056" y="41711"/>
                    <a:pt x="10833" y="81289"/>
                    <a:pt x="14330" y="120441"/>
                  </a:cubicBezTo>
                  <a:lnTo>
                    <a:pt x="33864" y="118735"/>
                  </a:lnTo>
                  <a:cubicBezTo>
                    <a:pt x="30366" y="79071"/>
                    <a:pt x="25504" y="39152"/>
                    <a:pt x="19363" y="0"/>
                  </a:cubicBezTo>
                  <a:close/>
                </a:path>
              </a:pathLst>
            </a:custGeom>
            <a:solidFill>
              <a:srgbClr val="E6E6E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Bentuk Bebas: Bentuk 74">
              <a:extLst>
                <a:ext uri="{FF2B5EF4-FFF2-40B4-BE49-F238E27FC236}">
                  <a16:creationId xmlns:a16="http://schemas.microsoft.com/office/drawing/2014/main" id="{05541C3A-2A4C-4FFD-A9B2-D87B290825EA}"/>
                </a:ext>
              </a:extLst>
            </p:cNvPr>
            <p:cNvSpPr/>
            <p:nvPr/>
          </p:nvSpPr>
          <p:spPr>
            <a:xfrm>
              <a:off x="4664656" y="4882726"/>
              <a:ext cx="49302" cy="120015"/>
            </a:xfrm>
            <a:custGeom>
              <a:avLst/>
              <a:gdLst>
                <a:gd name="connsiteX0" fmla="*/ 18766 w 49302"/>
                <a:gd name="connsiteY0" fmla="*/ 0 h 120015"/>
                <a:gd name="connsiteX1" fmla="*/ 0 w 49302"/>
                <a:gd name="connsiteY1" fmla="*/ 5715 h 120015"/>
                <a:gd name="connsiteX2" fmla="*/ 30110 w 49302"/>
                <a:gd name="connsiteY2" fmla="*/ 120015 h 120015"/>
                <a:gd name="connsiteX3" fmla="*/ 49303 w 49302"/>
                <a:gd name="connsiteY3" fmla="*/ 115665 h 120015"/>
                <a:gd name="connsiteX4" fmla="*/ 18766 w 49302"/>
                <a:gd name="connsiteY4" fmla="*/ 0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02" h="120015">
                  <a:moveTo>
                    <a:pt x="18766" y="0"/>
                  </a:moveTo>
                  <a:lnTo>
                    <a:pt x="0" y="5715"/>
                  </a:lnTo>
                  <a:cubicBezTo>
                    <a:pt x="11345" y="43246"/>
                    <a:pt x="21495" y="81716"/>
                    <a:pt x="30110" y="120015"/>
                  </a:cubicBezTo>
                  <a:lnTo>
                    <a:pt x="49303" y="115665"/>
                  </a:lnTo>
                  <a:cubicBezTo>
                    <a:pt x="40517" y="76939"/>
                    <a:pt x="30196" y="38043"/>
                    <a:pt x="18766" y="0"/>
                  </a:cubicBezTo>
                  <a:close/>
                </a:path>
              </a:pathLst>
            </a:custGeom>
            <a:solidFill>
              <a:srgbClr val="E6E6E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Bentuk Bebas: Bentuk 75">
              <a:extLst>
                <a:ext uri="{FF2B5EF4-FFF2-40B4-BE49-F238E27FC236}">
                  <a16:creationId xmlns:a16="http://schemas.microsoft.com/office/drawing/2014/main" id="{23A82B8E-453F-4E82-87F4-86E38629D24B}"/>
                </a:ext>
              </a:extLst>
            </p:cNvPr>
            <p:cNvSpPr/>
            <p:nvPr/>
          </p:nvSpPr>
          <p:spPr>
            <a:xfrm>
              <a:off x="4581063" y="4659074"/>
              <a:ext cx="63973" cy="117285"/>
            </a:xfrm>
            <a:custGeom>
              <a:avLst/>
              <a:gdLst>
                <a:gd name="connsiteX0" fmla="*/ 17828 w 63973"/>
                <a:gd name="connsiteY0" fmla="*/ 0 h 117285"/>
                <a:gd name="connsiteX1" fmla="*/ 0 w 63973"/>
                <a:gd name="connsiteY1" fmla="*/ 8188 h 117285"/>
                <a:gd name="connsiteX2" fmla="*/ 45635 w 63973"/>
                <a:gd name="connsiteY2" fmla="*/ 117285 h 117285"/>
                <a:gd name="connsiteX3" fmla="*/ 63974 w 63973"/>
                <a:gd name="connsiteY3" fmla="*/ 110376 h 117285"/>
                <a:gd name="connsiteX4" fmla="*/ 17828 w 63973"/>
                <a:gd name="connsiteY4" fmla="*/ 0 h 117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3" h="117285">
                  <a:moveTo>
                    <a:pt x="17828" y="0"/>
                  </a:moveTo>
                  <a:lnTo>
                    <a:pt x="0" y="8188"/>
                  </a:lnTo>
                  <a:cubicBezTo>
                    <a:pt x="16377" y="43928"/>
                    <a:pt x="31731" y="80607"/>
                    <a:pt x="45635" y="117285"/>
                  </a:cubicBezTo>
                  <a:lnTo>
                    <a:pt x="63974" y="110376"/>
                  </a:lnTo>
                  <a:cubicBezTo>
                    <a:pt x="49900" y="73271"/>
                    <a:pt x="34461" y="36081"/>
                    <a:pt x="17828" y="0"/>
                  </a:cubicBezTo>
                  <a:close/>
                </a:path>
              </a:pathLst>
            </a:custGeom>
            <a:solidFill>
              <a:srgbClr val="E6E6E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Bentuk Bebas: Bentuk 76">
              <a:extLst>
                <a:ext uri="{FF2B5EF4-FFF2-40B4-BE49-F238E27FC236}">
                  <a16:creationId xmlns:a16="http://schemas.microsoft.com/office/drawing/2014/main" id="{C8628A87-C795-4A61-8C22-27056C082A8F}"/>
                </a:ext>
              </a:extLst>
            </p:cNvPr>
            <p:cNvSpPr/>
            <p:nvPr/>
          </p:nvSpPr>
          <p:spPr>
            <a:xfrm>
              <a:off x="4468043" y="4449410"/>
              <a:ext cx="77280" cy="112252"/>
            </a:xfrm>
            <a:custGeom>
              <a:avLst/>
              <a:gdLst>
                <a:gd name="connsiteX0" fmla="*/ 16548 w 77280"/>
                <a:gd name="connsiteY0" fmla="*/ 0 h 112252"/>
                <a:gd name="connsiteX1" fmla="*/ 0 w 77280"/>
                <a:gd name="connsiteY1" fmla="*/ 10492 h 112252"/>
                <a:gd name="connsiteX2" fmla="*/ 60050 w 77280"/>
                <a:gd name="connsiteY2" fmla="*/ 112253 h 112252"/>
                <a:gd name="connsiteX3" fmla="*/ 77281 w 77280"/>
                <a:gd name="connsiteY3" fmla="*/ 102870 h 112252"/>
                <a:gd name="connsiteX4" fmla="*/ 16548 w 77280"/>
                <a:gd name="connsiteY4" fmla="*/ 0 h 112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80" h="112252">
                  <a:moveTo>
                    <a:pt x="16548" y="0"/>
                  </a:moveTo>
                  <a:lnTo>
                    <a:pt x="0" y="10492"/>
                  </a:lnTo>
                  <a:cubicBezTo>
                    <a:pt x="21069" y="43587"/>
                    <a:pt x="41285" y="77878"/>
                    <a:pt x="60050" y="112253"/>
                  </a:cubicBezTo>
                  <a:lnTo>
                    <a:pt x="77281" y="102870"/>
                  </a:lnTo>
                  <a:cubicBezTo>
                    <a:pt x="58344" y="68068"/>
                    <a:pt x="37873" y="33437"/>
                    <a:pt x="16548" y="0"/>
                  </a:cubicBezTo>
                  <a:close/>
                </a:path>
              </a:pathLst>
            </a:custGeom>
            <a:solidFill>
              <a:srgbClr val="E6E6E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8" name="Bentuk Bebas: Bentuk 77">
              <a:extLst>
                <a:ext uri="{FF2B5EF4-FFF2-40B4-BE49-F238E27FC236}">
                  <a16:creationId xmlns:a16="http://schemas.microsoft.com/office/drawing/2014/main" id="{2D6F6253-4BFD-4F9D-9F1C-50C156F22DEB}"/>
                </a:ext>
              </a:extLst>
            </p:cNvPr>
            <p:cNvSpPr/>
            <p:nvPr/>
          </p:nvSpPr>
          <p:spPr>
            <a:xfrm>
              <a:off x="4327556" y="4257233"/>
              <a:ext cx="89222" cy="105343"/>
            </a:xfrm>
            <a:custGeom>
              <a:avLst/>
              <a:gdLst>
                <a:gd name="connsiteX0" fmla="*/ 14927 w 89222"/>
                <a:gd name="connsiteY0" fmla="*/ 0 h 105343"/>
                <a:gd name="connsiteX1" fmla="*/ 0 w 89222"/>
                <a:gd name="connsiteY1" fmla="*/ 12709 h 105343"/>
                <a:gd name="connsiteX2" fmla="*/ 73528 w 89222"/>
                <a:gd name="connsiteY2" fmla="*/ 105343 h 105343"/>
                <a:gd name="connsiteX3" fmla="*/ 89222 w 89222"/>
                <a:gd name="connsiteY3" fmla="*/ 93658 h 105343"/>
                <a:gd name="connsiteX4" fmla="*/ 14927 w 89222"/>
                <a:gd name="connsiteY4" fmla="*/ 0 h 10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22" h="105343">
                  <a:moveTo>
                    <a:pt x="14927" y="0"/>
                  </a:moveTo>
                  <a:lnTo>
                    <a:pt x="0" y="12709"/>
                  </a:lnTo>
                  <a:cubicBezTo>
                    <a:pt x="25419" y="42564"/>
                    <a:pt x="50156" y="73783"/>
                    <a:pt x="73528" y="105343"/>
                  </a:cubicBezTo>
                  <a:lnTo>
                    <a:pt x="89222" y="93658"/>
                  </a:lnTo>
                  <a:cubicBezTo>
                    <a:pt x="65680" y="61756"/>
                    <a:pt x="40688" y="30195"/>
                    <a:pt x="14927" y="0"/>
                  </a:cubicBezTo>
                  <a:close/>
                </a:path>
              </a:pathLst>
            </a:custGeom>
            <a:solidFill>
              <a:srgbClr val="E6E6E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9" name="Bentuk Bebas: Bentuk 78">
              <a:extLst>
                <a:ext uri="{FF2B5EF4-FFF2-40B4-BE49-F238E27FC236}">
                  <a16:creationId xmlns:a16="http://schemas.microsoft.com/office/drawing/2014/main" id="{B49C3247-BB3C-45D1-9F30-01616277BFF7}"/>
                </a:ext>
              </a:extLst>
            </p:cNvPr>
            <p:cNvSpPr/>
            <p:nvPr/>
          </p:nvSpPr>
          <p:spPr>
            <a:xfrm>
              <a:off x="4162418" y="4086124"/>
              <a:ext cx="99543" cy="96387"/>
            </a:xfrm>
            <a:custGeom>
              <a:avLst/>
              <a:gdLst>
                <a:gd name="connsiteX0" fmla="*/ 13051 w 99543"/>
                <a:gd name="connsiteY0" fmla="*/ 0 h 96387"/>
                <a:gd name="connsiteX1" fmla="*/ 0 w 99543"/>
                <a:gd name="connsiteY1" fmla="*/ 14586 h 96387"/>
                <a:gd name="connsiteX2" fmla="*/ 85469 w 99543"/>
                <a:gd name="connsiteY2" fmla="*/ 96388 h 96387"/>
                <a:gd name="connsiteX3" fmla="*/ 99543 w 99543"/>
                <a:gd name="connsiteY3" fmla="*/ 82654 h 96387"/>
                <a:gd name="connsiteX4" fmla="*/ 13051 w 99543"/>
                <a:gd name="connsiteY4" fmla="*/ 0 h 96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3" h="96387">
                  <a:moveTo>
                    <a:pt x="13051" y="0"/>
                  </a:moveTo>
                  <a:lnTo>
                    <a:pt x="0" y="14586"/>
                  </a:lnTo>
                  <a:cubicBezTo>
                    <a:pt x="29343" y="40773"/>
                    <a:pt x="58088" y="68324"/>
                    <a:pt x="85469" y="96388"/>
                  </a:cubicBezTo>
                  <a:lnTo>
                    <a:pt x="99543" y="82654"/>
                  </a:lnTo>
                  <a:cubicBezTo>
                    <a:pt x="71821" y="54250"/>
                    <a:pt x="42735" y="26443"/>
                    <a:pt x="13051" y="0"/>
                  </a:cubicBezTo>
                  <a:close/>
                </a:path>
              </a:pathLst>
            </a:custGeom>
            <a:solidFill>
              <a:srgbClr val="E6E6E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0" name="Bentuk Bebas: Bentuk 79">
              <a:extLst>
                <a:ext uri="{FF2B5EF4-FFF2-40B4-BE49-F238E27FC236}">
                  <a16:creationId xmlns:a16="http://schemas.microsoft.com/office/drawing/2014/main" id="{52831D8F-564C-41D0-96CA-BC1A3FF5F5F2}"/>
                </a:ext>
              </a:extLst>
            </p:cNvPr>
            <p:cNvSpPr/>
            <p:nvPr/>
          </p:nvSpPr>
          <p:spPr>
            <a:xfrm>
              <a:off x="3975785" y="3939240"/>
              <a:ext cx="107902" cy="85639"/>
            </a:xfrm>
            <a:custGeom>
              <a:avLst/>
              <a:gdLst>
                <a:gd name="connsiteX0" fmla="*/ 11004 w 107902"/>
                <a:gd name="connsiteY0" fmla="*/ 0 h 85639"/>
                <a:gd name="connsiteX1" fmla="*/ 0 w 107902"/>
                <a:gd name="connsiteY1" fmla="*/ 16207 h 85639"/>
                <a:gd name="connsiteX2" fmla="*/ 95790 w 107902"/>
                <a:gd name="connsiteY2" fmla="*/ 85640 h 85639"/>
                <a:gd name="connsiteX3" fmla="*/ 107903 w 107902"/>
                <a:gd name="connsiteY3" fmla="*/ 70201 h 85639"/>
                <a:gd name="connsiteX4" fmla="*/ 11004 w 107902"/>
                <a:gd name="connsiteY4" fmla="*/ 0 h 8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02" h="85639">
                  <a:moveTo>
                    <a:pt x="11004" y="0"/>
                  </a:moveTo>
                  <a:lnTo>
                    <a:pt x="0" y="16207"/>
                  </a:lnTo>
                  <a:cubicBezTo>
                    <a:pt x="32584" y="38128"/>
                    <a:pt x="64827" y="61500"/>
                    <a:pt x="95790" y="85640"/>
                  </a:cubicBezTo>
                  <a:lnTo>
                    <a:pt x="107903" y="70201"/>
                  </a:lnTo>
                  <a:cubicBezTo>
                    <a:pt x="76513" y="45805"/>
                    <a:pt x="43929" y="22177"/>
                    <a:pt x="11004" y="0"/>
                  </a:cubicBezTo>
                  <a:close/>
                </a:path>
              </a:pathLst>
            </a:custGeom>
            <a:solidFill>
              <a:srgbClr val="E6E6E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1" name="Bentuk Bebas: Bentuk 80">
              <a:extLst>
                <a:ext uri="{FF2B5EF4-FFF2-40B4-BE49-F238E27FC236}">
                  <a16:creationId xmlns:a16="http://schemas.microsoft.com/office/drawing/2014/main" id="{F44D9521-6B61-42AC-8647-572DB25123FB}"/>
                </a:ext>
              </a:extLst>
            </p:cNvPr>
            <p:cNvSpPr/>
            <p:nvPr/>
          </p:nvSpPr>
          <p:spPr>
            <a:xfrm>
              <a:off x="3815083" y="3837223"/>
              <a:ext cx="70200" cy="55444"/>
            </a:xfrm>
            <a:custGeom>
              <a:avLst/>
              <a:gdLst>
                <a:gd name="connsiteX0" fmla="*/ 0 w 70200"/>
                <a:gd name="connsiteY0" fmla="*/ 0 h 55444"/>
                <a:gd name="connsiteX1" fmla="*/ 0 w 70200"/>
                <a:gd name="connsiteY1" fmla="*/ 22178 h 55444"/>
                <a:gd name="connsiteX2" fmla="*/ 60391 w 70200"/>
                <a:gd name="connsiteY2" fmla="*/ 55444 h 55444"/>
                <a:gd name="connsiteX3" fmla="*/ 70201 w 70200"/>
                <a:gd name="connsiteY3" fmla="*/ 38469 h 55444"/>
                <a:gd name="connsiteX4" fmla="*/ 0 w 70200"/>
                <a:gd name="connsiteY4" fmla="*/ 0 h 5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200" h="55444">
                  <a:moveTo>
                    <a:pt x="0" y="0"/>
                  </a:moveTo>
                  <a:lnTo>
                    <a:pt x="0" y="22178"/>
                  </a:lnTo>
                  <a:cubicBezTo>
                    <a:pt x="20386" y="32840"/>
                    <a:pt x="40602" y="44014"/>
                    <a:pt x="60391" y="55444"/>
                  </a:cubicBezTo>
                  <a:lnTo>
                    <a:pt x="70201" y="38469"/>
                  </a:lnTo>
                  <a:cubicBezTo>
                    <a:pt x="47170" y="25163"/>
                    <a:pt x="23773" y="12343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2" name="Bentuk Bebas: Bentuk 81">
              <a:extLst>
                <a:ext uri="{FF2B5EF4-FFF2-40B4-BE49-F238E27FC236}">
                  <a16:creationId xmlns:a16="http://schemas.microsoft.com/office/drawing/2014/main" id="{1882AF90-7A3F-42C2-9D60-B069174BFD19}"/>
                </a:ext>
              </a:extLst>
            </p:cNvPr>
            <p:cNvSpPr/>
            <p:nvPr/>
          </p:nvSpPr>
          <p:spPr>
            <a:xfrm>
              <a:off x="4737714" y="5357020"/>
              <a:ext cx="19899" cy="59163"/>
            </a:xfrm>
            <a:custGeom>
              <a:avLst/>
              <a:gdLst>
                <a:gd name="connsiteX0" fmla="*/ 0 w 19899"/>
                <a:gd name="connsiteY0" fmla="*/ 358 h 59163"/>
                <a:gd name="connsiteX1" fmla="*/ 19610 w 19899"/>
                <a:gd name="connsiteY1" fmla="*/ 0 h 59163"/>
                <a:gd name="connsiteX2" fmla="*/ 19687 w 19899"/>
                <a:gd name="connsiteY2" fmla="*/ 59163 h 59163"/>
                <a:gd name="connsiteX3" fmla="*/ 85 w 19899"/>
                <a:gd name="connsiteY3" fmla="*/ 58856 h 59163"/>
                <a:gd name="connsiteX4" fmla="*/ 0 w 19899"/>
                <a:gd name="connsiteY4" fmla="*/ 358 h 5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99" h="59163">
                  <a:moveTo>
                    <a:pt x="0" y="358"/>
                  </a:moveTo>
                  <a:lnTo>
                    <a:pt x="19610" y="0"/>
                  </a:lnTo>
                  <a:cubicBezTo>
                    <a:pt x="19968" y="19798"/>
                    <a:pt x="19994" y="39707"/>
                    <a:pt x="19687" y="59163"/>
                  </a:cubicBezTo>
                  <a:lnTo>
                    <a:pt x="85" y="58856"/>
                  </a:lnTo>
                  <a:cubicBezTo>
                    <a:pt x="384" y="39621"/>
                    <a:pt x="358" y="19935"/>
                    <a:pt x="0" y="358"/>
                  </a:cubicBezTo>
                  <a:close/>
                </a:path>
              </a:pathLst>
            </a:custGeom>
            <a:solidFill>
              <a:srgbClr val="E6E6E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1" name="Bentuk Bebas: Bentuk 90">
              <a:extLst>
                <a:ext uri="{FF2B5EF4-FFF2-40B4-BE49-F238E27FC236}">
                  <a16:creationId xmlns:a16="http://schemas.microsoft.com/office/drawing/2014/main" id="{DD31E707-CF16-4F51-94D5-6DB971A6F4B1}"/>
                </a:ext>
              </a:extLst>
            </p:cNvPr>
            <p:cNvSpPr/>
            <p:nvPr/>
          </p:nvSpPr>
          <p:spPr>
            <a:xfrm>
              <a:off x="6952388" y="1310457"/>
              <a:ext cx="429300" cy="290556"/>
            </a:xfrm>
            <a:custGeom>
              <a:avLst/>
              <a:gdLst>
                <a:gd name="connsiteX0" fmla="*/ 0 w 429300"/>
                <a:gd name="connsiteY0" fmla="*/ 15654 h 290556"/>
                <a:gd name="connsiteX1" fmla="*/ 427619 w 429300"/>
                <a:gd name="connsiteY1" fmla="*/ 125297 h 290556"/>
                <a:gd name="connsiteX2" fmla="*/ 0 w 429300"/>
                <a:gd name="connsiteY2" fmla="*/ 289761 h 290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9300" h="290556">
                  <a:moveTo>
                    <a:pt x="0" y="15654"/>
                  </a:moveTo>
                  <a:cubicBezTo>
                    <a:pt x="0" y="15654"/>
                    <a:pt x="394719" y="-61098"/>
                    <a:pt x="427619" y="125297"/>
                  </a:cubicBezTo>
                  <a:cubicBezTo>
                    <a:pt x="460509" y="311691"/>
                    <a:pt x="0" y="289761"/>
                    <a:pt x="0" y="289761"/>
                  </a:cubicBezTo>
                  <a:close/>
                </a:path>
              </a:pathLst>
            </a:custGeom>
            <a:solidFill>
              <a:srgbClr val="FFB9B9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5" name="Bentuk Bebas: Bentuk 94">
              <a:extLst>
                <a:ext uri="{FF2B5EF4-FFF2-40B4-BE49-F238E27FC236}">
                  <a16:creationId xmlns:a16="http://schemas.microsoft.com/office/drawing/2014/main" id="{88FFB318-F2AB-4597-9C1F-FF66A558F283}"/>
                </a:ext>
              </a:extLst>
            </p:cNvPr>
            <p:cNvSpPr/>
            <p:nvPr/>
          </p:nvSpPr>
          <p:spPr>
            <a:xfrm>
              <a:off x="7507562" y="605045"/>
              <a:ext cx="161911" cy="161911"/>
            </a:xfrm>
            <a:custGeom>
              <a:avLst/>
              <a:gdLst>
                <a:gd name="connsiteX0" fmla="*/ 161911 w 161911"/>
                <a:gd name="connsiteY0" fmla="*/ 80956 h 161911"/>
                <a:gd name="connsiteX1" fmla="*/ 80956 w 161911"/>
                <a:gd name="connsiteY1" fmla="*/ 161912 h 161911"/>
                <a:gd name="connsiteX2" fmla="*/ 0 w 161911"/>
                <a:gd name="connsiteY2" fmla="*/ 80956 h 161911"/>
                <a:gd name="connsiteX3" fmla="*/ 80956 w 161911"/>
                <a:gd name="connsiteY3" fmla="*/ 0 h 161911"/>
                <a:gd name="connsiteX4" fmla="*/ 161911 w 161911"/>
                <a:gd name="connsiteY4" fmla="*/ 80956 h 16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11" h="161911">
                  <a:moveTo>
                    <a:pt x="161911" y="80956"/>
                  </a:moveTo>
                  <a:cubicBezTo>
                    <a:pt x="161911" y="125666"/>
                    <a:pt x="125666" y="161912"/>
                    <a:pt x="80956" y="161912"/>
                  </a:cubicBezTo>
                  <a:cubicBezTo>
                    <a:pt x="36245" y="161912"/>
                    <a:pt x="0" y="125666"/>
                    <a:pt x="0" y="80956"/>
                  </a:cubicBezTo>
                  <a:cubicBezTo>
                    <a:pt x="0" y="36245"/>
                    <a:pt x="36245" y="0"/>
                    <a:pt x="80956" y="0"/>
                  </a:cubicBezTo>
                  <a:cubicBezTo>
                    <a:pt x="125666" y="0"/>
                    <a:pt x="161911" y="36245"/>
                    <a:pt x="161911" y="80956"/>
                  </a:cubicBezTo>
                  <a:close/>
                </a:path>
              </a:pathLst>
            </a:custGeom>
            <a:solidFill>
              <a:srgbClr val="FFB50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7" name="Bentuk Bebas: Bentuk 96">
              <a:extLst>
                <a:ext uri="{FF2B5EF4-FFF2-40B4-BE49-F238E27FC236}">
                  <a16:creationId xmlns:a16="http://schemas.microsoft.com/office/drawing/2014/main" id="{38B45D0F-4875-44AB-B552-78413703A704}"/>
                </a:ext>
              </a:extLst>
            </p:cNvPr>
            <p:cNvSpPr/>
            <p:nvPr/>
          </p:nvSpPr>
          <p:spPr>
            <a:xfrm>
              <a:off x="8059972" y="605045"/>
              <a:ext cx="161911" cy="161911"/>
            </a:xfrm>
            <a:custGeom>
              <a:avLst/>
              <a:gdLst>
                <a:gd name="connsiteX0" fmla="*/ 161912 w 161911"/>
                <a:gd name="connsiteY0" fmla="*/ 80956 h 161911"/>
                <a:gd name="connsiteX1" fmla="*/ 80956 w 161911"/>
                <a:gd name="connsiteY1" fmla="*/ 161912 h 161911"/>
                <a:gd name="connsiteX2" fmla="*/ 0 w 161911"/>
                <a:gd name="connsiteY2" fmla="*/ 80956 h 161911"/>
                <a:gd name="connsiteX3" fmla="*/ 80956 w 161911"/>
                <a:gd name="connsiteY3" fmla="*/ 0 h 161911"/>
                <a:gd name="connsiteX4" fmla="*/ 161912 w 161911"/>
                <a:gd name="connsiteY4" fmla="*/ 80956 h 16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11" h="161911">
                  <a:moveTo>
                    <a:pt x="161912" y="80956"/>
                  </a:moveTo>
                  <a:cubicBezTo>
                    <a:pt x="161912" y="125666"/>
                    <a:pt x="125666" y="161912"/>
                    <a:pt x="80956" y="161912"/>
                  </a:cubicBezTo>
                  <a:cubicBezTo>
                    <a:pt x="36245" y="161912"/>
                    <a:pt x="0" y="125666"/>
                    <a:pt x="0" y="80956"/>
                  </a:cubicBezTo>
                  <a:cubicBezTo>
                    <a:pt x="0" y="36245"/>
                    <a:pt x="36245" y="0"/>
                    <a:pt x="80956" y="0"/>
                  </a:cubicBezTo>
                  <a:cubicBezTo>
                    <a:pt x="125666" y="0"/>
                    <a:pt x="161912" y="36245"/>
                    <a:pt x="161912" y="80956"/>
                  </a:cubicBezTo>
                  <a:close/>
                </a:path>
              </a:pathLst>
            </a:custGeom>
            <a:solidFill>
              <a:srgbClr val="FFB50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8" name="Bentuk Bebas: Bentuk 97">
              <a:extLst>
                <a:ext uri="{FF2B5EF4-FFF2-40B4-BE49-F238E27FC236}">
                  <a16:creationId xmlns:a16="http://schemas.microsoft.com/office/drawing/2014/main" id="{63AB7C2B-E8DB-4F6E-A494-B9A41FC9A3A0}"/>
                </a:ext>
              </a:extLst>
            </p:cNvPr>
            <p:cNvSpPr/>
            <p:nvPr/>
          </p:nvSpPr>
          <p:spPr>
            <a:xfrm>
              <a:off x="4414817" y="4000226"/>
              <a:ext cx="34119" cy="34119"/>
            </a:xfrm>
            <a:custGeom>
              <a:avLst/>
              <a:gdLst>
                <a:gd name="connsiteX0" fmla="*/ 34119 w 34119"/>
                <a:gd name="connsiteY0" fmla="*/ 15550 h 34119"/>
                <a:gd name="connsiteX1" fmla="*/ 18578 w 34119"/>
                <a:gd name="connsiteY1" fmla="*/ 15550 h 34119"/>
                <a:gd name="connsiteX2" fmla="*/ 18578 w 34119"/>
                <a:gd name="connsiteY2" fmla="*/ 0 h 34119"/>
                <a:gd name="connsiteX3" fmla="*/ 15541 w 34119"/>
                <a:gd name="connsiteY3" fmla="*/ 0 h 34119"/>
                <a:gd name="connsiteX4" fmla="*/ 15541 w 34119"/>
                <a:gd name="connsiteY4" fmla="*/ 15550 h 34119"/>
                <a:gd name="connsiteX5" fmla="*/ 0 w 34119"/>
                <a:gd name="connsiteY5" fmla="*/ 15550 h 34119"/>
                <a:gd name="connsiteX6" fmla="*/ 0 w 34119"/>
                <a:gd name="connsiteY6" fmla="*/ 18578 h 34119"/>
                <a:gd name="connsiteX7" fmla="*/ 15541 w 34119"/>
                <a:gd name="connsiteY7" fmla="*/ 18578 h 34119"/>
                <a:gd name="connsiteX8" fmla="*/ 15541 w 34119"/>
                <a:gd name="connsiteY8" fmla="*/ 34119 h 34119"/>
                <a:gd name="connsiteX9" fmla="*/ 18578 w 34119"/>
                <a:gd name="connsiteY9" fmla="*/ 34119 h 34119"/>
                <a:gd name="connsiteX10" fmla="*/ 18578 w 34119"/>
                <a:gd name="connsiteY10" fmla="*/ 18578 h 34119"/>
                <a:gd name="connsiteX11" fmla="*/ 34119 w 34119"/>
                <a:gd name="connsiteY11" fmla="*/ 18578 h 34119"/>
                <a:gd name="connsiteX12" fmla="*/ 34119 w 34119"/>
                <a:gd name="connsiteY12" fmla="*/ 15550 h 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19" h="34119">
                  <a:moveTo>
                    <a:pt x="34119" y="15550"/>
                  </a:moveTo>
                  <a:lnTo>
                    <a:pt x="18578" y="15550"/>
                  </a:lnTo>
                  <a:lnTo>
                    <a:pt x="18578" y="0"/>
                  </a:lnTo>
                  <a:lnTo>
                    <a:pt x="15541" y="0"/>
                  </a:lnTo>
                  <a:lnTo>
                    <a:pt x="15541" y="15550"/>
                  </a:lnTo>
                  <a:lnTo>
                    <a:pt x="0" y="15550"/>
                  </a:lnTo>
                  <a:lnTo>
                    <a:pt x="0" y="18578"/>
                  </a:lnTo>
                  <a:lnTo>
                    <a:pt x="15541" y="18578"/>
                  </a:lnTo>
                  <a:lnTo>
                    <a:pt x="15541" y="34119"/>
                  </a:lnTo>
                  <a:lnTo>
                    <a:pt x="18578" y="34119"/>
                  </a:lnTo>
                  <a:lnTo>
                    <a:pt x="18578" y="18578"/>
                  </a:lnTo>
                  <a:lnTo>
                    <a:pt x="34119" y="18578"/>
                  </a:lnTo>
                  <a:lnTo>
                    <a:pt x="34119" y="15550"/>
                  </a:lnTo>
                  <a:close/>
                </a:path>
              </a:pathLst>
            </a:custGeom>
            <a:solidFill>
              <a:srgbClr val="F2F2F2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9" name="Bentuk Bebas: Bentuk 98">
              <a:extLst>
                <a:ext uri="{FF2B5EF4-FFF2-40B4-BE49-F238E27FC236}">
                  <a16:creationId xmlns:a16="http://schemas.microsoft.com/office/drawing/2014/main" id="{E6225C50-8C3B-4BA8-8B3B-B8ED437A1877}"/>
                </a:ext>
              </a:extLst>
            </p:cNvPr>
            <p:cNvSpPr/>
            <p:nvPr/>
          </p:nvSpPr>
          <p:spPr>
            <a:xfrm>
              <a:off x="4235690" y="4938510"/>
              <a:ext cx="34119" cy="34119"/>
            </a:xfrm>
            <a:custGeom>
              <a:avLst/>
              <a:gdLst>
                <a:gd name="connsiteX0" fmla="*/ 34119 w 34119"/>
                <a:gd name="connsiteY0" fmla="*/ 15550 h 34119"/>
                <a:gd name="connsiteX1" fmla="*/ 18578 w 34119"/>
                <a:gd name="connsiteY1" fmla="*/ 15550 h 34119"/>
                <a:gd name="connsiteX2" fmla="*/ 18578 w 34119"/>
                <a:gd name="connsiteY2" fmla="*/ 0 h 34119"/>
                <a:gd name="connsiteX3" fmla="*/ 15541 w 34119"/>
                <a:gd name="connsiteY3" fmla="*/ 0 h 34119"/>
                <a:gd name="connsiteX4" fmla="*/ 15541 w 34119"/>
                <a:gd name="connsiteY4" fmla="*/ 15550 h 34119"/>
                <a:gd name="connsiteX5" fmla="*/ 0 w 34119"/>
                <a:gd name="connsiteY5" fmla="*/ 15550 h 34119"/>
                <a:gd name="connsiteX6" fmla="*/ 0 w 34119"/>
                <a:gd name="connsiteY6" fmla="*/ 18578 h 34119"/>
                <a:gd name="connsiteX7" fmla="*/ 15541 w 34119"/>
                <a:gd name="connsiteY7" fmla="*/ 18578 h 34119"/>
                <a:gd name="connsiteX8" fmla="*/ 15541 w 34119"/>
                <a:gd name="connsiteY8" fmla="*/ 34119 h 34119"/>
                <a:gd name="connsiteX9" fmla="*/ 18578 w 34119"/>
                <a:gd name="connsiteY9" fmla="*/ 34119 h 34119"/>
                <a:gd name="connsiteX10" fmla="*/ 18578 w 34119"/>
                <a:gd name="connsiteY10" fmla="*/ 18578 h 34119"/>
                <a:gd name="connsiteX11" fmla="*/ 34119 w 34119"/>
                <a:gd name="connsiteY11" fmla="*/ 18578 h 34119"/>
                <a:gd name="connsiteX12" fmla="*/ 34119 w 34119"/>
                <a:gd name="connsiteY12" fmla="*/ 15550 h 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19" h="34119">
                  <a:moveTo>
                    <a:pt x="34119" y="15550"/>
                  </a:moveTo>
                  <a:lnTo>
                    <a:pt x="18578" y="15550"/>
                  </a:lnTo>
                  <a:lnTo>
                    <a:pt x="18578" y="0"/>
                  </a:lnTo>
                  <a:lnTo>
                    <a:pt x="15541" y="0"/>
                  </a:lnTo>
                  <a:lnTo>
                    <a:pt x="15541" y="15550"/>
                  </a:lnTo>
                  <a:lnTo>
                    <a:pt x="0" y="15550"/>
                  </a:lnTo>
                  <a:lnTo>
                    <a:pt x="0" y="18578"/>
                  </a:lnTo>
                  <a:lnTo>
                    <a:pt x="15541" y="18578"/>
                  </a:lnTo>
                  <a:lnTo>
                    <a:pt x="15541" y="34119"/>
                  </a:lnTo>
                  <a:lnTo>
                    <a:pt x="18578" y="34119"/>
                  </a:lnTo>
                  <a:lnTo>
                    <a:pt x="18578" y="18578"/>
                  </a:lnTo>
                  <a:lnTo>
                    <a:pt x="34119" y="18578"/>
                  </a:lnTo>
                  <a:lnTo>
                    <a:pt x="34119" y="15550"/>
                  </a:lnTo>
                  <a:close/>
                </a:path>
              </a:pathLst>
            </a:custGeom>
            <a:solidFill>
              <a:srgbClr val="F2F2F2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0" name="Bentuk Bebas: Bentuk 99">
              <a:extLst>
                <a:ext uri="{FF2B5EF4-FFF2-40B4-BE49-F238E27FC236}">
                  <a16:creationId xmlns:a16="http://schemas.microsoft.com/office/drawing/2014/main" id="{00C6EAB2-CBA4-42D2-87B8-CD0A3398FD44}"/>
                </a:ext>
              </a:extLst>
            </p:cNvPr>
            <p:cNvSpPr/>
            <p:nvPr/>
          </p:nvSpPr>
          <p:spPr>
            <a:xfrm>
              <a:off x="5259272" y="5219995"/>
              <a:ext cx="34119" cy="34119"/>
            </a:xfrm>
            <a:custGeom>
              <a:avLst/>
              <a:gdLst>
                <a:gd name="connsiteX0" fmla="*/ 34119 w 34119"/>
                <a:gd name="connsiteY0" fmla="*/ 15550 h 34119"/>
                <a:gd name="connsiteX1" fmla="*/ 18578 w 34119"/>
                <a:gd name="connsiteY1" fmla="*/ 15550 h 34119"/>
                <a:gd name="connsiteX2" fmla="*/ 18578 w 34119"/>
                <a:gd name="connsiteY2" fmla="*/ 0 h 34119"/>
                <a:gd name="connsiteX3" fmla="*/ 15541 w 34119"/>
                <a:gd name="connsiteY3" fmla="*/ 0 h 34119"/>
                <a:gd name="connsiteX4" fmla="*/ 15541 w 34119"/>
                <a:gd name="connsiteY4" fmla="*/ 15550 h 34119"/>
                <a:gd name="connsiteX5" fmla="*/ 0 w 34119"/>
                <a:gd name="connsiteY5" fmla="*/ 15550 h 34119"/>
                <a:gd name="connsiteX6" fmla="*/ 0 w 34119"/>
                <a:gd name="connsiteY6" fmla="*/ 18578 h 34119"/>
                <a:gd name="connsiteX7" fmla="*/ 15541 w 34119"/>
                <a:gd name="connsiteY7" fmla="*/ 18578 h 34119"/>
                <a:gd name="connsiteX8" fmla="*/ 15541 w 34119"/>
                <a:gd name="connsiteY8" fmla="*/ 34119 h 34119"/>
                <a:gd name="connsiteX9" fmla="*/ 18578 w 34119"/>
                <a:gd name="connsiteY9" fmla="*/ 34119 h 34119"/>
                <a:gd name="connsiteX10" fmla="*/ 18578 w 34119"/>
                <a:gd name="connsiteY10" fmla="*/ 18578 h 34119"/>
                <a:gd name="connsiteX11" fmla="*/ 34119 w 34119"/>
                <a:gd name="connsiteY11" fmla="*/ 18578 h 34119"/>
                <a:gd name="connsiteX12" fmla="*/ 34119 w 34119"/>
                <a:gd name="connsiteY12" fmla="*/ 15550 h 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19" h="34119">
                  <a:moveTo>
                    <a:pt x="34119" y="15550"/>
                  </a:moveTo>
                  <a:lnTo>
                    <a:pt x="18578" y="15550"/>
                  </a:lnTo>
                  <a:lnTo>
                    <a:pt x="18578" y="0"/>
                  </a:lnTo>
                  <a:lnTo>
                    <a:pt x="15541" y="0"/>
                  </a:lnTo>
                  <a:lnTo>
                    <a:pt x="15541" y="15550"/>
                  </a:lnTo>
                  <a:lnTo>
                    <a:pt x="0" y="15550"/>
                  </a:lnTo>
                  <a:lnTo>
                    <a:pt x="0" y="18578"/>
                  </a:lnTo>
                  <a:lnTo>
                    <a:pt x="15541" y="18578"/>
                  </a:lnTo>
                  <a:lnTo>
                    <a:pt x="15541" y="34119"/>
                  </a:lnTo>
                  <a:lnTo>
                    <a:pt x="18578" y="34119"/>
                  </a:lnTo>
                  <a:lnTo>
                    <a:pt x="18578" y="18578"/>
                  </a:lnTo>
                  <a:lnTo>
                    <a:pt x="34119" y="18578"/>
                  </a:lnTo>
                  <a:lnTo>
                    <a:pt x="34119" y="15550"/>
                  </a:lnTo>
                  <a:close/>
                </a:path>
              </a:pathLst>
            </a:custGeom>
            <a:solidFill>
              <a:srgbClr val="F2F2F2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1" name="Bentuk Bebas: Bentuk 100">
              <a:extLst>
                <a:ext uri="{FF2B5EF4-FFF2-40B4-BE49-F238E27FC236}">
                  <a16:creationId xmlns:a16="http://schemas.microsoft.com/office/drawing/2014/main" id="{BC7DC13A-E0C5-4B46-8E7F-D48CBBD0D6F4}"/>
                </a:ext>
              </a:extLst>
            </p:cNvPr>
            <p:cNvSpPr/>
            <p:nvPr/>
          </p:nvSpPr>
          <p:spPr>
            <a:xfrm>
              <a:off x="5080145" y="4460838"/>
              <a:ext cx="68238" cy="68238"/>
            </a:xfrm>
            <a:custGeom>
              <a:avLst/>
              <a:gdLst>
                <a:gd name="connsiteX0" fmla="*/ 68239 w 68238"/>
                <a:gd name="connsiteY0" fmla="*/ 34120 h 68238"/>
                <a:gd name="connsiteX1" fmla="*/ 34119 w 68238"/>
                <a:gd name="connsiteY1" fmla="*/ 68239 h 68238"/>
                <a:gd name="connsiteX2" fmla="*/ 0 w 68238"/>
                <a:gd name="connsiteY2" fmla="*/ 34120 h 68238"/>
                <a:gd name="connsiteX3" fmla="*/ 34119 w 68238"/>
                <a:gd name="connsiteY3" fmla="*/ 0 h 68238"/>
                <a:gd name="connsiteX4" fmla="*/ 68239 w 68238"/>
                <a:gd name="connsiteY4" fmla="*/ 34120 h 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38" h="68238">
                  <a:moveTo>
                    <a:pt x="68239" y="34120"/>
                  </a:moveTo>
                  <a:cubicBezTo>
                    <a:pt x="68239" y="52963"/>
                    <a:pt x="52963" y="68239"/>
                    <a:pt x="34119" y="68239"/>
                  </a:cubicBezTo>
                  <a:cubicBezTo>
                    <a:pt x="15276" y="68239"/>
                    <a:pt x="0" y="52963"/>
                    <a:pt x="0" y="34120"/>
                  </a:cubicBezTo>
                  <a:cubicBezTo>
                    <a:pt x="0" y="15276"/>
                    <a:pt x="15276" y="0"/>
                    <a:pt x="34119" y="0"/>
                  </a:cubicBezTo>
                  <a:cubicBezTo>
                    <a:pt x="52963" y="0"/>
                    <a:pt x="68239" y="15276"/>
                    <a:pt x="68239" y="34120"/>
                  </a:cubicBezTo>
                  <a:close/>
                </a:path>
              </a:pathLst>
            </a:custGeom>
            <a:solidFill>
              <a:srgbClr val="FF6584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2" name="Bentuk Bebas: Bentuk 101">
              <a:extLst>
                <a:ext uri="{FF2B5EF4-FFF2-40B4-BE49-F238E27FC236}">
                  <a16:creationId xmlns:a16="http://schemas.microsoft.com/office/drawing/2014/main" id="{2EBA5F37-0BD1-4279-A3F7-3BB34FCA3983}"/>
                </a:ext>
              </a:extLst>
            </p:cNvPr>
            <p:cNvSpPr/>
            <p:nvPr/>
          </p:nvSpPr>
          <p:spPr>
            <a:xfrm>
              <a:off x="4001921" y="2512723"/>
              <a:ext cx="325473" cy="346090"/>
            </a:xfrm>
            <a:custGeom>
              <a:avLst/>
              <a:gdLst>
                <a:gd name="connsiteX0" fmla="*/ 325473 w 325473"/>
                <a:gd name="connsiteY0" fmla="*/ 346090 h 346090"/>
                <a:gd name="connsiteX1" fmla="*/ 162741 w 325473"/>
                <a:gd name="connsiteY1" fmla="*/ 281878 h 346090"/>
                <a:gd name="connsiteX2" fmla="*/ 0 w 325473"/>
                <a:gd name="connsiteY2" fmla="*/ 217656 h 346090"/>
                <a:gd name="connsiteX3" fmla="*/ 136981 w 325473"/>
                <a:gd name="connsiteY3" fmla="*/ 108832 h 346090"/>
                <a:gd name="connsiteX4" fmla="*/ 273962 w 325473"/>
                <a:gd name="connsiteY4" fmla="*/ 0 h 346090"/>
                <a:gd name="connsiteX5" fmla="*/ 299722 w 325473"/>
                <a:gd name="connsiteY5" fmla="*/ 173045 h 346090"/>
                <a:gd name="connsiteX6" fmla="*/ 325473 w 325473"/>
                <a:gd name="connsiteY6" fmla="*/ 346090 h 34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473" h="346090">
                  <a:moveTo>
                    <a:pt x="325473" y="346090"/>
                  </a:moveTo>
                  <a:lnTo>
                    <a:pt x="162741" y="281878"/>
                  </a:lnTo>
                  <a:lnTo>
                    <a:pt x="0" y="217656"/>
                  </a:lnTo>
                  <a:lnTo>
                    <a:pt x="136981" y="108832"/>
                  </a:lnTo>
                  <a:lnTo>
                    <a:pt x="273962" y="0"/>
                  </a:lnTo>
                  <a:lnTo>
                    <a:pt x="299722" y="173045"/>
                  </a:lnTo>
                  <a:lnTo>
                    <a:pt x="325473" y="346090"/>
                  </a:lnTo>
                  <a:close/>
                </a:path>
              </a:pathLst>
            </a:custGeom>
            <a:solidFill>
              <a:srgbClr val="3F3D5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3" name="Bentuk Bebas: Bentuk 102">
              <a:extLst>
                <a:ext uri="{FF2B5EF4-FFF2-40B4-BE49-F238E27FC236}">
                  <a16:creationId xmlns:a16="http://schemas.microsoft.com/office/drawing/2014/main" id="{1D6A8350-13FF-4CFA-BC2E-D6E9D7C399B3}"/>
                </a:ext>
              </a:extLst>
            </p:cNvPr>
            <p:cNvSpPr/>
            <p:nvPr/>
          </p:nvSpPr>
          <p:spPr>
            <a:xfrm>
              <a:off x="3276884" y="4943731"/>
              <a:ext cx="325473" cy="346089"/>
            </a:xfrm>
            <a:custGeom>
              <a:avLst/>
              <a:gdLst>
                <a:gd name="connsiteX0" fmla="*/ 325474 w 325473"/>
                <a:gd name="connsiteY0" fmla="*/ 346090 h 346089"/>
                <a:gd name="connsiteX1" fmla="*/ 162741 w 325473"/>
                <a:gd name="connsiteY1" fmla="*/ 281877 h 346089"/>
                <a:gd name="connsiteX2" fmla="*/ 0 w 325473"/>
                <a:gd name="connsiteY2" fmla="*/ 217656 h 346089"/>
                <a:gd name="connsiteX3" fmla="*/ 136981 w 325473"/>
                <a:gd name="connsiteY3" fmla="*/ 108832 h 346089"/>
                <a:gd name="connsiteX4" fmla="*/ 273962 w 325473"/>
                <a:gd name="connsiteY4" fmla="*/ 0 h 346089"/>
                <a:gd name="connsiteX5" fmla="*/ 299722 w 325473"/>
                <a:gd name="connsiteY5" fmla="*/ 173045 h 346089"/>
                <a:gd name="connsiteX6" fmla="*/ 325474 w 325473"/>
                <a:gd name="connsiteY6" fmla="*/ 346090 h 3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473" h="346089">
                  <a:moveTo>
                    <a:pt x="325474" y="346090"/>
                  </a:moveTo>
                  <a:lnTo>
                    <a:pt x="162741" y="281877"/>
                  </a:lnTo>
                  <a:lnTo>
                    <a:pt x="0" y="217656"/>
                  </a:lnTo>
                  <a:lnTo>
                    <a:pt x="136981" y="108832"/>
                  </a:lnTo>
                  <a:lnTo>
                    <a:pt x="273962" y="0"/>
                  </a:lnTo>
                  <a:lnTo>
                    <a:pt x="299722" y="173045"/>
                  </a:lnTo>
                  <a:lnTo>
                    <a:pt x="325474" y="346090"/>
                  </a:lnTo>
                  <a:close/>
                </a:path>
              </a:pathLst>
            </a:custGeom>
            <a:solidFill>
              <a:srgbClr val="3F3D5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4" name="Bentuk Bebas: Bentuk 103">
              <a:extLst>
                <a:ext uri="{FF2B5EF4-FFF2-40B4-BE49-F238E27FC236}">
                  <a16:creationId xmlns:a16="http://schemas.microsoft.com/office/drawing/2014/main" id="{E681175E-AC87-416A-8D3D-F3CF8E3FAA10}"/>
                </a:ext>
              </a:extLst>
            </p:cNvPr>
            <p:cNvSpPr/>
            <p:nvPr/>
          </p:nvSpPr>
          <p:spPr>
            <a:xfrm>
              <a:off x="8455057" y="2716740"/>
              <a:ext cx="307390" cy="349783"/>
            </a:xfrm>
            <a:custGeom>
              <a:avLst/>
              <a:gdLst>
                <a:gd name="connsiteX0" fmla="*/ 307390 w 307390"/>
                <a:gd name="connsiteY0" fmla="*/ 182641 h 349783"/>
                <a:gd name="connsiteX1" fmla="*/ 153691 w 307390"/>
                <a:gd name="connsiteY1" fmla="*/ 266217 h 349783"/>
                <a:gd name="connsiteX2" fmla="*/ 0 w 307390"/>
                <a:gd name="connsiteY2" fmla="*/ 349784 h 349783"/>
                <a:gd name="connsiteX3" fmla="*/ 4470 w 307390"/>
                <a:gd name="connsiteY3" fmla="*/ 174896 h 349783"/>
                <a:gd name="connsiteX4" fmla="*/ 8939 w 307390"/>
                <a:gd name="connsiteY4" fmla="*/ 0 h 349783"/>
                <a:gd name="connsiteX5" fmla="*/ 158169 w 307390"/>
                <a:gd name="connsiteY5" fmla="*/ 91321 h 349783"/>
                <a:gd name="connsiteX6" fmla="*/ 307390 w 307390"/>
                <a:gd name="connsiteY6" fmla="*/ 182641 h 34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7390" h="349783">
                  <a:moveTo>
                    <a:pt x="307390" y="182641"/>
                  </a:moveTo>
                  <a:lnTo>
                    <a:pt x="153691" y="266217"/>
                  </a:lnTo>
                  <a:lnTo>
                    <a:pt x="0" y="349784"/>
                  </a:lnTo>
                  <a:lnTo>
                    <a:pt x="4470" y="174896"/>
                  </a:lnTo>
                  <a:lnTo>
                    <a:pt x="8939" y="0"/>
                  </a:lnTo>
                  <a:lnTo>
                    <a:pt x="158169" y="91321"/>
                  </a:lnTo>
                  <a:lnTo>
                    <a:pt x="307390" y="182641"/>
                  </a:lnTo>
                  <a:close/>
                </a:path>
              </a:pathLst>
            </a:custGeom>
            <a:solidFill>
              <a:srgbClr val="3F3D56"/>
            </a:solidFill>
            <a:ln w="8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05" name="Kotak Teks 104">
            <a:extLst>
              <a:ext uri="{FF2B5EF4-FFF2-40B4-BE49-F238E27FC236}">
                <a16:creationId xmlns:a16="http://schemas.microsoft.com/office/drawing/2014/main" id="{4ABC5A77-AC19-4A89-B7BF-1B48B7ECE317}"/>
              </a:ext>
            </a:extLst>
          </p:cNvPr>
          <p:cNvSpPr txBox="1"/>
          <p:nvPr/>
        </p:nvSpPr>
        <p:spPr>
          <a:xfrm>
            <a:off x="2723457" y="1841748"/>
            <a:ext cx="26204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more layers of security through smart contract coding and Quorum, a private blockchain</a:t>
            </a:r>
          </a:p>
          <a:p>
            <a:br>
              <a:rPr lang="en-US" sz="1400" dirty="0"/>
            </a:b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Muli" pitchFamily="2" charset="77"/>
            </a:endParaRPr>
          </a:p>
        </p:txBody>
      </p:sp>
      <p:sp>
        <p:nvSpPr>
          <p:cNvPr id="107" name="Kotak Teks 106">
            <a:extLst>
              <a:ext uri="{FF2B5EF4-FFF2-40B4-BE49-F238E27FC236}">
                <a16:creationId xmlns:a16="http://schemas.microsoft.com/office/drawing/2014/main" id="{1151893E-E1AF-4B35-996E-03FB8729995B}"/>
              </a:ext>
            </a:extLst>
          </p:cNvPr>
          <p:cNvSpPr txBox="1"/>
          <p:nvPr/>
        </p:nvSpPr>
        <p:spPr>
          <a:xfrm>
            <a:off x="2723457" y="2998218"/>
            <a:ext cx="2327821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Document Integrity </a:t>
            </a:r>
            <a:endParaRPr lang="en-US" sz="1500" b="1" spc="100" dirty="0">
              <a:solidFill>
                <a:srgbClr val="262668"/>
              </a:solidFill>
              <a:latin typeface="Poppins SemiBold" panose="00000700000000000000" pitchFamily="50" charset="0"/>
              <a:ea typeface="Roboto" panose="02000000000000000000" pitchFamily="2" charset="0"/>
              <a:cs typeface="Poppins SemiBold" panose="00000700000000000000" pitchFamily="50" charset="0"/>
            </a:endParaRPr>
          </a:p>
        </p:txBody>
      </p:sp>
      <p:sp>
        <p:nvSpPr>
          <p:cNvPr id="108" name="Kotak Teks 107">
            <a:extLst>
              <a:ext uri="{FF2B5EF4-FFF2-40B4-BE49-F238E27FC236}">
                <a16:creationId xmlns:a16="http://schemas.microsoft.com/office/drawing/2014/main" id="{897B5643-8096-4DD9-AEDF-197BEF9B27C5}"/>
              </a:ext>
            </a:extLst>
          </p:cNvPr>
          <p:cNvSpPr txBox="1"/>
          <p:nvPr/>
        </p:nvSpPr>
        <p:spPr>
          <a:xfrm>
            <a:off x="2723457" y="3297481"/>
            <a:ext cx="25950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Put structures in place that weed out duplicate submissions while also accounting for customers entire profile</a:t>
            </a:r>
          </a:p>
          <a:p>
            <a:br>
              <a:rPr lang="en-US" sz="1400" dirty="0"/>
            </a:br>
            <a:endParaRPr lang="en-ID" sz="1300" dirty="0">
              <a:solidFill>
                <a:schemeClr val="tx1">
                  <a:lumMod val="75000"/>
                  <a:lumOff val="25000"/>
                </a:schemeClr>
              </a:solidFill>
              <a:latin typeface="Muli" pitchFamily="2" charset="77"/>
            </a:endParaRPr>
          </a:p>
        </p:txBody>
      </p:sp>
      <p:grpSp>
        <p:nvGrpSpPr>
          <p:cNvPr id="109" name="Grafik 67">
            <a:extLst>
              <a:ext uri="{FF2B5EF4-FFF2-40B4-BE49-F238E27FC236}">
                <a16:creationId xmlns:a16="http://schemas.microsoft.com/office/drawing/2014/main" id="{4D71DFFA-B752-4CEF-B4F2-25C9C622206B}"/>
              </a:ext>
            </a:extLst>
          </p:cNvPr>
          <p:cNvGrpSpPr/>
          <p:nvPr/>
        </p:nvGrpSpPr>
        <p:grpSpPr>
          <a:xfrm>
            <a:off x="848300" y="3037416"/>
            <a:ext cx="1463909" cy="1057698"/>
            <a:chOff x="649979" y="435333"/>
            <a:chExt cx="8883927" cy="6418786"/>
          </a:xfrm>
        </p:grpSpPr>
        <p:sp>
          <p:nvSpPr>
            <p:cNvPr id="110" name="Bentuk Bebas: Bentuk 109">
              <a:extLst>
                <a:ext uri="{FF2B5EF4-FFF2-40B4-BE49-F238E27FC236}">
                  <a16:creationId xmlns:a16="http://schemas.microsoft.com/office/drawing/2014/main" id="{C5BC8767-5074-4ACA-9B84-8872E7C4A410}"/>
                </a:ext>
              </a:extLst>
            </p:cNvPr>
            <p:cNvSpPr/>
            <p:nvPr/>
          </p:nvSpPr>
          <p:spPr>
            <a:xfrm>
              <a:off x="4227741" y="435333"/>
              <a:ext cx="5306165" cy="3633798"/>
            </a:xfrm>
            <a:custGeom>
              <a:avLst/>
              <a:gdLst>
                <a:gd name="connsiteX0" fmla="*/ 5118906 w 5306165"/>
                <a:gd name="connsiteY0" fmla="*/ 3633798 h 3633798"/>
                <a:gd name="connsiteX1" fmla="*/ 4932646 w 5306165"/>
                <a:gd name="connsiteY1" fmla="*/ 1295265 h 3633798"/>
                <a:gd name="connsiteX2" fmla="*/ 686681 w 5306165"/>
                <a:gd name="connsiteY2" fmla="*/ 1883167 h 3633798"/>
                <a:gd name="connsiteX3" fmla="*/ 4755672 w 5306165"/>
                <a:gd name="connsiteY3" fmla="*/ 1035168 h 3633798"/>
                <a:gd name="connsiteX4" fmla="*/ 2653077 w 5306165"/>
                <a:gd name="connsiteY4" fmla="*/ 1 h 3633798"/>
                <a:gd name="connsiteX5" fmla="*/ 0 w 5306165"/>
                <a:gd name="connsiteY5" fmla="*/ 2653086 h 3633798"/>
                <a:gd name="connsiteX6" fmla="*/ 24692 w 5306165"/>
                <a:gd name="connsiteY6" fmla="*/ 3015119 h 363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6165" h="3633798">
                  <a:moveTo>
                    <a:pt x="5118906" y="3633798"/>
                  </a:moveTo>
                  <a:cubicBezTo>
                    <a:pt x="5422837" y="2867588"/>
                    <a:pt x="5354035" y="2003711"/>
                    <a:pt x="4932646" y="1295265"/>
                  </a:cubicBezTo>
                  <a:lnTo>
                    <a:pt x="686681" y="1883167"/>
                  </a:lnTo>
                  <a:lnTo>
                    <a:pt x="4755672" y="1035168"/>
                  </a:lnTo>
                  <a:cubicBezTo>
                    <a:pt x="4253908" y="381923"/>
                    <a:pt x="3476784" y="-675"/>
                    <a:pt x="2653077" y="1"/>
                  </a:cubicBezTo>
                  <a:cubicBezTo>
                    <a:pt x="1187822" y="1"/>
                    <a:pt x="0" y="1187831"/>
                    <a:pt x="0" y="2653086"/>
                  </a:cubicBezTo>
                  <a:cubicBezTo>
                    <a:pt x="27" y="2774182"/>
                    <a:pt x="8281" y="2895144"/>
                    <a:pt x="24692" y="3015119"/>
                  </a:cubicBezTo>
                  <a:close/>
                </a:path>
              </a:pathLst>
            </a:custGeom>
            <a:solidFill>
              <a:srgbClr val="F2F2F2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1" name="Bentuk Bebas: Bentuk 110">
              <a:extLst>
                <a:ext uri="{FF2B5EF4-FFF2-40B4-BE49-F238E27FC236}">
                  <a16:creationId xmlns:a16="http://schemas.microsoft.com/office/drawing/2014/main" id="{C2ACF044-624F-4DB3-83AD-38C93A89110A}"/>
                </a:ext>
              </a:extLst>
            </p:cNvPr>
            <p:cNvSpPr/>
            <p:nvPr/>
          </p:nvSpPr>
          <p:spPr>
            <a:xfrm>
              <a:off x="4405080" y="4043629"/>
              <a:ext cx="4874072" cy="1697866"/>
            </a:xfrm>
            <a:custGeom>
              <a:avLst/>
              <a:gdLst>
                <a:gd name="connsiteX0" fmla="*/ 0 w 4874072"/>
                <a:gd name="connsiteY0" fmla="*/ 0 h 1697866"/>
                <a:gd name="connsiteX1" fmla="*/ 2475738 w 4874072"/>
                <a:gd name="connsiteY1" fmla="*/ 1697867 h 1697866"/>
                <a:gd name="connsiteX2" fmla="*/ 4874073 w 4874072"/>
                <a:gd name="connsiteY2" fmla="*/ 180291 h 169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4072" h="1697866">
                  <a:moveTo>
                    <a:pt x="0" y="0"/>
                  </a:moveTo>
                  <a:cubicBezTo>
                    <a:pt x="383479" y="993236"/>
                    <a:pt x="1347255" y="1697867"/>
                    <a:pt x="2475738" y="1697867"/>
                  </a:cubicBezTo>
                  <a:cubicBezTo>
                    <a:pt x="3534663" y="1697867"/>
                    <a:pt x="4448556" y="1077417"/>
                    <a:pt x="4874073" y="180291"/>
                  </a:cubicBezTo>
                  <a:close/>
                </a:path>
              </a:pathLst>
            </a:custGeom>
            <a:solidFill>
              <a:srgbClr val="F2F2F2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2" name="Bentuk Bebas: Bentuk 111">
              <a:extLst>
                <a:ext uri="{FF2B5EF4-FFF2-40B4-BE49-F238E27FC236}">
                  <a16:creationId xmlns:a16="http://schemas.microsoft.com/office/drawing/2014/main" id="{E9A6A203-A4BE-4FDB-8184-FBFB2F791F74}"/>
                </a:ext>
              </a:extLst>
            </p:cNvPr>
            <p:cNvSpPr/>
            <p:nvPr/>
          </p:nvSpPr>
          <p:spPr>
            <a:xfrm>
              <a:off x="2346781" y="1583458"/>
              <a:ext cx="6866797" cy="5270661"/>
            </a:xfrm>
            <a:custGeom>
              <a:avLst/>
              <a:gdLst>
                <a:gd name="connsiteX0" fmla="*/ 6866798 w 6866797"/>
                <a:gd name="connsiteY0" fmla="*/ 3382915 h 5270661"/>
                <a:gd name="connsiteX1" fmla="*/ 3433394 w 6866797"/>
                <a:gd name="connsiteY1" fmla="*/ 5270661 h 5270661"/>
                <a:gd name="connsiteX2" fmla="*/ 870939 w 6866797"/>
                <a:gd name="connsiteY2" fmla="*/ 4639335 h 5270661"/>
                <a:gd name="connsiteX3" fmla="*/ 56599 w 6866797"/>
                <a:gd name="connsiteY3" fmla="*/ 3725841 h 5270661"/>
                <a:gd name="connsiteX4" fmla="*/ 0 w 6866797"/>
                <a:gd name="connsiteY4" fmla="*/ 3382915 h 5270661"/>
                <a:gd name="connsiteX5" fmla="*/ 3433394 w 6866797"/>
                <a:gd name="connsiteY5" fmla="*/ 1495275 h 5270661"/>
                <a:gd name="connsiteX6" fmla="*/ 6866798 w 6866797"/>
                <a:gd name="connsiteY6" fmla="*/ 3382915 h 5270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6797" h="5270661">
                  <a:moveTo>
                    <a:pt x="6866798" y="3382915"/>
                  </a:moveTo>
                  <a:cubicBezTo>
                    <a:pt x="6866798" y="4425526"/>
                    <a:pt x="5329565" y="5270661"/>
                    <a:pt x="3433394" y="5270661"/>
                  </a:cubicBezTo>
                  <a:cubicBezTo>
                    <a:pt x="2414719" y="5270661"/>
                    <a:pt x="1499661" y="5026789"/>
                    <a:pt x="870939" y="4639335"/>
                  </a:cubicBezTo>
                  <a:cubicBezTo>
                    <a:pt x="460696" y="4386611"/>
                    <a:pt x="172295" y="4072717"/>
                    <a:pt x="56599" y="3725841"/>
                  </a:cubicBezTo>
                  <a:cubicBezTo>
                    <a:pt x="19258" y="3615357"/>
                    <a:pt x="142" y="3499536"/>
                    <a:pt x="0" y="3382915"/>
                  </a:cubicBezTo>
                  <a:cubicBezTo>
                    <a:pt x="0" y="2340410"/>
                    <a:pt x="2845243" y="-2362200"/>
                    <a:pt x="3433394" y="1495275"/>
                  </a:cubicBezTo>
                  <a:cubicBezTo>
                    <a:pt x="4021546" y="5352744"/>
                    <a:pt x="6866798" y="2340410"/>
                    <a:pt x="6866798" y="3382915"/>
                  </a:cubicBezTo>
                  <a:close/>
                </a:path>
              </a:pathLst>
            </a:custGeom>
            <a:solidFill>
              <a:srgbClr val="FFB506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3" name="Bentuk Bebas: Bentuk 112">
              <a:extLst>
                <a:ext uri="{FF2B5EF4-FFF2-40B4-BE49-F238E27FC236}">
                  <a16:creationId xmlns:a16="http://schemas.microsoft.com/office/drawing/2014/main" id="{F296472C-701A-43C1-BE6A-C15B782A9D07}"/>
                </a:ext>
              </a:extLst>
            </p:cNvPr>
            <p:cNvSpPr/>
            <p:nvPr/>
          </p:nvSpPr>
          <p:spPr>
            <a:xfrm>
              <a:off x="2403380" y="4953884"/>
              <a:ext cx="5083094" cy="1394175"/>
            </a:xfrm>
            <a:custGeom>
              <a:avLst/>
              <a:gdLst>
                <a:gd name="connsiteX0" fmla="*/ 5083095 w 5083094"/>
                <a:gd name="connsiteY0" fmla="*/ 697088 h 1394175"/>
                <a:gd name="connsiteX1" fmla="*/ 2367585 w 5083094"/>
                <a:gd name="connsiteY1" fmla="*/ 1394175 h 1394175"/>
                <a:gd name="connsiteX2" fmla="*/ 814341 w 5083094"/>
                <a:gd name="connsiteY2" fmla="*/ 1268908 h 1394175"/>
                <a:gd name="connsiteX3" fmla="*/ 0 w 5083094"/>
                <a:gd name="connsiteY3" fmla="*/ 355415 h 1394175"/>
                <a:gd name="connsiteX4" fmla="*/ 2367585 w 5083094"/>
                <a:gd name="connsiteY4" fmla="*/ 0 h 1394175"/>
                <a:gd name="connsiteX5" fmla="*/ 5083095 w 5083094"/>
                <a:gd name="connsiteY5" fmla="*/ 697088 h 139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3094" h="1394175">
                  <a:moveTo>
                    <a:pt x="5083095" y="697088"/>
                  </a:moveTo>
                  <a:cubicBezTo>
                    <a:pt x="5083095" y="1082043"/>
                    <a:pt x="3867361" y="1394175"/>
                    <a:pt x="2367585" y="1394175"/>
                  </a:cubicBezTo>
                  <a:cubicBezTo>
                    <a:pt x="1789947" y="1394175"/>
                    <a:pt x="1254436" y="1347868"/>
                    <a:pt x="814341" y="1268908"/>
                  </a:cubicBezTo>
                  <a:cubicBezTo>
                    <a:pt x="404097" y="1016185"/>
                    <a:pt x="115697" y="702291"/>
                    <a:pt x="0" y="355415"/>
                  </a:cubicBezTo>
                  <a:cubicBezTo>
                    <a:pt x="465588" y="143271"/>
                    <a:pt x="1351409" y="0"/>
                    <a:pt x="2367585" y="0"/>
                  </a:cubicBezTo>
                  <a:cubicBezTo>
                    <a:pt x="3867361" y="0"/>
                    <a:pt x="5083095" y="312132"/>
                    <a:pt x="5083095" y="697088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4" name="Bentuk Bebas: Bentuk 113">
              <a:extLst>
                <a:ext uri="{FF2B5EF4-FFF2-40B4-BE49-F238E27FC236}">
                  <a16:creationId xmlns:a16="http://schemas.microsoft.com/office/drawing/2014/main" id="{A3C39393-E36A-40FE-916B-C19EA6214C30}"/>
                </a:ext>
              </a:extLst>
            </p:cNvPr>
            <p:cNvSpPr/>
            <p:nvPr/>
          </p:nvSpPr>
          <p:spPr>
            <a:xfrm>
              <a:off x="3865711" y="1298435"/>
              <a:ext cx="1784656" cy="1665388"/>
            </a:xfrm>
            <a:custGeom>
              <a:avLst/>
              <a:gdLst>
                <a:gd name="connsiteX0" fmla="*/ 1660630 w 1784656"/>
                <a:gd name="connsiteY0" fmla="*/ 381951 h 1665388"/>
                <a:gd name="connsiteX1" fmla="*/ 1019651 w 1784656"/>
                <a:gd name="connsiteY1" fmla="*/ 1372 h 1665388"/>
                <a:gd name="connsiteX2" fmla="*/ 338619 w 1784656"/>
                <a:gd name="connsiteY2" fmla="*/ 502131 h 1665388"/>
                <a:gd name="connsiteX3" fmla="*/ 283497 w 1784656"/>
                <a:gd name="connsiteY3" fmla="*/ 1637587 h 1665388"/>
                <a:gd name="connsiteX4" fmla="*/ 380194 w 1784656"/>
                <a:gd name="connsiteY4" fmla="*/ 1336627 h 1665388"/>
                <a:gd name="connsiteX5" fmla="*/ 440074 w 1784656"/>
                <a:gd name="connsiteY5" fmla="*/ 1659994 h 1665388"/>
                <a:gd name="connsiteX6" fmla="*/ 669119 w 1784656"/>
                <a:gd name="connsiteY6" fmla="*/ 1663908 h 1665388"/>
                <a:gd name="connsiteX7" fmla="*/ 1770802 w 1784656"/>
                <a:gd name="connsiteY7" fmla="*/ 1463602 h 1665388"/>
                <a:gd name="connsiteX8" fmla="*/ 1660630 w 1784656"/>
                <a:gd name="connsiteY8" fmla="*/ 381951 h 166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656" h="1665388">
                  <a:moveTo>
                    <a:pt x="1660630" y="381951"/>
                  </a:moveTo>
                  <a:cubicBezTo>
                    <a:pt x="1445425" y="18317"/>
                    <a:pt x="1019651" y="1372"/>
                    <a:pt x="1019651" y="1372"/>
                  </a:cubicBezTo>
                  <a:cubicBezTo>
                    <a:pt x="1019651" y="1372"/>
                    <a:pt x="604764" y="-51686"/>
                    <a:pt x="338619" y="502131"/>
                  </a:cubicBezTo>
                  <a:cubicBezTo>
                    <a:pt x="90547" y="1018340"/>
                    <a:pt x="-251828" y="1516741"/>
                    <a:pt x="283497" y="1637587"/>
                  </a:cubicBezTo>
                  <a:lnTo>
                    <a:pt x="380194" y="1336627"/>
                  </a:lnTo>
                  <a:lnTo>
                    <a:pt x="440074" y="1659994"/>
                  </a:lnTo>
                  <a:cubicBezTo>
                    <a:pt x="516295" y="1665473"/>
                    <a:pt x="592756" y="1666781"/>
                    <a:pt x="669119" y="1663908"/>
                  </a:cubicBezTo>
                  <a:cubicBezTo>
                    <a:pt x="1242407" y="1645397"/>
                    <a:pt x="1788379" y="1669316"/>
                    <a:pt x="1770802" y="1463602"/>
                  </a:cubicBezTo>
                  <a:cubicBezTo>
                    <a:pt x="1747435" y="1190128"/>
                    <a:pt x="1867704" y="731842"/>
                    <a:pt x="1660630" y="381951"/>
                  </a:cubicBezTo>
                  <a:close/>
                </a:path>
              </a:pathLst>
            </a:custGeom>
            <a:solidFill>
              <a:srgbClr val="2F2E41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5" name="Bentuk Bebas: Bentuk 114">
              <a:extLst>
                <a:ext uri="{FF2B5EF4-FFF2-40B4-BE49-F238E27FC236}">
                  <a16:creationId xmlns:a16="http://schemas.microsoft.com/office/drawing/2014/main" id="{1FDA36AF-5EBC-4DD6-B1B8-EE4C1CBE1745}"/>
                </a:ext>
              </a:extLst>
            </p:cNvPr>
            <p:cNvSpPr/>
            <p:nvPr/>
          </p:nvSpPr>
          <p:spPr>
            <a:xfrm>
              <a:off x="4031654" y="4673848"/>
              <a:ext cx="1562517" cy="968558"/>
            </a:xfrm>
            <a:custGeom>
              <a:avLst/>
              <a:gdLst>
                <a:gd name="connsiteX0" fmla="*/ 86991 w 1562517"/>
                <a:gd name="connsiteY0" fmla="*/ 191051 h 968558"/>
                <a:gd name="connsiteX1" fmla="*/ 59541 w 1562517"/>
                <a:gd name="connsiteY1" fmla="*/ 309229 h 968558"/>
                <a:gd name="connsiteX2" fmla="*/ 12967 w 1562517"/>
                <a:gd name="connsiteY2" fmla="*/ 420381 h 968558"/>
                <a:gd name="connsiteX3" fmla="*/ 115028 w 1562517"/>
                <a:gd name="connsiteY3" fmla="*/ 772434 h 968558"/>
                <a:gd name="connsiteX4" fmla="*/ 395129 w 1562517"/>
                <a:gd name="connsiteY4" fmla="*/ 938751 h 968558"/>
                <a:gd name="connsiteX5" fmla="*/ 635835 w 1562517"/>
                <a:gd name="connsiteY5" fmla="*/ 964048 h 968558"/>
                <a:gd name="connsiteX6" fmla="*/ 1301017 w 1562517"/>
                <a:gd name="connsiteY6" fmla="*/ 906525 h 968558"/>
                <a:gd name="connsiteX7" fmla="*/ 1494269 w 1562517"/>
                <a:gd name="connsiteY7" fmla="*/ 818732 h 968558"/>
                <a:gd name="connsiteX8" fmla="*/ 1544418 w 1562517"/>
                <a:gd name="connsiteY8" fmla="*/ 779247 h 968558"/>
                <a:gd name="connsiteX9" fmla="*/ 1562511 w 1562517"/>
                <a:gd name="connsiteY9" fmla="*/ 698241 h 968558"/>
                <a:gd name="connsiteX10" fmla="*/ 1547371 w 1562517"/>
                <a:gd name="connsiteY10" fmla="*/ 414315 h 968558"/>
                <a:gd name="connsiteX11" fmla="*/ 1554887 w 1562517"/>
                <a:gd name="connsiteY11" fmla="*/ 257105 h 968558"/>
                <a:gd name="connsiteX12" fmla="*/ 1333235 w 1562517"/>
                <a:gd name="connsiteY12" fmla="*/ 7273 h 968558"/>
                <a:gd name="connsiteX13" fmla="*/ 1149500 w 1562517"/>
                <a:gd name="connsiteY13" fmla="*/ 7282 h 968558"/>
                <a:gd name="connsiteX14" fmla="*/ 671326 w 1562517"/>
                <a:gd name="connsiteY14" fmla="*/ 28665 h 968558"/>
                <a:gd name="connsiteX15" fmla="*/ 183777 w 1562517"/>
                <a:gd name="connsiteY15" fmla="*/ 122 h 968558"/>
                <a:gd name="connsiteX16" fmla="*/ 121468 w 1562517"/>
                <a:gd name="connsiteY16" fmla="*/ 60607 h 968558"/>
                <a:gd name="connsiteX17" fmla="*/ 86991 w 1562517"/>
                <a:gd name="connsiteY17" fmla="*/ 191051 h 96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62517" h="968558">
                  <a:moveTo>
                    <a:pt x="86991" y="191051"/>
                  </a:moveTo>
                  <a:cubicBezTo>
                    <a:pt x="79012" y="230741"/>
                    <a:pt x="73106" y="271088"/>
                    <a:pt x="59541" y="309229"/>
                  </a:cubicBezTo>
                  <a:cubicBezTo>
                    <a:pt x="46074" y="347095"/>
                    <a:pt x="25278" y="382115"/>
                    <a:pt x="12967" y="420381"/>
                  </a:cubicBezTo>
                  <a:cubicBezTo>
                    <a:pt x="-26287" y="542330"/>
                    <a:pt x="28133" y="678298"/>
                    <a:pt x="115028" y="772434"/>
                  </a:cubicBezTo>
                  <a:cubicBezTo>
                    <a:pt x="190394" y="853734"/>
                    <a:pt x="287670" y="911497"/>
                    <a:pt x="395129" y="938751"/>
                  </a:cubicBezTo>
                  <a:cubicBezTo>
                    <a:pt x="473520" y="958471"/>
                    <a:pt x="555043" y="961309"/>
                    <a:pt x="635835" y="964048"/>
                  </a:cubicBezTo>
                  <a:cubicBezTo>
                    <a:pt x="859552" y="971636"/>
                    <a:pt x="1089024" y="978423"/>
                    <a:pt x="1301017" y="906525"/>
                  </a:cubicBezTo>
                  <a:cubicBezTo>
                    <a:pt x="1367987" y="883247"/>
                    <a:pt x="1432680" y="853858"/>
                    <a:pt x="1494269" y="818732"/>
                  </a:cubicBezTo>
                  <a:cubicBezTo>
                    <a:pt x="1513713" y="809464"/>
                    <a:pt x="1530845" y="795979"/>
                    <a:pt x="1544418" y="779247"/>
                  </a:cubicBezTo>
                  <a:cubicBezTo>
                    <a:pt x="1560580" y="756227"/>
                    <a:pt x="1562653" y="726376"/>
                    <a:pt x="1562511" y="698241"/>
                  </a:cubicBezTo>
                  <a:cubicBezTo>
                    <a:pt x="1562030" y="603403"/>
                    <a:pt x="1542808" y="509045"/>
                    <a:pt x="1547371" y="414315"/>
                  </a:cubicBezTo>
                  <a:cubicBezTo>
                    <a:pt x="1549897" y="361843"/>
                    <a:pt x="1559717" y="309416"/>
                    <a:pt x="1554887" y="257105"/>
                  </a:cubicBezTo>
                  <a:cubicBezTo>
                    <a:pt x="1543920" y="138474"/>
                    <a:pt x="1449722" y="32285"/>
                    <a:pt x="1333235" y="7273"/>
                  </a:cubicBezTo>
                  <a:cubicBezTo>
                    <a:pt x="1273096" y="-5634"/>
                    <a:pt x="1210724" y="1402"/>
                    <a:pt x="1149500" y="7282"/>
                  </a:cubicBezTo>
                  <a:cubicBezTo>
                    <a:pt x="990583" y="22554"/>
                    <a:pt x="830981" y="29688"/>
                    <a:pt x="671326" y="28665"/>
                  </a:cubicBezTo>
                  <a:cubicBezTo>
                    <a:pt x="508202" y="27625"/>
                    <a:pt x="346091" y="2727"/>
                    <a:pt x="183777" y="122"/>
                  </a:cubicBezTo>
                  <a:cubicBezTo>
                    <a:pt x="135779" y="-643"/>
                    <a:pt x="136749" y="14158"/>
                    <a:pt x="121468" y="60607"/>
                  </a:cubicBezTo>
                  <a:cubicBezTo>
                    <a:pt x="107387" y="103365"/>
                    <a:pt x="95877" y="146923"/>
                    <a:pt x="86991" y="191051"/>
                  </a:cubicBezTo>
                  <a:close/>
                </a:path>
              </a:pathLst>
            </a:custGeom>
            <a:solidFill>
              <a:srgbClr val="2F2E41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6" name="Bentuk Bebas: Bentuk 115">
              <a:extLst>
                <a:ext uri="{FF2B5EF4-FFF2-40B4-BE49-F238E27FC236}">
                  <a16:creationId xmlns:a16="http://schemas.microsoft.com/office/drawing/2014/main" id="{83B61490-C4CF-442A-9083-0DA205DB1D32}"/>
                </a:ext>
              </a:extLst>
            </p:cNvPr>
            <p:cNvSpPr/>
            <p:nvPr/>
          </p:nvSpPr>
          <p:spPr>
            <a:xfrm>
              <a:off x="4386621" y="2327578"/>
              <a:ext cx="908612" cy="1089012"/>
            </a:xfrm>
            <a:custGeom>
              <a:avLst/>
              <a:gdLst>
                <a:gd name="connsiteX0" fmla="*/ 194952 w 908612"/>
                <a:gd name="connsiteY0" fmla="*/ 195479 h 1089012"/>
                <a:gd name="connsiteX1" fmla="*/ 153974 w 908612"/>
                <a:gd name="connsiteY1" fmla="*/ 312803 h 1089012"/>
                <a:gd name="connsiteX2" fmla="*/ 48791 w 908612"/>
                <a:gd name="connsiteY2" fmla="*/ 410923 h 1089012"/>
                <a:gd name="connsiteX3" fmla="*/ 11 w 908612"/>
                <a:gd name="connsiteY3" fmla="*/ 617864 h 1089012"/>
                <a:gd name="connsiteX4" fmla="*/ 38366 w 908612"/>
                <a:gd name="connsiteY4" fmla="*/ 810973 h 1089012"/>
                <a:gd name="connsiteX5" fmla="*/ 135089 w 908612"/>
                <a:gd name="connsiteY5" fmla="*/ 896249 h 1089012"/>
                <a:gd name="connsiteX6" fmla="*/ 593259 w 908612"/>
                <a:gd name="connsiteY6" fmla="*/ 1088949 h 1089012"/>
                <a:gd name="connsiteX7" fmla="*/ 783415 w 908612"/>
                <a:gd name="connsiteY7" fmla="*/ 1019782 h 1089012"/>
                <a:gd name="connsiteX8" fmla="*/ 829455 w 908612"/>
                <a:gd name="connsiteY8" fmla="*/ 937646 h 1089012"/>
                <a:gd name="connsiteX9" fmla="*/ 906663 w 908612"/>
                <a:gd name="connsiteY9" fmla="*/ 605598 h 1089012"/>
                <a:gd name="connsiteX10" fmla="*/ 891969 w 908612"/>
                <a:gd name="connsiteY10" fmla="*/ 446085 h 1089012"/>
                <a:gd name="connsiteX11" fmla="*/ 802966 w 908612"/>
                <a:gd name="connsiteY11" fmla="*/ 288324 h 1089012"/>
                <a:gd name="connsiteX12" fmla="*/ 769165 w 908612"/>
                <a:gd name="connsiteY12" fmla="*/ 80494 h 1089012"/>
                <a:gd name="connsiteX13" fmla="*/ 767973 w 908612"/>
                <a:gd name="connsiteY13" fmla="*/ 65435 h 1089012"/>
                <a:gd name="connsiteX14" fmla="*/ 749899 w 908612"/>
                <a:gd name="connsiteY14" fmla="*/ 58105 h 1089012"/>
                <a:gd name="connsiteX15" fmla="*/ 416588 w 908612"/>
                <a:gd name="connsiteY15" fmla="*/ 34116 h 1089012"/>
                <a:gd name="connsiteX16" fmla="*/ 324045 w 908612"/>
                <a:gd name="connsiteY16" fmla="*/ 23522 h 1089012"/>
                <a:gd name="connsiteX17" fmla="*/ 241491 w 908612"/>
                <a:gd name="connsiteY17" fmla="*/ 1142 h 1089012"/>
                <a:gd name="connsiteX18" fmla="*/ 194952 w 908612"/>
                <a:gd name="connsiteY18" fmla="*/ 195479 h 108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08612" h="1089012">
                  <a:moveTo>
                    <a:pt x="194952" y="195479"/>
                  </a:moveTo>
                  <a:cubicBezTo>
                    <a:pt x="187116" y="236520"/>
                    <a:pt x="178639" y="279074"/>
                    <a:pt x="153974" y="312803"/>
                  </a:cubicBezTo>
                  <a:cubicBezTo>
                    <a:pt x="125599" y="351612"/>
                    <a:pt x="79327" y="373787"/>
                    <a:pt x="48791" y="410923"/>
                  </a:cubicBezTo>
                  <a:cubicBezTo>
                    <a:pt x="2840" y="466828"/>
                    <a:pt x="206" y="545495"/>
                    <a:pt x="11" y="617864"/>
                  </a:cubicBezTo>
                  <a:cubicBezTo>
                    <a:pt x="-158" y="684532"/>
                    <a:pt x="1194" y="755638"/>
                    <a:pt x="38366" y="810973"/>
                  </a:cubicBezTo>
                  <a:cubicBezTo>
                    <a:pt x="62498" y="846891"/>
                    <a:pt x="99207" y="872064"/>
                    <a:pt x="135089" y="896249"/>
                  </a:cubicBezTo>
                  <a:cubicBezTo>
                    <a:pt x="274509" y="990206"/>
                    <a:pt x="425171" y="1085845"/>
                    <a:pt x="593259" y="1088949"/>
                  </a:cubicBezTo>
                  <a:cubicBezTo>
                    <a:pt x="662915" y="1090230"/>
                    <a:pt x="737588" y="1072244"/>
                    <a:pt x="783415" y="1019782"/>
                  </a:cubicBezTo>
                  <a:cubicBezTo>
                    <a:pt x="803206" y="995134"/>
                    <a:pt x="818764" y="967382"/>
                    <a:pt x="829455" y="937646"/>
                  </a:cubicBezTo>
                  <a:cubicBezTo>
                    <a:pt x="872436" y="831690"/>
                    <a:pt x="898489" y="719640"/>
                    <a:pt x="906663" y="605598"/>
                  </a:cubicBezTo>
                  <a:cubicBezTo>
                    <a:pt x="910497" y="551944"/>
                    <a:pt x="910124" y="496724"/>
                    <a:pt x="891969" y="446085"/>
                  </a:cubicBezTo>
                  <a:cubicBezTo>
                    <a:pt x="871546" y="389149"/>
                    <a:pt x="830256" y="342308"/>
                    <a:pt x="802966" y="288324"/>
                  </a:cubicBezTo>
                  <a:cubicBezTo>
                    <a:pt x="770704" y="224139"/>
                    <a:pt x="758910" y="151600"/>
                    <a:pt x="769165" y="80494"/>
                  </a:cubicBezTo>
                  <a:cubicBezTo>
                    <a:pt x="770518" y="75486"/>
                    <a:pt x="770099" y="70167"/>
                    <a:pt x="767973" y="65435"/>
                  </a:cubicBezTo>
                  <a:cubicBezTo>
                    <a:pt x="763428" y="60303"/>
                    <a:pt x="756739" y="57590"/>
                    <a:pt x="749899" y="58105"/>
                  </a:cubicBezTo>
                  <a:lnTo>
                    <a:pt x="416588" y="34116"/>
                  </a:lnTo>
                  <a:cubicBezTo>
                    <a:pt x="385544" y="32568"/>
                    <a:pt x="354634" y="29037"/>
                    <a:pt x="324045" y="23522"/>
                  </a:cubicBezTo>
                  <a:cubicBezTo>
                    <a:pt x="306077" y="19875"/>
                    <a:pt x="258622" y="-5645"/>
                    <a:pt x="241491" y="1142"/>
                  </a:cubicBezTo>
                  <a:cubicBezTo>
                    <a:pt x="209780" y="13702"/>
                    <a:pt x="201455" y="161438"/>
                    <a:pt x="194952" y="195479"/>
                  </a:cubicBezTo>
                  <a:close/>
                </a:path>
              </a:pathLst>
            </a:custGeom>
            <a:solidFill>
              <a:srgbClr val="A0616A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7" name="Bentuk Bebas: Bentuk 116">
              <a:extLst>
                <a:ext uri="{FF2B5EF4-FFF2-40B4-BE49-F238E27FC236}">
                  <a16:creationId xmlns:a16="http://schemas.microsoft.com/office/drawing/2014/main" id="{D4AF721D-DB5A-4CA1-803C-4728DD2A55EA}"/>
                </a:ext>
              </a:extLst>
            </p:cNvPr>
            <p:cNvSpPr/>
            <p:nvPr/>
          </p:nvSpPr>
          <p:spPr>
            <a:xfrm>
              <a:off x="649979" y="2337978"/>
              <a:ext cx="4645260" cy="3461630"/>
            </a:xfrm>
            <a:custGeom>
              <a:avLst/>
              <a:gdLst>
                <a:gd name="connsiteX0" fmla="*/ 194952 w 908612"/>
                <a:gd name="connsiteY0" fmla="*/ 195485 h 1089010"/>
                <a:gd name="connsiteX1" fmla="*/ 153974 w 908612"/>
                <a:gd name="connsiteY1" fmla="*/ 312810 h 1089010"/>
                <a:gd name="connsiteX2" fmla="*/ 48791 w 908612"/>
                <a:gd name="connsiteY2" fmla="*/ 410930 h 1089010"/>
                <a:gd name="connsiteX3" fmla="*/ 11 w 908612"/>
                <a:gd name="connsiteY3" fmla="*/ 617871 h 1089010"/>
                <a:gd name="connsiteX4" fmla="*/ 38366 w 908612"/>
                <a:gd name="connsiteY4" fmla="*/ 810980 h 1089010"/>
                <a:gd name="connsiteX5" fmla="*/ 135089 w 908612"/>
                <a:gd name="connsiteY5" fmla="*/ 896247 h 1089010"/>
                <a:gd name="connsiteX6" fmla="*/ 593259 w 908612"/>
                <a:gd name="connsiteY6" fmla="*/ 1088947 h 1089010"/>
                <a:gd name="connsiteX7" fmla="*/ 783415 w 908612"/>
                <a:gd name="connsiteY7" fmla="*/ 1019780 h 1089010"/>
                <a:gd name="connsiteX8" fmla="*/ 829455 w 908612"/>
                <a:gd name="connsiteY8" fmla="*/ 937644 h 1089010"/>
                <a:gd name="connsiteX9" fmla="*/ 906663 w 908612"/>
                <a:gd name="connsiteY9" fmla="*/ 605595 h 1089010"/>
                <a:gd name="connsiteX10" fmla="*/ 891969 w 908612"/>
                <a:gd name="connsiteY10" fmla="*/ 446092 h 1089010"/>
                <a:gd name="connsiteX11" fmla="*/ 802966 w 908612"/>
                <a:gd name="connsiteY11" fmla="*/ 288331 h 1089010"/>
                <a:gd name="connsiteX12" fmla="*/ 769165 w 908612"/>
                <a:gd name="connsiteY12" fmla="*/ 80500 h 1089010"/>
                <a:gd name="connsiteX13" fmla="*/ 767973 w 908612"/>
                <a:gd name="connsiteY13" fmla="*/ 65441 h 1089010"/>
                <a:gd name="connsiteX14" fmla="*/ 749899 w 908612"/>
                <a:gd name="connsiteY14" fmla="*/ 58112 h 1089010"/>
                <a:gd name="connsiteX15" fmla="*/ 416588 w 908612"/>
                <a:gd name="connsiteY15" fmla="*/ 34113 h 1089010"/>
                <a:gd name="connsiteX16" fmla="*/ 324045 w 908612"/>
                <a:gd name="connsiteY16" fmla="*/ 23528 h 1089010"/>
                <a:gd name="connsiteX17" fmla="*/ 241491 w 908612"/>
                <a:gd name="connsiteY17" fmla="*/ 1140 h 1089010"/>
                <a:gd name="connsiteX18" fmla="*/ 194952 w 908612"/>
                <a:gd name="connsiteY18" fmla="*/ 195485 h 108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08612" h="1089010">
                  <a:moveTo>
                    <a:pt x="194952" y="195485"/>
                  </a:moveTo>
                  <a:cubicBezTo>
                    <a:pt x="187116" y="236527"/>
                    <a:pt x="178639" y="279071"/>
                    <a:pt x="153974" y="312810"/>
                  </a:cubicBezTo>
                  <a:cubicBezTo>
                    <a:pt x="125599" y="351618"/>
                    <a:pt x="79327" y="373793"/>
                    <a:pt x="48791" y="410930"/>
                  </a:cubicBezTo>
                  <a:cubicBezTo>
                    <a:pt x="2840" y="466835"/>
                    <a:pt x="206" y="545501"/>
                    <a:pt x="11" y="617871"/>
                  </a:cubicBezTo>
                  <a:cubicBezTo>
                    <a:pt x="-158" y="684529"/>
                    <a:pt x="1194" y="755635"/>
                    <a:pt x="38366" y="810980"/>
                  </a:cubicBezTo>
                  <a:cubicBezTo>
                    <a:pt x="62498" y="846889"/>
                    <a:pt x="99207" y="872070"/>
                    <a:pt x="135089" y="896247"/>
                  </a:cubicBezTo>
                  <a:cubicBezTo>
                    <a:pt x="274509" y="990204"/>
                    <a:pt x="425171" y="1085851"/>
                    <a:pt x="593259" y="1088947"/>
                  </a:cubicBezTo>
                  <a:cubicBezTo>
                    <a:pt x="662915" y="1090237"/>
                    <a:pt x="737588" y="1072251"/>
                    <a:pt x="783415" y="1019780"/>
                  </a:cubicBezTo>
                  <a:cubicBezTo>
                    <a:pt x="803206" y="995141"/>
                    <a:pt x="818764" y="967388"/>
                    <a:pt x="829455" y="937644"/>
                  </a:cubicBezTo>
                  <a:cubicBezTo>
                    <a:pt x="872436" y="831696"/>
                    <a:pt x="898489" y="719647"/>
                    <a:pt x="906663" y="605595"/>
                  </a:cubicBezTo>
                  <a:cubicBezTo>
                    <a:pt x="910497" y="551941"/>
                    <a:pt x="910124" y="496721"/>
                    <a:pt x="891969" y="446092"/>
                  </a:cubicBezTo>
                  <a:cubicBezTo>
                    <a:pt x="871546" y="389155"/>
                    <a:pt x="830256" y="342314"/>
                    <a:pt x="802966" y="288331"/>
                  </a:cubicBezTo>
                  <a:cubicBezTo>
                    <a:pt x="770704" y="224136"/>
                    <a:pt x="758910" y="151598"/>
                    <a:pt x="769165" y="80500"/>
                  </a:cubicBezTo>
                  <a:cubicBezTo>
                    <a:pt x="770518" y="75493"/>
                    <a:pt x="770099" y="70173"/>
                    <a:pt x="767973" y="65441"/>
                  </a:cubicBezTo>
                  <a:cubicBezTo>
                    <a:pt x="763428" y="60300"/>
                    <a:pt x="756739" y="57596"/>
                    <a:pt x="749899" y="58112"/>
                  </a:cubicBezTo>
                  <a:lnTo>
                    <a:pt x="416588" y="34113"/>
                  </a:lnTo>
                  <a:cubicBezTo>
                    <a:pt x="385544" y="32574"/>
                    <a:pt x="354634" y="29034"/>
                    <a:pt x="324045" y="23528"/>
                  </a:cubicBezTo>
                  <a:cubicBezTo>
                    <a:pt x="306077" y="19872"/>
                    <a:pt x="258622" y="-5638"/>
                    <a:pt x="241491" y="1140"/>
                  </a:cubicBezTo>
                  <a:cubicBezTo>
                    <a:pt x="209780" y="13699"/>
                    <a:pt x="201455" y="161444"/>
                    <a:pt x="194952" y="195485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118" name="Bentuk Bebas: Bentuk 117">
              <a:extLst>
                <a:ext uri="{FF2B5EF4-FFF2-40B4-BE49-F238E27FC236}">
                  <a16:creationId xmlns:a16="http://schemas.microsoft.com/office/drawing/2014/main" id="{905F43BC-CA55-4DD9-8C23-ABE9460E2F2F}"/>
                </a:ext>
              </a:extLst>
            </p:cNvPr>
            <p:cNvSpPr/>
            <p:nvPr/>
          </p:nvSpPr>
          <p:spPr>
            <a:xfrm>
              <a:off x="4411324" y="1589757"/>
              <a:ext cx="977998" cy="977998"/>
            </a:xfrm>
            <a:custGeom>
              <a:avLst/>
              <a:gdLst>
                <a:gd name="connsiteX0" fmla="*/ 977999 w 977998"/>
                <a:gd name="connsiteY0" fmla="*/ 488999 h 977998"/>
                <a:gd name="connsiteX1" fmla="*/ 488999 w 977998"/>
                <a:gd name="connsiteY1" fmla="*/ 977999 h 977998"/>
                <a:gd name="connsiteX2" fmla="*/ 0 w 977998"/>
                <a:gd name="connsiteY2" fmla="*/ 488999 h 977998"/>
                <a:gd name="connsiteX3" fmla="*/ 488999 w 977998"/>
                <a:gd name="connsiteY3" fmla="*/ 0 h 977998"/>
                <a:gd name="connsiteX4" fmla="*/ 977999 w 977998"/>
                <a:gd name="connsiteY4" fmla="*/ 488999 h 97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98" h="977998">
                  <a:moveTo>
                    <a:pt x="977999" y="488999"/>
                  </a:moveTo>
                  <a:cubicBezTo>
                    <a:pt x="977999" y="759066"/>
                    <a:pt x="759066" y="977999"/>
                    <a:pt x="488999" y="977999"/>
                  </a:cubicBezTo>
                  <a:cubicBezTo>
                    <a:pt x="218933" y="977999"/>
                    <a:pt x="0" y="759066"/>
                    <a:pt x="0" y="488999"/>
                  </a:cubicBezTo>
                  <a:cubicBezTo>
                    <a:pt x="0" y="218932"/>
                    <a:pt x="218933" y="0"/>
                    <a:pt x="488999" y="0"/>
                  </a:cubicBezTo>
                  <a:cubicBezTo>
                    <a:pt x="759066" y="0"/>
                    <a:pt x="977999" y="218932"/>
                    <a:pt x="977999" y="488999"/>
                  </a:cubicBezTo>
                  <a:close/>
                </a:path>
              </a:pathLst>
            </a:custGeom>
            <a:solidFill>
              <a:srgbClr val="A0616A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9" name="Bentuk Bebas: Bentuk 118">
              <a:extLst>
                <a:ext uri="{FF2B5EF4-FFF2-40B4-BE49-F238E27FC236}">
                  <a16:creationId xmlns:a16="http://schemas.microsoft.com/office/drawing/2014/main" id="{5275134F-6AB9-4AE2-B317-82D077C541F9}"/>
                </a:ext>
              </a:extLst>
            </p:cNvPr>
            <p:cNvSpPr/>
            <p:nvPr/>
          </p:nvSpPr>
          <p:spPr>
            <a:xfrm>
              <a:off x="4473469" y="2847554"/>
              <a:ext cx="1173704" cy="1919096"/>
            </a:xfrm>
            <a:custGeom>
              <a:avLst/>
              <a:gdLst>
                <a:gd name="connsiteX0" fmla="*/ 176694 w 1173704"/>
                <a:gd name="connsiteY0" fmla="*/ 326435 h 1919096"/>
                <a:gd name="connsiteX1" fmla="*/ 262583 w 1173704"/>
                <a:gd name="connsiteY1" fmla="*/ 395068 h 1919096"/>
                <a:gd name="connsiteX2" fmla="*/ 369883 w 1173704"/>
                <a:gd name="connsiteY2" fmla="*/ 415500 h 1919096"/>
                <a:gd name="connsiteX3" fmla="*/ 614903 w 1173704"/>
                <a:gd name="connsiteY3" fmla="*/ 338461 h 1919096"/>
                <a:gd name="connsiteX4" fmla="*/ 753299 w 1173704"/>
                <a:gd name="connsiteY4" fmla="*/ 29708 h 1919096"/>
                <a:gd name="connsiteX5" fmla="*/ 773269 w 1173704"/>
                <a:gd name="connsiteY5" fmla="*/ 7871 h 1919096"/>
                <a:gd name="connsiteX6" fmla="*/ 807220 w 1173704"/>
                <a:gd name="connsiteY6" fmla="*/ 70 h 1919096"/>
                <a:gd name="connsiteX7" fmla="*/ 1015149 w 1173704"/>
                <a:gd name="connsiteY7" fmla="*/ 98448 h 1919096"/>
                <a:gd name="connsiteX8" fmla="*/ 1088336 w 1173704"/>
                <a:gd name="connsiteY8" fmla="*/ 173006 h 1919096"/>
                <a:gd name="connsiteX9" fmla="*/ 1113020 w 1173704"/>
                <a:gd name="connsiteY9" fmla="*/ 248586 h 1919096"/>
                <a:gd name="connsiteX10" fmla="*/ 1163240 w 1173704"/>
                <a:gd name="connsiteY10" fmla="*/ 701775 h 1919096"/>
                <a:gd name="connsiteX11" fmla="*/ 1173683 w 1173704"/>
                <a:gd name="connsiteY11" fmla="*/ 953564 h 1919096"/>
                <a:gd name="connsiteX12" fmla="*/ 1044039 w 1173704"/>
                <a:gd name="connsiteY12" fmla="*/ 1771872 h 1919096"/>
                <a:gd name="connsiteX13" fmla="*/ 992956 w 1173704"/>
                <a:gd name="connsiteY13" fmla="*/ 1861987 h 1919096"/>
                <a:gd name="connsiteX14" fmla="*/ 948383 w 1173704"/>
                <a:gd name="connsiteY14" fmla="*/ 1872865 h 1919096"/>
                <a:gd name="connsiteX15" fmla="*/ 397004 w 1173704"/>
                <a:gd name="connsiteY15" fmla="*/ 1918772 h 1919096"/>
                <a:gd name="connsiteX16" fmla="*/ 181097 w 1173704"/>
                <a:gd name="connsiteY16" fmla="*/ 1913541 h 1919096"/>
                <a:gd name="connsiteX17" fmla="*/ 144734 w 1173704"/>
                <a:gd name="connsiteY17" fmla="*/ 1907208 h 1919096"/>
                <a:gd name="connsiteX18" fmla="*/ 105081 w 1173704"/>
                <a:gd name="connsiteY18" fmla="*/ 1873532 h 1919096"/>
                <a:gd name="connsiteX19" fmla="*/ 40 w 1173704"/>
                <a:gd name="connsiteY19" fmla="*/ 1413388 h 1919096"/>
                <a:gd name="connsiteX20" fmla="*/ 42104 w 1173704"/>
                <a:gd name="connsiteY20" fmla="*/ 236827 h 1919096"/>
                <a:gd name="connsiteX21" fmla="*/ 21468 w 1173704"/>
                <a:gd name="connsiteY21" fmla="*/ 139748 h 1919096"/>
                <a:gd name="connsiteX22" fmla="*/ 176694 w 1173704"/>
                <a:gd name="connsiteY22" fmla="*/ 326435 h 1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3704" h="1919096">
                  <a:moveTo>
                    <a:pt x="176694" y="326435"/>
                  </a:moveTo>
                  <a:cubicBezTo>
                    <a:pt x="202178" y="353075"/>
                    <a:pt x="229183" y="379458"/>
                    <a:pt x="262583" y="395068"/>
                  </a:cubicBezTo>
                  <a:cubicBezTo>
                    <a:pt x="295797" y="410608"/>
                    <a:pt x="333227" y="414468"/>
                    <a:pt x="369883" y="415500"/>
                  </a:cubicBezTo>
                  <a:cubicBezTo>
                    <a:pt x="458032" y="417982"/>
                    <a:pt x="553581" y="401828"/>
                    <a:pt x="614903" y="338461"/>
                  </a:cubicBezTo>
                  <a:cubicBezTo>
                    <a:pt x="693952" y="256770"/>
                    <a:pt x="691346" y="125009"/>
                    <a:pt x="753299" y="29708"/>
                  </a:cubicBezTo>
                  <a:cubicBezTo>
                    <a:pt x="758289" y="21071"/>
                    <a:pt x="765103" y="13618"/>
                    <a:pt x="773269" y="7871"/>
                  </a:cubicBezTo>
                  <a:cubicBezTo>
                    <a:pt x="783658" y="2214"/>
                    <a:pt x="795399" y="-481"/>
                    <a:pt x="807220" y="70"/>
                  </a:cubicBezTo>
                  <a:cubicBezTo>
                    <a:pt x="885469" y="-668"/>
                    <a:pt x="953631" y="50087"/>
                    <a:pt x="1015149" y="98448"/>
                  </a:cubicBezTo>
                  <a:cubicBezTo>
                    <a:pt x="1042714" y="120117"/>
                    <a:pt x="1070955" y="142567"/>
                    <a:pt x="1088336" y="173006"/>
                  </a:cubicBezTo>
                  <a:cubicBezTo>
                    <a:pt x="1100505" y="196737"/>
                    <a:pt x="1108830" y="222248"/>
                    <a:pt x="1113020" y="248586"/>
                  </a:cubicBezTo>
                  <a:cubicBezTo>
                    <a:pt x="1143547" y="397603"/>
                    <a:pt x="1153430" y="549973"/>
                    <a:pt x="1163240" y="701775"/>
                  </a:cubicBezTo>
                  <a:cubicBezTo>
                    <a:pt x="1168666" y="785618"/>
                    <a:pt x="1174083" y="869551"/>
                    <a:pt x="1173683" y="953564"/>
                  </a:cubicBezTo>
                  <a:cubicBezTo>
                    <a:pt x="1172358" y="1230374"/>
                    <a:pt x="1108021" y="1502560"/>
                    <a:pt x="1044039" y="1771872"/>
                  </a:cubicBezTo>
                  <a:cubicBezTo>
                    <a:pt x="1035794" y="1806571"/>
                    <a:pt x="1024515" y="1845362"/>
                    <a:pt x="992956" y="1861987"/>
                  </a:cubicBezTo>
                  <a:cubicBezTo>
                    <a:pt x="978884" y="1868311"/>
                    <a:pt x="963780" y="1871993"/>
                    <a:pt x="948383" y="1872865"/>
                  </a:cubicBezTo>
                  <a:cubicBezTo>
                    <a:pt x="765121" y="1894382"/>
                    <a:pt x="581494" y="1915934"/>
                    <a:pt x="397004" y="1918772"/>
                  </a:cubicBezTo>
                  <a:cubicBezTo>
                    <a:pt x="324999" y="1919884"/>
                    <a:pt x="253039" y="1918140"/>
                    <a:pt x="181097" y="1913541"/>
                  </a:cubicBezTo>
                  <a:cubicBezTo>
                    <a:pt x="168715" y="1913381"/>
                    <a:pt x="156440" y="1911238"/>
                    <a:pt x="144734" y="1907208"/>
                  </a:cubicBezTo>
                  <a:cubicBezTo>
                    <a:pt x="128839" y="1899576"/>
                    <a:pt x="115185" y="1887978"/>
                    <a:pt x="105081" y="1873532"/>
                  </a:cubicBezTo>
                  <a:cubicBezTo>
                    <a:pt x="5288" y="1747784"/>
                    <a:pt x="-600" y="1573924"/>
                    <a:pt x="40" y="1413388"/>
                  </a:cubicBezTo>
                  <a:cubicBezTo>
                    <a:pt x="1597" y="1020881"/>
                    <a:pt x="15615" y="628694"/>
                    <a:pt x="42104" y="236827"/>
                  </a:cubicBezTo>
                  <a:cubicBezTo>
                    <a:pt x="44292" y="204476"/>
                    <a:pt x="44773" y="165196"/>
                    <a:pt x="21468" y="139748"/>
                  </a:cubicBezTo>
                  <a:cubicBezTo>
                    <a:pt x="63425" y="206931"/>
                    <a:pt x="121794" y="269062"/>
                    <a:pt x="176694" y="326435"/>
                  </a:cubicBezTo>
                  <a:close/>
                </a:path>
              </a:pathLst>
            </a:custGeom>
            <a:solidFill>
              <a:srgbClr val="D0CDE1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0" name="Bentuk Bebas: Bentuk 119">
              <a:extLst>
                <a:ext uri="{FF2B5EF4-FFF2-40B4-BE49-F238E27FC236}">
                  <a16:creationId xmlns:a16="http://schemas.microsoft.com/office/drawing/2014/main" id="{23A3F6CC-D34A-42D7-81B1-AD4BFAE1BF84}"/>
                </a:ext>
              </a:extLst>
            </p:cNvPr>
            <p:cNvSpPr/>
            <p:nvPr/>
          </p:nvSpPr>
          <p:spPr>
            <a:xfrm>
              <a:off x="3791823" y="2565663"/>
              <a:ext cx="949563" cy="2209540"/>
            </a:xfrm>
            <a:custGeom>
              <a:avLst/>
              <a:gdLst>
                <a:gd name="connsiteX0" fmla="*/ 754757 w 949563"/>
                <a:gd name="connsiteY0" fmla="*/ 43701 h 2209540"/>
                <a:gd name="connsiteX1" fmla="*/ 592967 w 949563"/>
                <a:gd name="connsiteY1" fmla="*/ 172615 h 2209540"/>
                <a:gd name="connsiteX2" fmla="*/ 101788 w 949563"/>
                <a:gd name="connsiteY2" fmla="*/ 454140 h 2209540"/>
                <a:gd name="connsiteX3" fmla="*/ 21423 w 949563"/>
                <a:gd name="connsiteY3" fmla="*/ 637038 h 2209540"/>
                <a:gd name="connsiteX4" fmla="*/ 24651 w 949563"/>
                <a:gd name="connsiteY4" fmla="*/ 916633 h 2209540"/>
                <a:gd name="connsiteX5" fmla="*/ 191583 w 949563"/>
                <a:gd name="connsiteY5" fmla="*/ 1132771 h 2209540"/>
                <a:gd name="connsiteX6" fmla="*/ 300226 w 949563"/>
                <a:gd name="connsiteY6" fmla="*/ 1411565 h 2209540"/>
                <a:gd name="connsiteX7" fmla="*/ 329988 w 949563"/>
                <a:gd name="connsiteY7" fmla="*/ 1630594 h 2209540"/>
                <a:gd name="connsiteX8" fmla="*/ 257326 w 949563"/>
                <a:gd name="connsiteY8" fmla="*/ 1871923 h 2209540"/>
                <a:gd name="connsiteX9" fmla="*/ 284624 w 949563"/>
                <a:gd name="connsiteY9" fmla="*/ 2112291 h 2209540"/>
                <a:gd name="connsiteX10" fmla="*/ 450114 w 949563"/>
                <a:gd name="connsiteY10" fmla="*/ 2187791 h 2209540"/>
                <a:gd name="connsiteX11" fmla="*/ 685999 w 949563"/>
                <a:gd name="connsiteY11" fmla="*/ 2208321 h 2209540"/>
                <a:gd name="connsiteX12" fmla="*/ 886189 w 949563"/>
                <a:gd name="connsiteY12" fmla="*/ 2167306 h 2209540"/>
                <a:gd name="connsiteX13" fmla="*/ 949245 w 949563"/>
                <a:gd name="connsiteY13" fmla="*/ 2019775 h 2209540"/>
                <a:gd name="connsiteX14" fmla="*/ 933003 w 949563"/>
                <a:gd name="connsiteY14" fmla="*/ 1855618 h 2209540"/>
                <a:gd name="connsiteX15" fmla="*/ 920328 w 949563"/>
                <a:gd name="connsiteY15" fmla="*/ 1684880 h 2209540"/>
                <a:gd name="connsiteX16" fmla="*/ 915934 w 949563"/>
                <a:gd name="connsiteY16" fmla="*/ 916597 h 2209540"/>
                <a:gd name="connsiteX17" fmla="*/ 908159 w 949563"/>
                <a:gd name="connsiteY17" fmla="*/ 757173 h 2209540"/>
                <a:gd name="connsiteX18" fmla="*/ 825241 w 949563"/>
                <a:gd name="connsiteY18" fmla="*/ 564375 h 2209540"/>
                <a:gd name="connsiteX19" fmla="*/ 744350 w 949563"/>
                <a:gd name="connsiteY19" fmla="*/ 178958 h 2209540"/>
                <a:gd name="connsiteX20" fmla="*/ 754757 w 949563"/>
                <a:gd name="connsiteY20" fmla="*/ 43701 h 220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9563" h="2209540">
                  <a:moveTo>
                    <a:pt x="754757" y="43701"/>
                  </a:moveTo>
                  <a:cubicBezTo>
                    <a:pt x="738239" y="73597"/>
                    <a:pt x="616476" y="147834"/>
                    <a:pt x="592967" y="172615"/>
                  </a:cubicBezTo>
                  <a:cubicBezTo>
                    <a:pt x="461624" y="311056"/>
                    <a:pt x="221915" y="305862"/>
                    <a:pt x="101788" y="454140"/>
                  </a:cubicBezTo>
                  <a:cubicBezTo>
                    <a:pt x="59529" y="506318"/>
                    <a:pt x="37576" y="571865"/>
                    <a:pt x="21423" y="637038"/>
                  </a:cubicBezTo>
                  <a:cubicBezTo>
                    <a:pt x="-1420" y="729208"/>
                    <a:pt x="-13615" y="829729"/>
                    <a:pt x="24651" y="916633"/>
                  </a:cubicBezTo>
                  <a:cubicBezTo>
                    <a:pt x="61468" y="1000263"/>
                    <a:pt x="138969" y="1058071"/>
                    <a:pt x="191583" y="1132771"/>
                  </a:cubicBezTo>
                  <a:cubicBezTo>
                    <a:pt x="249355" y="1214791"/>
                    <a:pt x="275338" y="1314379"/>
                    <a:pt x="300226" y="1411565"/>
                  </a:cubicBezTo>
                  <a:cubicBezTo>
                    <a:pt x="318612" y="1483321"/>
                    <a:pt x="337140" y="1556864"/>
                    <a:pt x="329988" y="1630594"/>
                  </a:cubicBezTo>
                  <a:cubicBezTo>
                    <a:pt x="321849" y="1714420"/>
                    <a:pt x="281280" y="1791175"/>
                    <a:pt x="257326" y="1871923"/>
                  </a:cubicBezTo>
                  <a:cubicBezTo>
                    <a:pt x="233380" y="1952663"/>
                    <a:pt x="229244" y="2048834"/>
                    <a:pt x="284624" y="2112291"/>
                  </a:cubicBezTo>
                  <a:cubicBezTo>
                    <a:pt x="325309" y="2158909"/>
                    <a:pt x="389122" y="2177393"/>
                    <a:pt x="450114" y="2187791"/>
                  </a:cubicBezTo>
                  <a:cubicBezTo>
                    <a:pt x="527972" y="2201062"/>
                    <a:pt x="607101" y="2204834"/>
                    <a:pt x="685999" y="2208321"/>
                  </a:cubicBezTo>
                  <a:cubicBezTo>
                    <a:pt x="755727" y="2211407"/>
                    <a:pt x="832588" y="2212004"/>
                    <a:pt x="886189" y="2167306"/>
                  </a:cubicBezTo>
                  <a:cubicBezTo>
                    <a:pt x="928484" y="2132029"/>
                    <a:pt x="946861" y="2074799"/>
                    <a:pt x="949245" y="2019775"/>
                  </a:cubicBezTo>
                  <a:cubicBezTo>
                    <a:pt x="951620" y="1964759"/>
                    <a:pt x="940172" y="1910225"/>
                    <a:pt x="933003" y="1855618"/>
                  </a:cubicBezTo>
                  <a:cubicBezTo>
                    <a:pt x="925576" y="1799020"/>
                    <a:pt x="922721" y="1741923"/>
                    <a:pt x="920328" y="1684880"/>
                  </a:cubicBezTo>
                  <a:cubicBezTo>
                    <a:pt x="909600" y="1428955"/>
                    <a:pt x="908142" y="1172860"/>
                    <a:pt x="915934" y="916597"/>
                  </a:cubicBezTo>
                  <a:cubicBezTo>
                    <a:pt x="917561" y="863272"/>
                    <a:pt x="919527" y="809298"/>
                    <a:pt x="908159" y="757173"/>
                  </a:cubicBezTo>
                  <a:cubicBezTo>
                    <a:pt x="893207" y="688620"/>
                    <a:pt x="856160" y="627360"/>
                    <a:pt x="825241" y="564375"/>
                  </a:cubicBezTo>
                  <a:cubicBezTo>
                    <a:pt x="763883" y="439357"/>
                    <a:pt x="734868" y="317914"/>
                    <a:pt x="744350" y="178958"/>
                  </a:cubicBezTo>
                  <a:cubicBezTo>
                    <a:pt x="753717" y="41806"/>
                    <a:pt x="813526" y="-62682"/>
                    <a:pt x="754757" y="43701"/>
                  </a:cubicBezTo>
                  <a:close/>
                </a:path>
              </a:pathLst>
            </a:custGeom>
            <a:solidFill>
              <a:srgbClr val="575A89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1" name="Bentuk Bebas: Bentuk 120">
              <a:extLst>
                <a:ext uri="{FF2B5EF4-FFF2-40B4-BE49-F238E27FC236}">
                  <a16:creationId xmlns:a16="http://schemas.microsoft.com/office/drawing/2014/main" id="{E071F907-5E55-4366-AD66-675BF8809649}"/>
                </a:ext>
              </a:extLst>
            </p:cNvPr>
            <p:cNvSpPr/>
            <p:nvPr/>
          </p:nvSpPr>
          <p:spPr>
            <a:xfrm>
              <a:off x="5064249" y="2517960"/>
              <a:ext cx="848756" cy="2371425"/>
            </a:xfrm>
            <a:custGeom>
              <a:avLst/>
              <a:gdLst>
                <a:gd name="connsiteX0" fmla="*/ 169013 w 848756"/>
                <a:gd name="connsiteY0" fmla="*/ 101812 h 2371425"/>
                <a:gd name="connsiteX1" fmla="*/ 311643 w 848756"/>
                <a:gd name="connsiteY1" fmla="*/ 152842 h 2371425"/>
                <a:gd name="connsiteX2" fmla="*/ 405414 w 848756"/>
                <a:gd name="connsiteY2" fmla="*/ 185309 h 2371425"/>
                <a:gd name="connsiteX3" fmla="*/ 734811 w 848756"/>
                <a:gd name="connsiteY3" fmla="*/ 336487 h 2371425"/>
                <a:gd name="connsiteX4" fmla="*/ 789897 w 848756"/>
                <a:gd name="connsiteY4" fmla="*/ 384066 h 2371425"/>
                <a:gd name="connsiteX5" fmla="*/ 820362 w 848756"/>
                <a:gd name="connsiteY5" fmla="*/ 470116 h 2371425"/>
                <a:gd name="connsiteX6" fmla="*/ 848257 w 848756"/>
                <a:gd name="connsiteY6" fmla="*/ 705387 h 2371425"/>
                <a:gd name="connsiteX7" fmla="*/ 794140 w 848756"/>
                <a:gd name="connsiteY7" fmla="*/ 950896 h 2371425"/>
                <a:gd name="connsiteX8" fmla="*/ 700379 w 848756"/>
                <a:gd name="connsiteY8" fmla="*/ 1250638 h 2371425"/>
                <a:gd name="connsiteX9" fmla="*/ 540279 w 848756"/>
                <a:gd name="connsiteY9" fmla="*/ 1933903 h 2371425"/>
                <a:gd name="connsiteX10" fmla="*/ 554706 w 848756"/>
                <a:gd name="connsiteY10" fmla="*/ 2321972 h 2371425"/>
                <a:gd name="connsiteX11" fmla="*/ 549974 w 848756"/>
                <a:gd name="connsiteY11" fmla="*/ 2359561 h 2371425"/>
                <a:gd name="connsiteX12" fmla="*/ 527016 w 848756"/>
                <a:gd name="connsiteY12" fmla="*/ 2370120 h 2371425"/>
                <a:gd name="connsiteX13" fmla="*/ 396972 w 848756"/>
                <a:gd name="connsiteY13" fmla="*/ 2333713 h 2371425"/>
                <a:gd name="connsiteX14" fmla="*/ 0 w 848756"/>
                <a:gd name="connsiteY14" fmla="*/ 2203820 h 2371425"/>
                <a:gd name="connsiteX15" fmla="*/ 123302 w 848756"/>
                <a:gd name="connsiteY15" fmla="*/ 1949638 h 2371425"/>
                <a:gd name="connsiteX16" fmla="*/ 160554 w 848756"/>
                <a:gd name="connsiteY16" fmla="*/ 1774835 h 2371425"/>
                <a:gd name="connsiteX17" fmla="*/ 204165 w 848756"/>
                <a:gd name="connsiteY17" fmla="*/ 1522583 h 2371425"/>
                <a:gd name="connsiteX18" fmla="*/ 241578 w 848756"/>
                <a:gd name="connsiteY18" fmla="*/ 1243638 h 2371425"/>
                <a:gd name="connsiteX19" fmla="*/ 235511 w 848756"/>
                <a:gd name="connsiteY19" fmla="*/ 1138553 h 2371425"/>
                <a:gd name="connsiteX20" fmla="*/ 195680 w 848756"/>
                <a:gd name="connsiteY20" fmla="*/ 1043795 h 2371425"/>
                <a:gd name="connsiteX21" fmla="*/ 118356 w 848756"/>
                <a:gd name="connsiteY21" fmla="*/ 560186 h 2371425"/>
                <a:gd name="connsiteX22" fmla="*/ 144756 w 848756"/>
                <a:gd name="connsiteY22" fmla="*/ 345115 h 2371425"/>
                <a:gd name="connsiteX23" fmla="*/ 127393 w 848756"/>
                <a:gd name="connsiteY23" fmla="*/ 153829 h 2371425"/>
                <a:gd name="connsiteX24" fmla="*/ 169013 w 848756"/>
                <a:gd name="connsiteY24" fmla="*/ 101812 h 237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48756" h="2371425">
                  <a:moveTo>
                    <a:pt x="169013" y="101812"/>
                  </a:moveTo>
                  <a:cubicBezTo>
                    <a:pt x="194168" y="127669"/>
                    <a:pt x="279648" y="136191"/>
                    <a:pt x="311643" y="152842"/>
                  </a:cubicBezTo>
                  <a:cubicBezTo>
                    <a:pt x="341041" y="168141"/>
                    <a:pt x="373570" y="176129"/>
                    <a:pt x="405414" y="185309"/>
                  </a:cubicBezTo>
                  <a:cubicBezTo>
                    <a:pt x="522142" y="218985"/>
                    <a:pt x="633169" y="269935"/>
                    <a:pt x="734811" y="336487"/>
                  </a:cubicBezTo>
                  <a:cubicBezTo>
                    <a:pt x="755928" y="348842"/>
                    <a:pt x="774598" y="364969"/>
                    <a:pt x="789897" y="384066"/>
                  </a:cubicBezTo>
                  <a:cubicBezTo>
                    <a:pt x="807794" y="408972"/>
                    <a:pt x="814296" y="440051"/>
                    <a:pt x="820362" y="470116"/>
                  </a:cubicBezTo>
                  <a:cubicBezTo>
                    <a:pt x="836036" y="547733"/>
                    <a:pt x="851780" y="626284"/>
                    <a:pt x="848257" y="705387"/>
                  </a:cubicBezTo>
                  <a:cubicBezTo>
                    <a:pt x="844521" y="789355"/>
                    <a:pt x="819224" y="870682"/>
                    <a:pt x="794140" y="950896"/>
                  </a:cubicBezTo>
                  <a:lnTo>
                    <a:pt x="700379" y="1250638"/>
                  </a:lnTo>
                  <a:cubicBezTo>
                    <a:pt x="630402" y="1474372"/>
                    <a:pt x="559972" y="1700304"/>
                    <a:pt x="540279" y="1933903"/>
                  </a:cubicBezTo>
                  <a:cubicBezTo>
                    <a:pt x="529383" y="2063369"/>
                    <a:pt x="534230" y="2193671"/>
                    <a:pt x="554706" y="2321972"/>
                  </a:cubicBezTo>
                  <a:cubicBezTo>
                    <a:pt x="556770" y="2334869"/>
                    <a:pt x="558495" y="2349653"/>
                    <a:pt x="549974" y="2359561"/>
                  </a:cubicBezTo>
                  <a:cubicBezTo>
                    <a:pt x="543801" y="2365664"/>
                    <a:pt x="535671" y="2369399"/>
                    <a:pt x="527016" y="2370120"/>
                  </a:cubicBezTo>
                  <a:cubicBezTo>
                    <a:pt x="481768" y="2377200"/>
                    <a:pt x="437978" y="2354127"/>
                    <a:pt x="396972" y="2333713"/>
                  </a:cubicBezTo>
                  <a:cubicBezTo>
                    <a:pt x="271669" y="2271350"/>
                    <a:pt x="137934" y="2227587"/>
                    <a:pt x="0" y="2203820"/>
                  </a:cubicBezTo>
                  <a:cubicBezTo>
                    <a:pt x="53903" y="2125918"/>
                    <a:pt x="95487" y="2040189"/>
                    <a:pt x="123302" y="1949638"/>
                  </a:cubicBezTo>
                  <a:cubicBezTo>
                    <a:pt x="139099" y="1892142"/>
                    <a:pt x="151534" y="1833782"/>
                    <a:pt x="160554" y="1774835"/>
                  </a:cubicBezTo>
                  <a:lnTo>
                    <a:pt x="204165" y="1522583"/>
                  </a:lnTo>
                  <a:cubicBezTo>
                    <a:pt x="220159" y="1430085"/>
                    <a:pt x="236178" y="1337346"/>
                    <a:pt x="241578" y="1243638"/>
                  </a:cubicBezTo>
                  <a:cubicBezTo>
                    <a:pt x="244878" y="1208503"/>
                    <a:pt x="242832" y="1173074"/>
                    <a:pt x="235511" y="1138553"/>
                  </a:cubicBezTo>
                  <a:cubicBezTo>
                    <a:pt x="227159" y="1105250"/>
                    <a:pt x="210552" y="1074732"/>
                    <a:pt x="195680" y="1043795"/>
                  </a:cubicBezTo>
                  <a:cubicBezTo>
                    <a:pt x="123800" y="894280"/>
                    <a:pt x="90070" y="723657"/>
                    <a:pt x="118356" y="560186"/>
                  </a:cubicBezTo>
                  <a:cubicBezTo>
                    <a:pt x="130729" y="488653"/>
                    <a:pt x="154781" y="417013"/>
                    <a:pt x="144756" y="345115"/>
                  </a:cubicBezTo>
                  <a:cubicBezTo>
                    <a:pt x="135105" y="275984"/>
                    <a:pt x="145130" y="222249"/>
                    <a:pt x="127393" y="153829"/>
                  </a:cubicBezTo>
                  <a:cubicBezTo>
                    <a:pt x="54561" y="-127082"/>
                    <a:pt x="121683" y="53174"/>
                    <a:pt x="169013" y="101812"/>
                  </a:cubicBezTo>
                  <a:close/>
                </a:path>
              </a:pathLst>
            </a:custGeom>
            <a:solidFill>
              <a:srgbClr val="575A89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2" name="Bentuk Bebas: Bentuk 121">
              <a:extLst>
                <a:ext uri="{FF2B5EF4-FFF2-40B4-BE49-F238E27FC236}">
                  <a16:creationId xmlns:a16="http://schemas.microsoft.com/office/drawing/2014/main" id="{3903234B-0FB3-4539-8EAA-6ED18A34EDBE}"/>
                </a:ext>
              </a:extLst>
            </p:cNvPr>
            <p:cNvSpPr/>
            <p:nvPr/>
          </p:nvSpPr>
          <p:spPr>
            <a:xfrm>
              <a:off x="3776700" y="3056648"/>
              <a:ext cx="480942" cy="1378154"/>
            </a:xfrm>
            <a:custGeom>
              <a:avLst/>
              <a:gdLst>
                <a:gd name="connsiteX0" fmla="*/ 115676 w 480942"/>
                <a:gd name="connsiteY0" fmla="*/ 199556 h 1378154"/>
                <a:gd name="connsiteX1" fmla="*/ 9470 w 480942"/>
                <a:gd name="connsiteY1" fmla="*/ 398625 h 1378154"/>
                <a:gd name="connsiteX2" fmla="*/ 220 w 480942"/>
                <a:gd name="connsiteY2" fmla="*/ 502669 h 1378154"/>
                <a:gd name="connsiteX3" fmla="*/ 15652 w 480942"/>
                <a:gd name="connsiteY3" fmla="*/ 659123 h 1378154"/>
                <a:gd name="connsiteX4" fmla="*/ 55181 w 480942"/>
                <a:gd name="connsiteY4" fmla="*/ 752751 h 1378154"/>
                <a:gd name="connsiteX5" fmla="*/ 77419 w 480942"/>
                <a:gd name="connsiteY5" fmla="*/ 891449 h 1378154"/>
                <a:gd name="connsiteX6" fmla="*/ 50138 w 480942"/>
                <a:gd name="connsiteY6" fmla="*/ 1086098 h 1378154"/>
                <a:gd name="connsiteX7" fmla="*/ 141623 w 480942"/>
                <a:gd name="connsiteY7" fmla="*/ 1378154 h 1378154"/>
                <a:gd name="connsiteX8" fmla="*/ 421102 w 480942"/>
                <a:gd name="connsiteY8" fmla="*/ 1259460 h 1378154"/>
                <a:gd name="connsiteX9" fmla="*/ 453702 w 480942"/>
                <a:gd name="connsiteY9" fmla="*/ 1275987 h 1378154"/>
                <a:gd name="connsiteX10" fmla="*/ 467773 w 480942"/>
                <a:gd name="connsiteY10" fmla="*/ 1229333 h 1378154"/>
                <a:gd name="connsiteX11" fmla="*/ 477727 w 480942"/>
                <a:gd name="connsiteY11" fmla="*/ 870493 h 1378154"/>
                <a:gd name="connsiteX12" fmla="*/ 445002 w 480942"/>
                <a:gd name="connsiteY12" fmla="*/ 317921 h 1378154"/>
                <a:gd name="connsiteX13" fmla="*/ 341083 w 480942"/>
                <a:gd name="connsiteY13" fmla="*/ 92524 h 1378154"/>
                <a:gd name="connsiteX14" fmla="*/ 166884 w 480942"/>
                <a:gd name="connsiteY14" fmla="*/ 9044 h 1378154"/>
                <a:gd name="connsiteX15" fmla="*/ 147182 w 480942"/>
                <a:gd name="connsiteY15" fmla="*/ 94383 h 1378154"/>
                <a:gd name="connsiteX16" fmla="*/ 115676 w 480942"/>
                <a:gd name="connsiteY16" fmla="*/ 199556 h 1378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0942" h="1378154">
                  <a:moveTo>
                    <a:pt x="115676" y="199556"/>
                  </a:moveTo>
                  <a:cubicBezTo>
                    <a:pt x="82907" y="267549"/>
                    <a:pt x="28123" y="325482"/>
                    <a:pt x="9470" y="398625"/>
                  </a:cubicBezTo>
                  <a:cubicBezTo>
                    <a:pt x="2221" y="432809"/>
                    <a:pt x="-892" y="467748"/>
                    <a:pt x="220" y="502669"/>
                  </a:cubicBezTo>
                  <a:cubicBezTo>
                    <a:pt x="-225" y="555318"/>
                    <a:pt x="-510" y="609026"/>
                    <a:pt x="15652" y="659123"/>
                  </a:cubicBezTo>
                  <a:cubicBezTo>
                    <a:pt x="26059" y="691384"/>
                    <a:pt x="42986" y="721129"/>
                    <a:pt x="55181" y="752751"/>
                  </a:cubicBezTo>
                  <a:cubicBezTo>
                    <a:pt x="72189" y="796923"/>
                    <a:pt x="79758" y="844173"/>
                    <a:pt x="77419" y="891449"/>
                  </a:cubicBezTo>
                  <a:cubicBezTo>
                    <a:pt x="74128" y="956952"/>
                    <a:pt x="51881" y="1020533"/>
                    <a:pt x="50138" y="1086098"/>
                  </a:cubicBezTo>
                  <a:cubicBezTo>
                    <a:pt x="47407" y="1189190"/>
                    <a:pt x="95093" y="1286109"/>
                    <a:pt x="141623" y="1378154"/>
                  </a:cubicBezTo>
                  <a:cubicBezTo>
                    <a:pt x="186026" y="1268204"/>
                    <a:pt x="311151" y="1215065"/>
                    <a:pt x="421102" y="1259460"/>
                  </a:cubicBezTo>
                  <a:cubicBezTo>
                    <a:pt x="432416" y="1264032"/>
                    <a:pt x="443330" y="1269556"/>
                    <a:pt x="453702" y="1275987"/>
                  </a:cubicBezTo>
                  <a:cubicBezTo>
                    <a:pt x="465977" y="1264646"/>
                    <a:pt x="467293" y="1246029"/>
                    <a:pt x="467773" y="1229333"/>
                  </a:cubicBezTo>
                  <a:cubicBezTo>
                    <a:pt x="471207" y="1109723"/>
                    <a:pt x="474525" y="990104"/>
                    <a:pt x="477727" y="870493"/>
                  </a:cubicBezTo>
                  <a:cubicBezTo>
                    <a:pt x="482761" y="685496"/>
                    <a:pt x="487556" y="498026"/>
                    <a:pt x="445002" y="317921"/>
                  </a:cubicBezTo>
                  <a:cubicBezTo>
                    <a:pt x="425789" y="236604"/>
                    <a:pt x="395893" y="155598"/>
                    <a:pt x="341083" y="92524"/>
                  </a:cubicBezTo>
                  <a:cubicBezTo>
                    <a:pt x="312228" y="59319"/>
                    <a:pt x="214259" y="-28163"/>
                    <a:pt x="166884" y="9044"/>
                  </a:cubicBezTo>
                  <a:cubicBezTo>
                    <a:pt x="145581" y="25776"/>
                    <a:pt x="150553" y="71318"/>
                    <a:pt x="147182" y="94383"/>
                  </a:cubicBezTo>
                  <a:cubicBezTo>
                    <a:pt x="142085" y="130834"/>
                    <a:pt x="131465" y="166298"/>
                    <a:pt x="115676" y="199556"/>
                  </a:cubicBezTo>
                  <a:close/>
                </a:path>
              </a:pathLst>
            </a:custGeom>
            <a:solidFill>
              <a:srgbClr val="575A89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3" name="Bentuk Bebas: Bentuk 122">
              <a:extLst>
                <a:ext uri="{FF2B5EF4-FFF2-40B4-BE49-F238E27FC236}">
                  <a16:creationId xmlns:a16="http://schemas.microsoft.com/office/drawing/2014/main" id="{196ECC57-4B4C-4268-AA4D-729324C7291C}"/>
                </a:ext>
              </a:extLst>
            </p:cNvPr>
            <p:cNvSpPr/>
            <p:nvPr/>
          </p:nvSpPr>
          <p:spPr>
            <a:xfrm>
              <a:off x="5352709" y="2886240"/>
              <a:ext cx="586257" cy="1729288"/>
            </a:xfrm>
            <a:custGeom>
              <a:avLst/>
              <a:gdLst>
                <a:gd name="connsiteX0" fmla="*/ 569376 w 586257"/>
                <a:gd name="connsiteY0" fmla="*/ 174000 h 1729288"/>
                <a:gd name="connsiteX1" fmla="*/ 586108 w 586257"/>
                <a:gd name="connsiteY1" fmla="*/ 324520 h 1729288"/>
                <a:gd name="connsiteX2" fmla="*/ 581998 w 586257"/>
                <a:gd name="connsiteY2" fmla="*/ 634678 h 1729288"/>
                <a:gd name="connsiteX3" fmla="*/ 561851 w 586257"/>
                <a:gd name="connsiteY3" fmla="*/ 791709 h 1729288"/>
                <a:gd name="connsiteX4" fmla="*/ 524012 w 586257"/>
                <a:gd name="connsiteY4" fmla="*/ 889358 h 1729288"/>
                <a:gd name="connsiteX5" fmla="*/ 511959 w 586257"/>
                <a:gd name="connsiteY5" fmla="*/ 1201161 h 1729288"/>
                <a:gd name="connsiteX6" fmla="*/ 503385 w 586257"/>
                <a:gd name="connsiteY6" fmla="*/ 1302021 h 1729288"/>
                <a:gd name="connsiteX7" fmla="*/ 407222 w 586257"/>
                <a:gd name="connsiteY7" fmla="*/ 1478043 h 1729288"/>
                <a:gd name="connsiteX8" fmla="*/ 321083 w 586257"/>
                <a:gd name="connsiteY8" fmla="*/ 1648470 h 1729288"/>
                <a:gd name="connsiteX9" fmla="*/ 158937 w 586257"/>
                <a:gd name="connsiteY9" fmla="*/ 1725802 h 1729288"/>
                <a:gd name="connsiteX10" fmla="*/ 55987 w 586257"/>
                <a:gd name="connsiteY10" fmla="*/ 1629835 h 1729288"/>
                <a:gd name="connsiteX11" fmla="*/ 7323 w 586257"/>
                <a:gd name="connsiteY11" fmla="*/ 1324490 h 1729288"/>
                <a:gd name="connsiteX12" fmla="*/ 131861 w 586257"/>
                <a:gd name="connsiteY12" fmla="*/ 958667 h 1729288"/>
                <a:gd name="connsiteX13" fmla="*/ 114338 w 586257"/>
                <a:gd name="connsiteY13" fmla="*/ 429294 h 1729288"/>
                <a:gd name="connsiteX14" fmla="*/ 125492 w 586257"/>
                <a:gd name="connsiteY14" fmla="*/ 347238 h 1729288"/>
                <a:gd name="connsiteX15" fmla="*/ 197897 w 586257"/>
                <a:gd name="connsiteY15" fmla="*/ 241975 h 1729288"/>
                <a:gd name="connsiteX16" fmla="*/ 295199 w 586257"/>
                <a:gd name="connsiteY16" fmla="*/ 114270 h 1729288"/>
                <a:gd name="connsiteX17" fmla="*/ 377984 w 586257"/>
                <a:gd name="connsiteY17" fmla="*/ 1118 h 1729288"/>
                <a:gd name="connsiteX18" fmla="*/ 569376 w 586257"/>
                <a:gd name="connsiteY18" fmla="*/ 174000 h 172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6257" h="1729288">
                  <a:moveTo>
                    <a:pt x="569376" y="174000"/>
                  </a:moveTo>
                  <a:cubicBezTo>
                    <a:pt x="584871" y="222264"/>
                    <a:pt x="585805" y="273837"/>
                    <a:pt x="586108" y="324520"/>
                  </a:cubicBezTo>
                  <a:cubicBezTo>
                    <a:pt x="586740" y="427924"/>
                    <a:pt x="585370" y="531310"/>
                    <a:pt x="581998" y="634678"/>
                  </a:cubicBezTo>
                  <a:cubicBezTo>
                    <a:pt x="580273" y="687603"/>
                    <a:pt x="577898" y="741248"/>
                    <a:pt x="561851" y="791709"/>
                  </a:cubicBezTo>
                  <a:cubicBezTo>
                    <a:pt x="551266" y="824985"/>
                    <a:pt x="534944" y="856189"/>
                    <a:pt x="524012" y="889358"/>
                  </a:cubicBezTo>
                  <a:cubicBezTo>
                    <a:pt x="491261" y="988750"/>
                    <a:pt x="509157" y="1096548"/>
                    <a:pt x="511959" y="1201161"/>
                  </a:cubicBezTo>
                  <a:cubicBezTo>
                    <a:pt x="513943" y="1235015"/>
                    <a:pt x="511052" y="1268985"/>
                    <a:pt x="503385" y="1302021"/>
                  </a:cubicBezTo>
                  <a:cubicBezTo>
                    <a:pt x="486102" y="1366874"/>
                    <a:pt x="439643" y="1419274"/>
                    <a:pt x="407222" y="1478043"/>
                  </a:cubicBezTo>
                  <a:cubicBezTo>
                    <a:pt x="376436" y="1533850"/>
                    <a:pt x="357855" y="1596408"/>
                    <a:pt x="321083" y="1648470"/>
                  </a:cubicBezTo>
                  <a:cubicBezTo>
                    <a:pt x="284302" y="1700532"/>
                    <a:pt x="220641" y="1741787"/>
                    <a:pt x="158937" y="1725802"/>
                  </a:cubicBezTo>
                  <a:cubicBezTo>
                    <a:pt x="112185" y="1713697"/>
                    <a:pt x="78972" y="1672308"/>
                    <a:pt x="55987" y="1629835"/>
                  </a:cubicBezTo>
                  <a:cubicBezTo>
                    <a:pt x="5846" y="1536439"/>
                    <a:pt x="-11303" y="1428845"/>
                    <a:pt x="7323" y="1324490"/>
                  </a:cubicBezTo>
                  <a:cubicBezTo>
                    <a:pt x="30388" y="1197514"/>
                    <a:pt x="104971" y="1084878"/>
                    <a:pt x="131861" y="958667"/>
                  </a:cubicBezTo>
                  <a:cubicBezTo>
                    <a:pt x="168802" y="785349"/>
                    <a:pt x="112666" y="606499"/>
                    <a:pt x="114338" y="429294"/>
                  </a:cubicBezTo>
                  <a:cubicBezTo>
                    <a:pt x="113573" y="401515"/>
                    <a:pt x="117345" y="373798"/>
                    <a:pt x="125492" y="347238"/>
                  </a:cubicBezTo>
                  <a:cubicBezTo>
                    <a:pt x="139599" y="306757"/>
                    <a:pt x="169896" y="274433"/>
                    <a:pt x="197897" y="241975"/>
                  </a:cubicBezTo>
                  <a:cubicBezTo>
                    <a:pt x="232872" y="201405"/>
                    <a:pt x="265365" y="158754"/>
                    <a:pt x="295199" y="114270"/>
                  </a:cubicBezTo>
                  <a:cubicBezTo>
                    <a:pt x="315239" y="84384"/>
                    <a:pt x="342458" y="7513"/>
                    <a:pt x="377984" y="1118"/>
                  </a:cubicBezTo>
                  <a:cubicBezTo>
                    <a:pt x="457309" y="-13149"/>
                    <a:pt x="549701" y="112723"/>
                    <a:pt x="569376" y="174000"/>
                  </a:cubicBezTo>
                  <a:close/>
                </a:path>
              </a:pathLst>
            </a:custGeom>
            <a:solidFill>
              <a:srgbClr val="575A89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4" name="Bentuk Bebas: Bentuk 123">
              <a:extLst>
                <a:ext uri="{FF2B5EF4-FFF2-40B4-BE49-F238E27FC236}">
                  <a16:creationId xmlns:a16="http://schemas.microsoft.com/office/drawing/2014/main" id="{343BAC90-4725-4571-AF0A-36D78DD12DD8}"/>
                </a:ext>
              </a:extLst>
            </p:cNvPr>
            <p:cNvSpPr/>
            <p:nvPr/>
          </p:nvSpPr>
          <p:spPr>
            <a:xfrm>
              <a:off x="3029892" y="4773262"/>
              <a:ext cx="1970379" cy="1141881"/>
            </a:xfrm>
            <a:custGeom>
              <a:avLst/>
              <a:gdLst>
                <a:gd name="connsiteX0" fmla="*/ 450879 w 1970379"/>
                <a:gd name="connsiteY0" fmla="*/ 14553 h 1141881"/>
                <a:gd name="connsiteX1" fmla="*/ 316619 w 1970379"/>
                <a:gd name="connsiteY1" fmla="*/ 286 h 1141881"/>
                <a:gd name="connsiteX2" fmla="*/ 520 w 1970379"/>
                <a:gd name="connsiteY2" fmla="*/ 353371 h 1141881"/>
                <a:gd name="connsiteX3" fmla="*/ 5510 w 1970379"/>
                <a:gd name="connsiteY3" fmla="*/ 395319 h 1141881"/>
                <a:gd name="connsiteX4" fmla="*/ 58710 w 1970379"/>
                <a:gd name="connsiteY4" fmla="*/ 540698 h 1141881"/>
                <a:gd name="connsiteX5" fmla="*/ 202942 w 1970379"/>
                <a:gd name="connsiteY5" fmla="*/ 731361 h 1141881"/>
                <a:gd name="connsiteX6" fmla="*/ 330228 w 1970379"/>
                <a:gd name="connsiteY6" fmla="*/ 791944 h 1141881"/>
                <a:gd name="connsiteX7" fmla="*/ 677407 w 1970379"/>
                <a:gd name="connsiteY7" fmla="*/ 922736 h 1141881"/>
                <a:gd name="connsiteX8" fmla="*/ 831138 w 1970379"/>
                <a:gd name="connsiteY8" fmla="*/ 979059 h 1141881"/>
                <a:gd name="connsiteX9" fmla="*/ 1634111 w 1970379"/>
                <a:gd name="connsiteY9" fmla="*/ 1138687 h 1141881"/>
                <a:gd name="connsiteX10" fmla="*/ 1883419 w 1970379"/>
                <a:gd name="connsiteY10" fmla="*/ 1126056 h 1141881"/>
                <a:gd name="connsiteX11" fmla="*/ 1934485 w 1970379"/>
                <a:gd name="connsiteY11" fmla="*/ 1098473 h 1141881"/>
                <a:gd name="connsiteX12" fmla="*/ 1945888 w 1970379"/>
                <a:gd name="connsiteY12" fmla="*/ 1060794 h 1141881"/>
                <a:gd name="connsiteX13" fmla="*/ 1967254 w 1970379"/>
                <a:gd name="connsiteY13" fmla="*/ 911235 h 1141881"/>
                <a:gd name="connsiteX14" fmla="*/ 1965439 w 1970379"/>
                <a:gd name="connsiteY14" fmla="*/ 848187 h 1141881"/>
                <a:gd name="connsiteX15" fmla="*/ 1907729 w 1970379"/>
                <a:gd name="connsiteY15" fmla="*/ 793803 h 1141881"/>
                <a:gd name="connsiteX16" fmla="*/ 1220870 w 1970379"/>
                <a:gd name="connsiteY16" fmla="*/ 410476 h 1141881"/>
                <a:gd name="connsiteX17" fmla="*/ 1082847 w 1970379"/>
                <a:gd name="connsiteY17" fmla="*/ 272204 h 1141881"/>
                <a:gd name="connsiteX18" fmla="*/ 882738 w 1970379"/>
                <a:gd name="connsiteY18" fmla="*/ 190896 h 1141881"/>
                <a:gd name="connsiteX19" fmla="*/ 450879 w 1970379"/>
                <a:gd name="connsiteY19" fmla="*/ 14553 h 114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70379" h="1141881">
                  <a:moveTo>
                    <a:pt x="450879" y="14553"/>
                  </a:moveTo>
                  <a:cubicBezTo>
                    <a:pt x="407018" y="3533"/>
                    <a:pt x="361823" y="-1271"/>
                    <a:pt x="316619" y="286"/>
                  </a:cubicBezTo>
                  <a:cubicBezTo>
                    <a:pt x="131827" y="10497"/>
                    <a:pt x="-9692" y="168578"/>
                    <a:pt x="520" y="353371"/>
                  </a:cubicBezTo>
                  <a:cubicBezTo>
                    <a:pt x="1302" y="367442"/>
                    <a:pt x="2966" y="381452"/>
                    <a:pt x="5510" y="395319"/>
                  </a:cubicBezTo>
                  <a:cubicBezTo>
                    <a:pt x="14849" y="446243"/>
                    <a:pt x="35824" y="494258"/>
                    <a:pt x="58710" y="540698"/>
                  </a:cubicBezTo>
                  <a:cubicBezTo>
                    <a:pt x="94317" y="612960"/>
                    <a:pt x="137021" y="685054"/>
                    <a:pt x="202942" y="731361"/>
                  </a:cubicBezTo>
                  <a:cubicBezTo>
                    <a:pt x="241501" y="758446"/>
                    <a:pt x="286127" y="775338"/>
                    <a:pt x="330228" y="791944"/>
                  </a:cubicBezTo>
                  <a:lnTo>
                    <a:pt x="677407" y="922736"/>
                  </a:lnTo>
                  <a:cubicBezTo>
                    <a:pt x="728482" y="941976"/>
                    <a:pt x="779557" y="961215"/>
                    <a:pt x="831138" y="979059"/>
                  </a:cubicBezTo>
                  <a:cubicBezTo>
                    <a:pt x="1090266" y="1068631"/>
                    <a:pt x="1360423" y="1122338"/>
                    <a:pt x="1634111" y="1138687"/>
                  </a:cubicBezTo>
                  <a:cubicBezTo>
                    <a:pt x="1717475" y="1143660"/>
                    <a:pt x="1802101" y="1145038"/>
                    <a:pt x="1883419" y="1126056"/>
                  </a:cubicBezTo>
                  <a:cubicBezTo>
                    <a:pt x="1902721" y="1121556"/>
                    <a:pt x="1923304" y="1114840"/>
                    <a:pt x="1934485" y="1098473"/>
                  </a:cubicBezTo>
                  <a:cubicBezTo>
                    <a:pt x="1941103" y="1086946"/>
                    <a:pt x="1944998" y="1074057"/>
                    <a:pt x="1945888" y="1060794"/>
                  </a:cubicBezTo>
                  <a:lnTo>
                    <a:pt x="1967254" y="911235"/>
                  </a:lnTo>
                  <a:cubicBezTo>
                    <a:pt x="1970260" y="890180"/>
                    <a:pt x="1973160" y="868014"/>
                    <a:pt x="1965439" y="848187"/>
                  </a:cubicBezTo>
                  <a:cubicBezTo>
                    <a:pt x="1955655" y="823050"/>
                    <a:pt x="1931122" y="807244"/>
                    <a:pt x="1907729" y="793803"/>
                  </a:cubicBezTo>
                  <a:cubicBezTo>
                    <a:pt x="1679484" y="662719"/>
                    <a:pt x="1412983" y="590394"/>
                    <a:pt x="1220870" y="410476"/>
                  </a:cubicBezTo>
                  <a:cubicBezTo>
                    <a:pt x="1175639" y="368118"/>
                    <a:pt x="1137791" y="300979"/>
                    <a:pt x="1082847" y="272204"/>
                  </a:cubicBezTo>
                  <a:cubicBezTo>
                    <a:pt x="1020529" y="239578"/>
                    <a:pt x="947146" y="220960"/>
                    <a:pt x="882738" y="190896"/>
                  </a:cubicBezTo>
                  <a:cubicBezTo>
                    <a:pt x="741931" y="125162"/>
                    <a:pt x="603490" y="49635"/>
                    <a:pt x="450879" y="14553"/>
                  </a:cubicBezTo>
                  <a:close/>
                </a:path>
              </a:pathLst>
            </a:custGeom>
            <a:solidFill>
              <a:srgbClr val="2F2E41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5" name="Bentuk Bebas: Bentuk 124">
              <a:extLst>
                <a:ext uri="{FF2B5EF4-FFF2-40B4-BE49-F238E27FC236}">
                  <a16:creationId xmlns:a16="http://schemas.microsoft.com/office/drawing/2014/main" id="{C771080C-C578-4E46-BD26-B3F008E973AE}"/>
                </a:ext>
              </a:extLst>
            </p:cNvPr>
            <p:cNvSpPr/>
            <p:nvPr/>
          </p:nvSpPr>
          <p:spPr>
            <a:xfrm>
              <a:off x="3671920" y="4955074"/>
              <a:ext cx="885068" cy="432285"/>
            </a:xfrm>
            <a:custGeom>
              <a:avLst/>
              <a:gdLst>
                <a:gd name="connsiteX0" fmla="*/ 155460 w 885068"/>
                <a:gd name="connsiteY0" fmla="*/ 34372 h 432285"/>
                <a:gd name="connsiteX1" fmla="*/ 885068 w 885068"/>
                <a:gd name="connsiteY1" fmla="*/ 432226 h 432285"/>
                <a:gd name="connsiteX2" fmla="*/ 457186 w 885068"/>
                <a:gd name="connsiteY2" fmla="*/ 206543 h 432285"/>
                <a:gd name="connsiteX3" fmla="*/ 131649 w 885068"/>
                <a:gd name="connsiteY3" fmla="*/ 91825 h 432285"/>
                <a:gd name="connsiteX4" fmla="*/ 173 w 885068"/>
                <a:gd name="connsiteY4" fmla="*/ 9796 h 432285"/>
                <a:gd name="connsiteX5" fmla="*/ 155460 w 885068"/>
                <a:gd name="connsiteY5" fmla="*/ 34372 h 43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5068" h="432285">
                  <a:moveTo>
                    <a:pt x="155460" y="34372"/>
                  </a:moveTo>
                  <a:cubicBezTo>
                    <a:pt x="278175" y="72817"/>
                    <a:pt x="796261" y="339211"/>
                    <a:pt x="885068" y="432226"/>
                  </a:cubicBezTo>
                  <a:cubicBezTo>
                    <a:pt x="873158" y="436513"/>
                    <a:pt x="469301" y="210181"/>
                    <a:pt x="457186" y="206543"/>
                  </a:cubicBezTo>
                  <a:cubicBezTo>
                    <a:pt x="347022" y="173489"/>
                    <a:pt x="236262" y="140213"/>
                    <a:pt x="131649" y="91825"/>
                  </a:cubicBezTo>
                  <a:cubicBezTo>
                    <a:pt x="110603" y="82094"/>
                    <a:pt x="-5067" y="36347"/>
                    <a:pt x="173" y="9796"/>
                  </a:cubicBezTo>
                  <a:cubicBezTo>
                    <a:pt x="6079" y="-20171"/>
                    <a:pt x="133677" y="27541"/>
                    <a:pt x="155460" y="3437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6" name="Bentuk Bebas: Bentuk 125">
              <a:extLst>
                <a:ext uri="{FF2B5EF4-FFF2-40B4-BE49-F238E27FC236}">
                  <a16:creationId xmlns:a16="http://schemas.microsoft.com/office/drawing/2014/main" id="{22125EEF-D7D2-4EE6-A779-79B17D3E25A8}"/>
                </a:ext>
              </a:extLst>
            </p:cNvPr>
            <p:cNvSpPr/>
            <p:nvPr/>
          </p:nvSpPr>
          <p:spPr>
            <a:xfrm>
              <a:off x="4855103" y="5672080"/>
              <a:ext cx="528980" cy="317678"/>
            </a:xfrm>
            <a:custGeom>
              <a:avLst/>
              <a:gdLst>
                <a:gd name="connsiteX0" fmla="*/ 503186 w 528980"/>
                <a:gd name="connsiteY0" fmla="*/ 317443 h 317678"/>
                <a:gd name="connsiteX1" fmla="*/ 522639 w 528980"/>
                <a:gd name="connsiteY1" fmla="*/ 311714 h 317678"/>
                <a:gd name="connsiteX2" fmla="*/ 528723 w 528980"/>
                <a:gd name="connsiteY2" fmla="*/ 289326 h 317678"/>
                <a:gd name="connsiteX3" fmla="*/ 528145 w 528980"/>
                <a:gd name="connsiteY3" fmla="*/ 85578 h 317678"/>
                <a:gd name="connsiteX4" fmla="*/ 339688 w 528980"/>
                <a:gd name="connsiteY4" fmla="*/ 40116 h 317678"/>
                <a:gd name="connsiteX5" fmla="*/ 39546 w 528980"/>
                <a:gd name="connsiteY5" fmla="*/ 0 h 317678"/>
                <a:gd name="connsiteX6" fmla="*/ 862 w 528980"/>
                <a:gd name="connsiteY6" fmla="*/ 146411 h 317678"/>
                <a:gd name="connsiteX7" fmla="*/ 157946 w 528980"/>
                <a:gd name="connsiteY7" fmla="*/ 217642 h 317678"/>
                <a:gd name="connsiteX8" fmla="*/ 503186 w 528980"/>
                <a:gd name="connsiteY8" fmla="*/ 317443 h 3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8980" h="317678">
                  <a:moveTo>
                    <a:pt x="503186" y="317443"/>
                  </a:moveTo>
                  <a:cubicBezTo>
                    <a:pt x="510150" y="317950"/>
                    <a:pt x="517062" y="315913"/>
                    <a:pt x="522639" y="311714"/>
                  </a:cubicBezTo>
                  <a:cubicBezTo>
                    <a:pt x="527585" y="305364"/>
                    <a:pt x="529772" y="297305"/>
                    <a:pt x="528723" y="289326"/>
                  </a:cubicBezTo>
                  <a:cubicBezTo>
                    <a:pt x="528528" y="221413"/>
                    <a:pt x="528341" y="153491"/>
                    <a:pt x="528145" y="85578"/>
                  </a:cubicBezTo>
                  <a:cubicBezTo>
                    <a:pt x="469554" y="57666"/>
                    <a:pt x="404016" y="48718"/>
                    <a:pt x="339688" y="40116"/>
                  </a:cubicBezTo>
                  <a:lnTo>
                    <a:pt x="39546" y="0"/>
                  </a:lnTo>
                  <a:cubicBezTo>
                    <a:pt x="46439" y="916"/>
                    <a:pt x="-7384" y="129270"/>
                    <a:pt x="862" y="146411"/>
                  </a:cubicBezTo>
                  <a:cubicBezTo>
                    <a:pt x="15414" y="176609"/>
                    <a:pt x="126574" y="203374"/>
                    <a:pt x="157946" y="217642"/>
                  </a:cubicBezTo>
                  <a:cubicBezTo>
                    <a:pt x="267016" y="267213"/>
                    <a:pt x="380347" y="321712"/>
                    <a:pt x="503186" y="317443"/>
                  </a:cubicBezTo>
                  <a:close/>
                </a:path>
              </a:pathLst>
            </a:custGeom>
            <a:solidFill>
              <a:srgbClr val="A0616A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7" name="Bentuk Bebas: Bentuk 126">
              <a:extLst>
                <a:ext uri="{FF2B5EF4-FFF2-40B4-BE49-F238E27FC236}">
                  <a16:creationId xmlns:a16="http://schemas.microsoft.com/office/drawing/2014/main" id="{9543F08D-21F4-43D8-B179-196B5C7A113E}"/>
                </a:ext>
              </a:extLst>
            </p:cNvPr>
            <p:cNvSpPr/>
            <p:nvPr/>
          </p:nvSpPr>
          <p:spPr>
            <a:xfrm>
              <a:off x="4231606" y="5610613"/>
              <a:ext cx="788578" cy="474580"/>
            </a:xfrm>
            <a:custGeom>
              <a:avLst/>
              <a:gdLst>
                <a:gd name="connsiteX0" fmla="*/ 184975 w 788578"/>
                <a:gd name="connsiteY0" fmla="*/ 146342 h 474580"/>
                <a:gd name="connsiteX1" fmla="*/ 28353 w 788578"/>
                <a:gd name="connsiteY1" fmla="*/ 207459 h 474580"/>
                <a:gd name="connsiteX2" fmla="*/ 23826 w 788578"/>
                <a:gd name="connsiteY2" fmla="*/ 416099 h 474580"/>
                <a:gd name="connsiteX3" fmla="*/ 43128 w 788578"/>
                <a:gd name="connsiteY3" fmla="*/ 454072 h 474580"/>
                <a:gd name="connsiteX4" fmla="*/ 102742 w 788578"/>
                <a:gd name="connsiteY4" fmla="*/ 472546 h 474580"/>
                <a:gd name="connsiteX5" fmla="*/ 254578 w 788578"/>
                <a:gd name="connsiteY5" fmla="*/ 453039 h 474580"/>
                <a:gd name="connsiteX6" fmla="*/ 313561 w 788578"/>
                <a:gd name="connsiteY6" fmla="*/ 409197 h 474580"/>
                <a:gd name="connsiteX7" fmla="*/ 422008 w 788578"/>
                <a:gd name="connsiteY7" fmla="*/ 359616 h 474580"/>
                <a:gd name="connsiteX8" fmla="*/ 639703 w 788578"/>
                <a:gd name="connsiteY8" fmla="*/ 314750 h 474580"/>
                <a:gd name="connsiteX9" fmla="*/ 725459 w 788578"/>
                <a:gd name="connsiteY9" fmla="*/ 299638 h 474580"/>
                <a:gd name="connsiteX10" fmla="*/ 785847 w 788578"/>
                <a:gd name="connsiteY10" fmla="*/ 241002 h 474580"/>
                <a:gd name="connsiteX11" fmla="*/ 754154 w 788578"/>
                <a:gd name="connsiteY11" fmla="*/ 133747 h 474580"/>
                <a:gd name="connsiteX12" fmla="*/ 662865 w 788578"/>
                <a:gd name="connsiteY12" fmla="*/ 20924 h 474580"/>
                <a:gd name="connsiteX13" fmla="*/ 522939 w 788578"/>
                <a:gd name="connsiteY13" fmla="*/ 38633 h 474580"/>
                <a:gd name="connsiteX14" fmla="*/ 184975 w 788578"/>
                <a:gd name="connsiteY14" fmla="*/ 146342 h 47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8578" h="474580">
                  <a:moveTo>
                    <a:pt x="184975" y="146342"/>
                  </a:moveTo>
                  <a:cubicBezTo>
                    <a:pt x="128306" y="155371"/>
                    <a:pt x="65054" y="163349"/>
                    <a:pt x="28353" y="207459"/>
                  </a:cubicBezTo>
                  <a:cubicBezTo>
                    <a:pt x="-18194" y="263399"/>
                    <a:pt x="1624" y="346799"/>
                    <a:pt x="23826" y="416099"/>
                  </a:cubicBezTo>
                  <a:cubicBezTo>
                    <a:pt x="27126" y="430126"/>
                    <a:pt x="33744" y="443140"/>
                    <a:pt x="43128" y="454072"/>
                  </a:cubicBezTo>
                  <a:cubicBezTo>
                    <a:pt x="58276" y="469015"/>
                    <a:pt x="81501" y="471203"/>
                    <a:pt x="102742" y="472546"/>
                  </a:cubicBezTo>
                  <a:cubicBezTo>
                    <a:pt x="154421" y="475820"/>
                    <a:pt x="209428" y="478390"/>
                    <a:pt x="254578" y="453039"/>
                  </a:cubicBezTo>
                  <a:cubicBezTo>
                    <a:pt x="275962" y="441032"/>
                    <a:pt x="293636" y="423491"/>
                    <a:pt x="313561" y="409197"/>
                  </a:cubicBezTo>
                  <a:cubicBezTo>
                    <a:pt x="346863" y="387030"/>
                    <a:pt x="383466" y="370299"/>
                    <a:pt x="422008" y="359616"/>
                  </a:cubicBezTo>
                  <a:cubicBezTo>
                    <a:pt x="492865" y="337325"/>
                    <a:pt x="565803" y="322293"/>
                    <a:pt x="639703" y="314750"/>
                  </a:cubicBezTo>
                  <a:cubicBezTo>
                    <a:pt x="668665" y="311797"/>
                    <a:pt x="698205" y="309894"/>
                    <a:pt x="725459" y="299638"/>
                  </a:cubicBezTo>
                  <a:cubicBezTo>
                    <a:pt x="752704" y="289373"/>
                    <a:pt x="777939" y="269021"/>
                    <a:pt x="785847" y="241002"/>
                  </a:cubicBezTo>
                  <a:cubicBezTo>
                    <a:pt x="796307" y="203972"/>
                    <a:pt x="774790" y="166222"/>
                    <a:pt x="754154" y="133747"/>
                  </a:cubicBezTo>
                  <a:cubicBezTo>
                    <a:pt x="728439" y="93293"/>
                    <a:pt x="701202" y="50703"/>
                    <a:pt x="662865" y="20924"/>
                  </a:cubicBezTo>
                  <a:cubicBezTo>
                    <a:pt x="606943" y="-22520"/>
                    <a:pt x="579270" y="10836"/>
                    <a:pt x="522939" y="38633"/>
                  </a:cubicBezTo>
                  <a:cubicBezTo>
                    <a:pt x="416315" y="91256"/>
                    <a:pt x="302389" y="127565"/>
                    <a:pt x="184975" y="146342"/>
                  </a:cubicBezTo>
                  <a:close/>
                </a:path>
              </a:pathLst>
            </a:custGeom>
            <a:solidFill>
              <a:srgbClr val="A0616A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8" name="Bentuk Bebas: Bentuk 127">
              <a:extLst>
                <a:ext uri="{FF2B5EF4-FFF2-40B4-BE49-F238E27FC236}">
                  <a16:creationId xmlns:a16="http://schemas.microsoft.com/office/drawing/2014/main" id="{E13FB732-45AC-48C4-B33B-3868480DA5D8}"/>
                </a:ext>
              </a:extLst>
            </p:cNvPr>
            <p:cNvSpPr/>
            <p:nvPr/>
          </p:nvSpPr>
          <p:spPr>
            <a:xfrm>
              <a:off x="3583049" y="5675691"/>
              <a:ext cx="785912" cy="530880"/>
            </a:xfrm>
            <a:custGeom>
              <a:avLst/>
              <a:gdLst>
                <a:gd name="connsiteX0" fmla="*/ 685431 w 785912"/>
                <a:gd name="connsiteY0" fmla="*/ 132312 h 530880"/>
                <a:gd name="connsiteX1" fmla="*/ 325595 w 785912"/>
                <a:gd name="connsiteY1" fmla="*/ 25955 h 530880"/>
                <a:gd name="connsiteX2" fmla="*/ 191682 w 785912"/>
                <a:gd name="connsiteY2" fmla="*/ 0 h 530880"/>
                <a:gd name="connsiteX3" fmla="*/ 68709 w 785912"/>
                <a:gd name="connsiteY3" fmla="*/ 49740 h 530880"/>
                <a:gd name="connsiteX4" fmla="*/ 25863 w 785912"/>
                <a:gd name="connsiteY4" fmla="*/ 169698 h 530880"/>
                <a:gd name="connsiteX5" fmla="*/ 10981 w 785912"/>
                <a:gd name="connsiteY5" fmla="*/ 260524 h 530880"/>
                <a:gd name="connsiteX6" fmla="*/ 2656 w 785912"/>
                <a:gd name="connsiteY6" fmla="*/ 399997 h 530880"/>
                <a:gd name="connsiteX7" fmla="*/ 74135 w 785912"/>
                <a:gd name="connsiteY7" fmla="*/ 514893 h 530880"/>
                <a:gd name="connsiteX8" fmla="*/ 240533 w 785912"/>
                <a:gd name="connsiteY8" fmla="*/ 517427 h 530880"/>
                <a:gd name="connsiteX9" fmla="*/ 581539 w 785912"/>
                <a:gd name="connsiteY9" fmla="*/ 480861 h 530880"/>
                <a:gd name="connsiteX10" fmla="*/ 707838 w 785912"/>
                <a:gd name="connsiteY10" fmla="*/ 460713 h 530880"/>
                <a:gd name="connsiteX11" fmla="*/ 784797 w 785912"/>
                <a:gd name="connsiteY11" fmla="*/ 335054 h 530880"/>
                <a:gd name="connsiteX12" fmla="*/ 685431 w 785912"/>
                <a:gd name="connsiteY12" fmla="*/ 132312 h 53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5912" h="530880">
                  <a:moveTo>
                    <a:pt x="685431" y="132312"/>
                  </a:moveTo>
                  <a:lnTo>
                    <a:pt x="325595" y="25955"/>
                  </a:lnTo>
                  <a:cubicBezTo>
                    <a:pt x="281832" y="13013"/>
                    <a:pt x="237322" y="-27"/>
                    <a:pt x="191682" y="0"/>
                  </a:cubicBezTo>
                  <a:cubicBezTo>
                    <a:pt x="146051" y="35"/>
                    <a:pt x="98303" y="14997"/>
                    <a:pt x="68709" y="49740"/>
                  </a:cubicBezTo>
                  <a:cubicBezTo>
                    <a:pt x="40806" y="82483"/>
                    <a:pt x="32819" y="127242"/>
                    <a:pt x="25863" y="169698"/>
                  </a:cubicBezTo>
                  <a:lnTo>
                    <a:pt x="10981" y="260524"/>
                  </a:lnTo>
                  <a:cubicBezTo>
                    <a:pt x="3421" y="306680"/>
                    <a:pt x="-4158" y="353725"/>
                    <a:pt x="2656" y="399997"/>
                  </a:cubicBezTo>
                  <a:cubicBezTo>
                    <a:pt x="9460" y="446268"/>
                    <a:pt x="33076" y="492495"/>
                    <a:pt x="74135" y="514893"/>
                  </a:cubicBezTo>
                  <a:cubicBezTo>
                    <a:pt x="123929" y="542067"/>
                    <a:pt x="184957" y="528795"/>
                    <a:pt x="240533" y="517427"/>
                  </a:cubicBezTo>
                  <a:cubicBezTo>
                    <a:pt x="352787" y="494487"/>
                    <a:pt x="466972" y="482239"/>
                    <a:pt x="581539" y="480861"/>
                  </a:cubicBezTo>
                  <a:cubicBezTo>
                    <a:pt x="624608" y="480345"/>
                    <a:pt x="669785" y="480887"/>
                    <a:pt x="707838" y="460713"/>
                  </a:cubicBezTo>
                  <a:cubicBezTo>
                    <a:pt x="753078" y="436741"/>
                    <a:pt x="780145" y="386040"/>
                    <a:pt x="784797" y="335054"/>
                  </a:cubicBezTo>
                  <a:cubicBezTo>
                    <a:pt x="791877" y="257473"/>
                    <a:pt x="766020" y="156124"/>
                    <a:pt x="685431" y="132312"/>
                  </a:cubicBezTo>
                  <a:close/>
                </a:path>
              </a:pathLst>
            </a:custGeom>
            <a:solidFill>
              <a:srgbClr val="2F2E41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9" name="Bentuk Bebas: Bentuk 128">
              <a:extLst>
                <a:ext uri="{FF2B5EF4-FFF2-40B4-BE49-F238E27FC236}">
                  <a16:creationId xmlns:a16="http://schemas.microsoft.com/office/drawing/2014/main" id="{92082262-46D3-4E60-9653-E69EECB07E66}"/>
                </a:ext>
              </a:extLst>
            </p:cNvPr>
            <p:cNvSpPr/>
            <p:nvPr/>
          </p:nvSpPr>
          <p:spPr>
            <a:xfrm>
              <a:off x="5347222" y="5643154"/>
              <a:ext cx="632747" cy="527460"/>
            </a:xfrm>
            <a:custGeom>
              <a:avLst/>
              <a:gdLst>
                <a:gd name="connsiteX0" fmla="*/ 152514 w 632747"/>
                <a:gd name="connsiteY0" fmla="*/ 72164 h 527460"/>
                <a:gd name="connsiteX1" fmla="*/ 285031 w 632747"/>
                <a:gd name="connsiteY1" fmla="*/ 21827 h 527460"/>
                <a:gd name="connsiteX2" fmla="*/ 482784 w 632747"/>
                <a:gd name="connsiteY2" fmla="*/ 43 h 527460"/>
                <a:gd name="connsiteX3" fmla="*/ 553685 w 632747"/>
                <a:gd name="connsiteY3" fmla="*/ 14240 h 527460"/>
                <a:gd name="connsiteX4" fmla="*/ 595563 w 632747"/>
                <a:gd name="connsiteY4" fmla="*/ 107832 h 527460"/>
                <a:gd name="connsiteX5" fmla="*/ 625690 w 632747"/>
                <a:gd name="connsiteY5" fmla="*/ 318509 h 527460"/>
                <a:gd name="connsiteX6" fmla="*/ 628145 w 632747"/>
                <a:gd name="connsiteY6" fmla="*/ 437870 h 527460"/>
                <a:gd name="connsiteX7" fmla="*/ 553952 w 632747"/>
                <a:gd name="connsiteY7" fmla="*/ 524622 h 527460"/>
                <a:gd name="connsiteX8" fmla="*/ 416347 w 632747"/>
                <a:gd name="connsiteY8" fmla="*/ 487050 h 527460"/>
                <a:gd name="connsiteX9" fmla="*/ 60434 w 632747"/>
                <a:gd name="connsiteY9" fmla="*/ 413427 h 527460"/>
                <a:gd name="connsiteX10" fmla="*/ 7171 w 632747"/>
                <a:gd name="connsiteY10" fmla="*/ 375339 h 527460"/>
                <a:gd name="connsiteX11" fmla="*/ 3026 w 632747"/>
                <a:gd name="connsiteY11" fmla="*/ 338932 h 527460"/>
                <a:gd name="connsiteX12" fmla="*/ 11120 w 632747"/>
                <a:gd name="connsiteY12" fmla="*/ 114014 h 527460"/>
                <a:gd name="connsiteX13" fmla="*/ 152514 w 632747"/>
                <a:gd name="connsiteY13" fmla="*/ 72164 h 527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2747" h="527460">
                  <a:moveTo>
                    <a:pt x="152514" y="72164"/>
                  </a:moveTo>
                  <a:cubicBezTo>
                    <a:pt x="199160" y="63989"/>
                    <a:pt x="240334" y="37473"/>
                    <a:pt x="285031" y="21827"/>
                  </a:cubicBezTo>
                  <a:cubicBezTo>
                    <a:pt x="347945" y="-197"/>
                    <a:pt x="416125" y="-197"/>
                    <a:pt x="482784" y="43"/>
                  </a:cubicBezTo>
                  <a:cubicBezTo>
                    <a:pt x="507253" y="132"/>
                    <a:pt x="533315" y="684"/>
                    <a:pt x="553685" y="14240"/>
                  </a:cubicBezTo>
                  <a:cubicBezTo>
                    <a:pt x="583047" y="33791"/>
                    <a:pt x="590572" y="72911"/>
                    <a:pt x="595563" y="107832"/>
                  </a:cubicBezTo>
                  <a:cubicBezTo>
                    <a:pt x="605605" y="178058"/>
                    <a:pt x="615647" y="248283"/>
                    <a:pt x="625690" y="318509"/>
                  </a:cubicBezTo>
                  <a:cubicBezTo>
                    <a:pt x="631356" y="358136"/>
                    <a:pt x="636986" y="398822"/>
                    <a:pt x="628145" y="437870"/>
                  </a:cubicBezTo>
                  <a:cubicBezTo>
                    <a:pt x="619312" y="476910"/>
                    <a:pt x="592698" y="514544"/>
                    <a:pt x="553952" y="524622"/>
                  </a:cubicBezTo>
                  <a:cubicBezTo>
                    <a:pt x="506898" y="536853"/>
                    <a:pt x="460778" y="506797"/>
                    <a:pt x="416347" y="487050"/>
                  </a:cubicBezTo>
                  <a:cubicBezTo>
                    <a:pt x="305303" y="437701"/>
                    <a:pt x="176219" y="450314"/>
                    <a:pt x="60434" y="413427"/>
                  </a:cubicBezTo>
                  <a:cubicBezTo>
                    <a:pt x="38952" y="406577"/>
                    <a:pt x="15941" y="396117"/>
                    <a:pt x="7171" y="375339"/>
                  </a:cubicBezTo>
                  <a:cubicBezTo>
                    <a:pt x="3213" y="363633"/>
                    <a:pt x="1799" y="351225"/>
                    <a:pt x="3026" y="338932"/>
                  </a:cubicBezTo>
                  <a:cubicBezTo>
                    <a:pt x="5009" y="271205"/>
                    <a:pt x="-9267" y="178734"/>
                    <a:pt x="11120" y="114014"/>
                  </a:cubicBezTo>
                  <a:cubicBezTo>
                    <a:pt x="29453" y="55815"/>
                    <a:pt x="100443" y="72164"/>
                    <a:pt x="152514" y="72164"/>
                  </a:cubicBezTo>
                  <a:close/>
                </a:path>
              </a:pathLst>
            </a:custGeom>
            <a:solidFill>
              <a:srgbClr val="2F2E41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0" name="Bentuk Bebas: Bentuk 129">
              <a:extLst>
                <a:ext uri="{FF2B5EF4-FFF2-40B4-BE49-F238E27FC236}">
                  <a16:creationId xmlns:a16="http://schemas.microsoft.com/office/drawing/2014/main" id="{00052E6D-2191-45DE-BD59-04AF56D3D6F0}"/>
                </a:ext>
              </a:extLst>
            </p:cNvPr>
            <p:cNvSpPr/>
            <p:nvPr/>
          </p:nvSpPr>
          <p:spPr>
            <a:xfrm>
              <a:off x="4761368" y="4684252"/>
              <a:ext cx="1953007" cy="1309898"/>
            </a:xfrm>
            <a:custGeom>
              <a:avLst/>
              <a:gdLst>
                <a:gd name="connsiteX0" fmla="*/ 1499864 w 1953007"/>
                <a:gd name="connsiteY0" fmla="*/ 18768 h 1309898"/>
                <a:gd name="connsiteX1" fmla="*/ 1719987 w 1953007"/>
                <a:gd name="connsiteY1" fmla="*/ 3727 h 1309898"/>
                <a:gd name="connsiteX2" fmla="*/ 1882427 w 1953007"/>
                <a:gd name="connsiteY2" fmla="*/ 67317 h 1309898"/>
                <a:gd name="connsiteX3" fmla="*/ 1952928 w 1953007"/>
                <a:gd name="connsiteY3" fmla="*/ 265611 h 1309898"/>
                <a:gd name="connsiteX4" fmla="*/ 1818276 w 1953007"/>
                <a:gd name="connsiteY4" fmla="*/ 661249 h 1309898"/>
                <a:gd name="connsiteX5" fmla="*/ 1741291 w 1953007"/>
                <a:gd name="connsiteY5" fmla="*/ 735353 h 1309898"/>
                <a:gd name="connsiteX6" fmla="*/ 1641134 w 1953007"/>
                <a:gd name="connsiteY6" fmla="*/ 783626 h 1309898"/>
                <a:gd name="connsiteX7" fmla="*/ 863654 w 1953007"/>
                <a:gd name="connsiteY7" fmla="*/ 1090288 h 1309898"/>
                <a:gd name="connsiteX8" fmla="*/ 240501 w 1953007"/>
                <a:gd name="connsiteY8" fmla="*/ 1305057 h 1309898"/>
                <a:gd name="connsiteX9" fmla="*/ 175657 w 1953007"/>
                <a:gd name="connsiteY9" fmla="*/ 1282437 h 1309898"/>
                <a:gd name="connsiteX10" fmla="*/ 175150 w 1953007"/>
                <a:gd name="connsiteY10" fmla="*/ 1281369 h 1309898"/>
                <a:gd name="connsiteX11" fmla="*/ 4749 w 1953007"/>
                <a:gd name="connsiteY11" fmla="*/ 969655 h 1309898"/>
                <a:gd name="connsiteX12" fmla="*/ 7702 w 1953007"/>
                <a:gd name="connsiteY12" fmla="*/ 940097 h 1309898"/>
                <a:gd name="connsiteX13" fmla="*/ 14035 w 1953007"/>
                <a:gd name="connsiteY13" fmla="*/ 936539 h 1309898"/>
                <a:gd name="connsiteX14" fmla="*/ 563957 w 1953007"/>
                <a:gd name="connsiteY14" fmla="*/ 620564 h 1309898"/>
                <a:gd name="connsiteX15" fmla="*/ 675881 w 1953007"/>
                <a:gd name="connsiteY15" fmla="*/ 543445 h 1309898"/>
                <a:gd name="connsiteX16" fmla="*/ 733351 w 1953007"/>
                <a:gd name="connsiteY16" fmla="*/ 463444 h 1309898"/>
                <a:gd name="connsiteX17" fmla="*/ 760374 w 1953007"/>
                <a:gd name="connsiteY17" fmla="*/ 365849 h 1309898"/>
                <a:gd name="connsiteX18" fmla="*/ 845917 w 1953007"/>
                <a:gd name="connsiteY18" fmla="*/ 340471 h 1309898"/>
                <a:gd name="connsiteX19" fmla="*/ 939047 w 1953007"/>
                <a:gd name="connsiteY19" fmla="*/ 305265 h 1309898"/>
                <a:gd name="connsiteX20" fmla="*/ 1289526 w 1953007"/>
                <a:gd name="connsiteY20" fmla="*/ 105840 h 1309898"/>
                <a:gd name="connsiteX21" fmla="*/ 1499864 w 1953007"/>
                <a:gd name="connsiteY21" fmla="*/ 18768 h 130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53007" h="1309898">
                  <a:moveTo>
                    <a:pt x="1499864" y="18768"/>
                  </a:moveTo>
                  <a:cubicBezTo>
                    <a:pt x="1571762" y="738"/>
                    <a:pt x="1646302" y="-4359"/>
                    <a:pt x="1719987" y="3727"/>
                  </a:cubicBezTo>
                  <a:cubicBezTo>
                    <a:pt x="1778827" y="10211"/>
                    <a:pt x="1839464" y="26587"/>
                    <a:pt x="1882427" y="67317"/>
                  </a:cubicBezTo>
                  <a:cubicBezTo>
                    <a:pt x="1934720" y="116888"/>
                    <a:pt x="1951523" y="193562"/>
                    <a:pt x="1952928" y="265611"/>
                  </a:cubicBezTo>
                  <a:cubicBezTo>
                    <a:pt x="1955223" y="409105"/>
                    <a:pt x="1907635" y="548942"/>
                    <a:pt x="1818276" y="661249"/>
                  </a:cubicBezTo>
                  <a:cubicBezTo>
                    <a:pt x="1796457" y="689651"/>
                    <a:pt x="1770511" y="714637"/>
                    <a:pt x="1741291" y="735353"/>
                  </a:cubicBezTo>
                  <a:cubicBezTo>
                    <a:pt x="1709776" y="755074"/>
                    <a:pt x="1676189" y="771253"/>
                    <a:pt x="1641134" y="783626"/>
                  </a:cubicBezTo>
                  <a:lnTo>
                    <a:pt x="863654" y="1090288"/>
                  </a:lnTo>
                  <a:cubicBezTo>
                    <a:pt x="659115" y="1170965"/>
                    <a:pt x="453846" y="1251874"/>
                    <a:pt x="240501" y="1305057"/>
                  </a:cubicBezTo>
                  <a:cubicBezTo>
                    <a:pt x="216351" y="1316718"/>
                    <a:pt x="187318" y="1306595"/>
                    <a:pt x="175657" y="1282437"/>
                  </a:cubicBezTo>
                  <a:cubicBezTo>
                    <a:pt x="175487" y="1282081"/>
                    <a:pt x="175319" y="1281725"/>
                    <a:pt x="175150" y="1281369"/>
                  </a:cubicBezTo>
                  <a:cubicBezTo>
                    <a:pt x="107032" y="1184068"/>
                    <a:pt x="49882" y="1079526"/>
                    <a:pt x="4749" y="969655"/>
                  </a:cubicBezTo>
                  <a:cubicBezTo>
                    <a:pt x="-2598" y="960680"/>
                    <a:pt x="-1273" y="947445"/>
                    <a:pt x="7702" y="940097"/>
                  </a:cubicBezTo>
                  <a:cubicBezTo>
                    <a:pt x="9588" y="938550"/>
                    <a:pt x="11732" y="937349"/>
                    <a:pt x="14035" y="936539"/>
                  </a:cubicBezTo>
                  <a:lnTo>
                    <a:pt x="563957" y="620564"/>
                  </a:lnTo>
                  <a:cubicBezTo>
                    <a:pt x="603343" y="597935"/>
                    <a:pt x="643174" y="574978"/>
                    <a:pt x="675881" y="543445"/>
                  </a:cubicBezTo>
                  <a:cubicBezTo>
                    <a:pt x="699648" y="520416"/>
                    <a:pt x="719111" y="493322"/>
                    <a:pt x="733351" y="463444"/>
                  </a:cubicBezTo>
                  <a:cubicBezTo>
                    <a:pt x="744746" y="439632"/>
                    <a:pt x="745813" y="383452"/>
                    <a:pt x="760374" y="365849"/>
                  </a:cubicBezTo>
                  <a:cubicBezTo>
                    <a:pt x="774624" y="348619"/>
                    <a:pt x="823395" y="347249"/>
                    <a:pt x="845917" y="340471"/>
                  </a:cubicBezTo>
                  <a:cubicBezTo>
                    <a:pt x="877681" y="330740"/>
                    <a:pt x="908787" y="318981"/>
                    <a:pt x="939047" y="305265"/>
                  </a:cubicBezTo>
                  <a:cubicBezTo>
                    <a:pt x="1062064" y="250232"/>
                    <a:pt x="1171605" y="170276"/>
                    <a:pt x="1289526" y="105840"/>
                  </a:cubicBezTo>
                  <a:cubicBezTo>
                    <a:pt x="1355668" y="68019"/>
                    <a:pt x="1426347" y="38764"/>
                    <a:pt x="1499864" y="18768"/>
                  </a:cubicBezTo>
                  <a:close/>
                </a:path>
              </a:pathLst>
            </a:custGeom>
            <a:solidFill>
              <a:srgbClr val="2F2E41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1" name="Bentuk Bebas: Bentuk 130">
              <a:extLst>
                <a:ext uri="{FF2B5EF4-FFF2-40B4-BE49-F238E27FC236}">
                  <a16:creationId xmlns:a16="http://schemas.microsoft.com/office/drawing/2014/main" id="{90E89757-A970-4D5C-B8E3-9BB364FCD6F2}"/>
                </a:ext>
              </a:extLst>
            </p:cNvPr>
            <p:cNvSpPr/>
            <p:nvPr/>
          </p:nvSpPr>
          <p:spPr>
            <a:xfrm>
              <a:off x="5066792" y="4878767"/>
              <a:ext cx="1003294" cy="633788"/>
            </a:xfrm>
            <a:custGeom>
              <a:avLst/>
              <a:gdLst>
                <a:gd name="connsiteX0" fmla="*/ 882680 w 1003294"/>
                <a:gd name="connsiteY0" fmla="*/ 60219 h 633788"/>
                <a:gd name="connsiteX1" fmla="*/ 572229 w 1003294"/>
                <a:gd name="connsiteY1" fmla="*/ 269232 h 633788"/>
                <a:gd name="connsiteX2" fmla="*/ 0 w 1003294"/>
                <a:gd name="connsiteY2" fmla="*/ 633382 h 633788"/>
                <a:gd name="connsiteX3" fmla="*/ 723461 w 1003294"/>
                <a:gd name="connsiteY3" fmla="*/ 219954 h 633788"/>
                <a:gd name="connsiteX4" fmla="*/ 943602 w 1003294"/>
                <a:gd name="connsiteY4" fmla="*/ 71951 h 633788"/>
                <a:gd name="connsiteX5" fmla="*/ 985791 w 1003294"/>
                <a:gd name="connsiteY5" fmla="*/ 951 h 633788"/>
                <a:gd name="connsiteX6" fmla="*/ 882680 w 1003294"/>
                <a:gd name="connsiteY6" fmla="*/ 60219 h 63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3294" h="633788">
                  <a:moveTo>
                    <a:pt x="882680" y="60219"/>
                  </a:moveTo>
                  <a:cubicBezTo>
                    <a:pt x="788199" y="131173"/>
                    <a:pt x="665866" y="196409"/>
                    <a:pt x="572229" y="269232"/>
                  </a:cubicBezTo>
                  <a:cubicBezTo>
                    <a:pt x="540270" y="294093"/>
                    <a:pt x="7534" y="593603"/>
                    <a:pt x="0" y="633382"/>
                  </a:cubicBezTo>
                  <a:cubicBezTo>
                    <a:pt x="87357" y="648103"/>
                    <a:pt x="643843" y="258798"/>
                    <a:pt x="723461" y="219954"/>
                  </a:cubicBezTo>
                  <a:cubicBezTo>
                    <a:pt x="803080" y="181110"/>
                    <a:pt x="873661" y="126326"/>
                    <a:pt x="943602" y="71951"/>
                  </a:cubicBezTo>
                  <a:cubicBezTo>
                    <a:pt x="961428" y="58093"/>
                    <a:pt x="1036955" y="16428"/>
                    <a:pt x="985791" y="951"/>
                  </a:cubicBezTo>
                  <a:cubicBezTo>
                    <a:pt x="956972" y="-7775"/>
                    <a:pt x="903957" y="46031"/>
                    <a:pt x="882680" y="60219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3" name="Bentuk Bebas: Bentuk 132">
              <a:extLst>
                <a:ext uri="{FF2B5EF4-FFF2-40B4-BE49-F238E27FC236}">
                  <a16:creationId xmlns:a16="http://schemas.microsoft.com/office/drawing/2014/main" id="{A7CCFDB4-9F12-42E8-884A-24496B513E95}"/>
                </a:ext>
              </a:extLst>
            </p:cNvPr>
            <p:cNvSpPr/>
            <p:nvPr/>
          </p:nvSpPr>
          <p:spPr>
            <a:xfrm>
              <a:off x="4309495" y="1424996"/>
              <a:ext cx="1141736" cy="620946"/>
            </a:xfrm>
            <a:custGeom>
              <a:avLst/>
              <a:gdLst>
                <a:gd name="connsiteX0" fmla="*/ 1121705 w 1141736"/>
                <a:gd name="connsiteY0" fmla="*/ 220337 h 620946"/>
                <a:gd name="connsiteX1" fmla="*/ 701064 w 1141736"/>
                <a:gd name="connsiteY1" fmla="*/ 0 h 620946"/>
                <a:gd name="connsiteX2" fmla="*/ 120180 w 1141736"/>
                <a:gd name="connsiteY2" fmla="*/ 90141 h 620946"/>
                <a:gd name="connsiteX3" fmla="*/ 0 w 1141736"/>
                <a:gd name="connsiteY3" fmla="*/ 620947 h 620946"/>
                <a:gd name="connsiteX4" fmla="*/ 299173 w 1141736"/>
                <a:gd name="connsiteY4" fmla="*/ 609437 h 620946"/>
                <a:gd name="connsiteX5" fmla="*/ 382749 w 1141736"/>
                <a:gd name="connsiteY5" fmla="*/ 414424 h 620946"/>
                <a:gd name="connsiteX6" fmla="*/ 382749 w 1141736"/>
                <a:gd name="connsiteY6" fmla="*/ 606226 h 620946"/>
                <a:gd name="connsiteX7" fmla="*/ 520790 w 1141736"/>
                <a:gd name="connsiteY7" fmla="*/ 600916 h 620946"/>
                <a:gd name="connsiteX8" fmla="*/ 600916 w 1141736"/>
                <a:gd name="connsiteY8" fmla="*/ 290447 h 620946"/>
                <a:gd name="connsiteX9" fmla="*/ 650985 w 1141736"/>
                <a:gd name="connsiteY9" fmla="*/ 620947 h 620946"/>
                <a:gd name="connsiteX10" fmla="*/ 1141737 w 1141736"/>
                <a:gd name="connsiteY10" fmla="*/ 610931 h 620946"/>
                <a:gd name="connsiteX11" fmla="*/ 1121705 w 1141736"/>
                <a:gd name="connsiteY11" fmla="*/ 220337 h 62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1736" h="620946">
                  <a:moveTo>
                    <a:pt x="1121705" y="220337"/>
                  </a:moveTo>
                  <a:lnTo>
                    <a:pt x="701064" y="0"/>
                  </a:lnTo>
                  <a:lnTo>
                    <a:pt x="120180" y="90141"/>
                  </a:lnTo>
                  <a:lnTo>
                    <a:pt x="0" y="620947"/>
                  </a:lnTo>
                  <a:lnTo>
                    <a:pt x="299173" y="609437"/>
                  </a:lnTo>
                  <a:lnTo>
                    <a:pt x="382749" y="414424"/>
                  </a:lnTo>
                  <a:lnTo>
                    <a:pt x="382749" y="606226"/>
                  </a:lnTo>
                  <a:lnTo>
                    <a:pt x="520790" y="600916"/>
                  </a:lnTo>
                  <a:lnTo>
                    <a:pt x="600916" y="290447"/>
                  </a:lnTo>
                  <a:lnTo>
                    <a:pt x="650985" y="620947"/>
                  </a:lnTo>
                  <a:lnTo>
                    <a:pt x="1141737" y="610931"/>
                  </a:lnTo>
                  <a:lnTo>
                    <a:pt x="1121705" y="220337"/>
                  </a:lnTo>
                  <a:close/>
                </a:path>
              </a:pathLst>
            </a:custGeom>
            <a:solidFill>
              <a:srgbClr val="2F2E41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4" name="Bentuk Bebas: Bentuk 133">
              <a:extLst>
                <a:ext uri="{FF2B5EF4-FFF2-40B4-BE49-F238E27FC236}">
                  <a16:creationId xmlns:a16="http://schemas.microsoft.com/office/drawing/2014/main" id="{5F9E9180-6086-414A-987B-A5DF8C67921F}"/>
                </a:ext>
              </a:extLst>
            </p:cNvPr>
            <p:cNvSpPr/>
            <p:nvPr/>
          </p:nvSpPr>
          <p:spPr>
            <a:xfrm>
              <a:off x="3918962" y="3280646"/>
              <a:ext cx="703164" cy="1445689"/>
            </a:xfrm>
            <a:custGeom>
              <a:avLst/>
              <a:gdLst>
                <a:gd name="connsiteX0" fmla="*/ 83462 w 703164"/>
                <a:gd name="connsiteY0" fmla="*/ 1353625 h 1445689"/>
                <a:gd name="connsiteX1" fmla="*/ 161978 w 703164"/>
                <a:gd name="connsiteY1" fmla="*/ 1431732 h 1445689"/>
                <a:gd name="connsiteX2" fmla="*/ 296950 w 703164"/>
                <a:gd name="connsiteY2" fmla="*/ 1428112 h 1445689"/>
                <a:gd name="connsiteX3" fmla="*/ 394358 w 703164"/>
                <a:gd name="connsiteY3" fmla="*/ 1330454 h 1445689"/>
                <a:gd name="connsiteX4" fmla="*/ 443832 w 703164"/>
                <a:gd name="connsiteY4" fmla="*/ 1060537 h 1445689"/>
                <a:gd name="connsiteX5" fmla="*/ 409604 w 703164"/>
                <a:gd name="connsiteY5" fmla="*/ 784402 h 1445689"/>
                <a:gd name="connsiteX6" fmla="*/ 402221 w 703164"/>
                <a:gd name="connsiteY6" fmla="*/ 582291 h 1445689"/>
                <a:gd name="connsiteX7" fmla="*/ 410716 w 703164"/>
                <a:gd name="connsiteY7" fmla="*/ 541411 h 1445689"/>
                <a:gd name="connsiteX8" fmla="*/ 455804 w 703164"/>
                <a:gd name="connsiteY8" fmla="*/ 518897 h 1445689"/>
                <a:gd name="connsiteX9" fmla="*/ 653219 w 703164"/>
                <a:gd name="connsiteY9" fmla="*/ 319348 h 1445689"/>
                <a:gd name="connsiteX10" fmla="*/ 702372 w 703164"/>
                <a:gd name="connsiteY10" fmla="*/ 135623 h 1445689"/>
                <a:gd name="connsiteX11" fmla="*/ 586765 w 703164"/>
                <a:gd name="connsiteY11" fmla="*/ 571 h 1445689"/>
                <a:gd name="connsiteX12" fmla="*/ 447363 w 703164"/>
                <a:gd name="connsiteY12" fmla="*/ 65567 h 1445689"/>
                <a:gd name="connsiteX13" fmla="*/ 272337 w 703164"/>
                <a:gd name="connsiteY13" fmla="*/ 415360 h 1445689"/>
                <a:gd name="connsiteX14" fmla="*/ 248677 w 703164"/>
                <a:gd name="connsiteY14" fmla="*/ 610515 h 1445689"/>
                <a:gd name="connsiteX15" fmla="*/ 33650 w 703164"/>
                <a:gd name="connsiteY15" fmla="*/ 949581 h 1445689"/>
                <a:gd name="connsiteX16" fmla="*/ 83462 w 703164"/>
                <a:gd name="connsiteY16" fmla="*/ 1353625 h 144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03164" h="1445689">
                  <a:moveTo>
                    <a:pt x="83462" y="1353625"/>
                  </a:moveTo>
                  <a:cubicBezTo>
                    <a:pt x="104241" y="1384651"/>
                    <a:pt x="128595" y="1414991"/>
                    <a:pt x="161978" y="1431732"/>
                  </a:cubicBezTo>
                  <a:cubicBezTo>
                    <a:pt x="203695" y="1452653"/>
                    <a:pt x="255179" y="1448917"/>
                    <a:pt x="296950" y="1428112"/>
                  </a:cubicBezTo>
                  <a:cubicBezTo>
                    <a:pt x="338364" y="1405910"/>
                    <a:pt x="372263" y="1371922"/>
                    <a:pt x="394358" y="1330454"/>
                  </a:cubicBezTo>
                  <a:cubicBezTo>
                    <a:pt x="440069" y="1249732"/>
                    <a:pt x="449542" y="1153134"/>
                    <a:pt x="443832" y="1060537"/>
                  </a:cubicBezTo>
                  <a:cubicBezTo>
                    <a:pt x="438130" y="967941"/>
                    <a:pt x="418357" y="876758"/>
                    <a:pt x="409604" y="784402"/>
                  </a:cubicBezTo>
                  <a:cubicBezTo>
                    <a:pt x="403244" y="717263"/>
                    <a:pt x="402728" y="649724"/>
                    <a:pt x="402221" y="582291"/>
                  </a:cubicBezTo>
                  <a:cubicBezTo>
                    <a:pt x="402114" y="568113"/>
                    <a:pt x="402337" y="552849"/>
                    <a:pt x="410716" y="541411"/>
                  </a:cubicBezTo>
                  <a:cubicBezTo>
                    <a:pt x="420838" y="527588"/>
                    <a:pt x="439375" y="523772"/>
                    <a:pt x="455804" y="518897"/>
                  </a:cubicBezTo>
                  <a:cubicBezTo>
                    <a:pt x="548072" y="491483"/>
                    <a:pt x="609313" y="405006"/>
                    <a:pt x="653219" y="319348"/>
                  </a:cubicBezTo>
                  <a:cubicBezTo>
                    <a:pt x="682536" y="262154"/>
                    <a:pt x="708029" y="199640"/>
                    <a:pt x="702372" y="135623"/>
                  </a:cubicBezTo>
                  <a:cubicBezTo>
                    <a:pt x="696724" y="71597"/>
                    <a:pt x="650701" y="7109"/>
                    <a:pt x="586765" y="571"/>
                  </a:cubicBezTo>
                  <a:cubicBezTo>
                    <a:pt x="534053" y="-4810"/>
                    <a:pt x="485389" y="28670"/>
                    <a:pt x="447363" y="65567"/>
                  </a:cubicBezTo>
                  <a:cubicBezTo>
                    <a:pt x="351449" y="159239"/>
                    <a:pt x="289807" y="282434"/>
                    <a:pt x="272337" y="415360"/>
                  </a:cubicBezTo>
                  <a:cubicBezTo>
                    <a:pt x="263994" y="480453"/>
                    <a:pt x="266378" y="547325"/>
                    <a:pt x="248677" y="610515"/>
                  </a:cubicBezTo>
                  <a:cubicBezTo>
                    <a:pt x="210873" y="745442"/>
                    <a:pt x="92597" y="828174"/>
                    <a:pt x="33650" y="949581"/>
                  </a:cubicBezTo>
                  <a:cubicBezTo>
                    <a:pt x="-31300" y="1083370"/>
                    <a:pt x="4546" y="1235252"/>
                    <a:pt x="83462" y="1353625"/>
                  </a:cubicBezTo>
                  <a:close/>
                </a:path>
              </a:pathLst>
            </a:custGeom>
            <a:solidFill>
              <a:srgbClr val="A0616A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5" name="Bentuk Bebas: Bentuk 134">
              <a:extLst>
                <a:ext uri="{FF2B5EF4-FFF2-40B4-BE49-F238E27FC236}">
                  <a16:creationId xmlns:a16="http://schemas.microsoft.com/office/drawing/2014/main" id="{C6202AEF-6EFC-4E47-A4FC-C19C8B784407}"/>
                </a:ext>
              </a:extLst>
            </p:cNvPr>
            <p:cNvSpPr/>
            <p:nvPr/>
          </p:nvSpPr>
          <p:spPr>
            <a:xfrm>
              <a:off x="5192172" y="2878224"/>
              <a:ext cx="568877" cy="1392192"/>
            </a:xfrm>
            <a:custGeom>
              <a:avLst/>
              <a:gdLst>
                <a:gd name="connsiteX0" fmla="*/ 550814 w 568877"/>
                <a:gd name="connsiteY0" fmla="*/ 1240558 h 1392192"/>
                <a:gd name="connsiteX1" fmla="*/ 407810 w 568877"/>
                <a:gd name="connsiteY1" fmla="*/ 1377959 h 1392192"/>
                <a:gd name="connsiteX2" fmla="*/ 283495 w 568877"/>
                <a:gd name="connsiteY2" fmla="*/ 1385572 h 1392192"/>
                <a:gd name="connsiteX3" fmla="*/ 192428 w 568877"/>
                <a:gd name="connsiteY3" fmla="*/ 1304122 h 1392192"/>
                <a:gd name="connsiteX4" fmla="*/ 182172 w 568877"/>
                <a:gd name="connsiteY4" fmla="*/ 1242933 h 1392192"/>
                <a:gd name="connsiteX5" fmla="*/ 211597 w 568877"/>
                <a:gd name="connsiteY5" fmla="*/ 973194 h 1392192"/>
                <a:gd name="connsiteX6" fmla="*/ 251589 w 568877"/>
                <a:gd name="connsiteY6" fmla="*/ 875634 h 1392192"/>
                <a:gd name="connsiteX7" fmla="*/ 266648 w 568877"/>
                <a:gd name="connsiteY7" fmla="*/ 756567 h 1392192"/>
                <a:gd name="connsiteX8" fmla="*/ 277517 w 568877"/>
                <a:gd name="connsiteY8" fmla="*/ 508300 h 1392192"/>
                <a:gd name="connsiteX9" fmla="*/ 273826 w 568877"/>
                <a:gd name="connsiteY9" fmla="*/ 454468 h 1392192"/>
                <a:gd name="connsiteX10" fmla="*/ 198610 w 568877"/>
                <a:gd name="connsiteY10" fmla="*/ 373773 h 1392192"/>
                <a:gd name="connsiteX11" fmla="*/ 14645 w 568877"/>
                <a:gd name="connsiteY11" fmla="*/ 178529 h 1392192"/>
                <a:gd name="connsiteX12" fmla="*/ 1934 w 568877"/>
                <a:gd name="connsiteY12" fmla="*/ 97647 h 1392192"/>
                <a:gd name="connsiteX13" fmla="*/ 111022 w 568877"/>
                <a:gd name="connsiteY13" fmla="*/ 5683 h 1392192"/>
                <a:gd name="connsiteX14" fmla="*/ 401539 w 568877"/>
                <a:gd name="connsiteY14" fmla="*/ 191943 h 1392192"/>
                <a:gd name="connsiteX15" fmla="*/ 403568 w 568877"/>
                <a:gd name="connsiteY15" fmla="*/ 202323 h 1392192"/>
                <a:gd name="connsiteX16" fmla="*/ 411217 w 568877"/>
                <a:gd name="connsiteY16" fmla="*/ 287252 h 1392192"/>
                <a:gd name="connsiteX17" fmla="*/ 448229 w 568877"/>
                <a:gd name="connsiteY17" fmla="*/ 464261 h 1392192"/>
                <a:gd name="connsiteX18" fmla="*/ 491414 w 568877"/>
                <a:gd name="connsiteY18" fmla="*/ 906108 h 1392192"/>
                <a:gd name="connsiteX19" fmla="*/ 550814 w 568877"/>
                <a:gd name="connsiteY19" fmla="*/ 1240558 h 139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68877" h="1392192">
                  <a:moveTo>
                    <a:pt x="550814" y="1240558"/>
                  </a:moveTo>
                  <a:cubicBezTo>
                    <a:pt x="523640" y="1303775"/>
                    <a:pt x="472068" y="1353328"/>
                    <a:pt x="407810" y="1377959"/>
                  </a:cubicBezTo>
                  <a:cubicBezTo>
                    <a:pt x="368281" y="1393836"/>
                    <a:pt x="324669" y="1396513"/>
                    <a:pt x="283495" y="1385572"/>
                  </a:cubicBezTo>
                  <a:cubicBezTo>
                    <a:pt x="242106" y="1374089"/>
                    <a:pt x="208439" y="1343971"/>
                    <a:pt x="192428" y="1304122"/>
                  </a:cubicBezTo>
                  <a:cubicBezTo>
                    <a:pt x="186131" y="1284313"/>
                    <a:pt x="182680" y="1263712"/>
                    <a:pt x="182172" y="1242933"/>
                  </a:cubicBezTo>
                  <a:cubicBezTo>
                    <a:pt x="176257" y="1151947"/>
                    <a:pt x="178543" y="1058176"/>
                    <a:pt x="211597" y="973194"/>
                  </a:cubicBezTo>
                  <a:cubicBezTo>
                    <a:pt x="224343" y="940416"/>
                    <a:pt x="241528" y="909337"/>
                    <a:pt x="251589" y="875634"/>
                  </a:cubicBezTo>
                  <a:cubicBezTo>
                    <a:pt x="263063" y="837199"/>
                    <a:pt x="264895" y="796639"/>
                    <a:pt x="266648" y="756567"/>
                  </a:cubicBezTo>
                  <a:lnTo>
                    <a:pt x="277517" y="508300"/>
                  </a:lnTo>
                  <a:cubicBezTo>
                    <a:pt x="279314" y="490270"/>
                    <a:pt x="278069" y="472080"/>
                    <a:pt x="273826" y="454468"/>
                  </a:cubicBezTo>
                  <a:cubicBezTo>
                    <a:pt x="262992" y="418541"/>
                    <a:pt x="229413" y="395201"/>
                    <a:pt x="198610" y="373773"/>
                  </a:cubicBezTo>
                  <a:cubicBezTo>
                    <a:pt x="124213" y="322040"/>
                    <a:pt x="50696" y="261661"/>
                    <a:pt x="14645" y="178529"/>
                  </a:cubicBezTo>
                  <a:cubicBezTo>
                    <a:pt x="3615" y="153089"/>
                    <a:pt x="-3670" y="124804"/>
                    <a:pt x="1934" y="97647"/>
                  </a:cubicBezTo>
                  <a:cubicBezTo>
                    <a:pt x="12101" y="48352"/>
                    <a:pt x="61850" y="16436"/>
                    <a:pt x="111022" y="5683"/>
                  </a:cubicBezTo>
                  <a:cubicBezTo>
                    <a:pt x="242685" y="-23102"/>
                    <a:pt x="372746" y="60288"/>
                    <a:pt x="401539" y="191943"/>
                  </a:cubicBezTo>
                  <a:cubicBezTo>
                    <a:pt x="402286" y="195385"/>
                    <a:pt x="402972" y="198845"/>
                    <a:pt x="403568" y="202323"/>
                  </a:cubicBezTo>
                  <a:cubicBezTo>
                    <a:pt x="408433" y="230342"/>
                    <a:pt x="408371" y="258957"/>
                    <a:pt x="411217" y="287252"/>
                  </a:cubicBezTo>
                  <a:cubicBezTo>
                    <a:pt x="417257" y="347275"/>
                    <a:pt x="436310" y="405128"/>
                    <a:pt x="448229" y="464261"/>
                  </a:cubicBezTo>
                  <a:cubicBezTo>
                    <a:pt x="477591" y="609916"/>
                    <a:pt x="462381" y="760481"/>
                    <a:pt x="491414" y="906108"/>
                  </a:cubicBezTo>
                  <a:cubicBezTo>
                    <a:pt x="515688" y="1027871"/>
                    <a:pt x="607226" y="1107321"/>
                    <a:pt x="550814" y="1240558"/>
                  </a:cubicBezTo>
                  <a:close/>
                </a:path>
              </a:pathLst>
            </a:custGeom>
            <a:solidFill>
              <a:srgbClr val="A0616A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6" name="Bentuk Bebas: Bentuk 135">
              <a:extLst>
                <a:ext uri="{FF2B5EF4-FFF2-40B4-BE49-F238E27FC236}">
                  <a16:creationId xmlns:a16="http://schemas.microsoft.com/office/drawing/2014/main" id="{844D278B-62DF-4DE5-AC01-C4D000C10CBF}"/>
                </a:ext>
              </a:extLst>
            </p:cNvPr>
            <p:cNvSpPr/>
            <p:nvPr/>
          </p:nvSpPr>
          <p:spPr>
            <a:xfrm>
              <a:off x="4791780" y="2977085"/>
              <a:ext cx="208084" cy="208084"/>
            </a:xfrm>
            <a:custGeom>
              <a:avLst/>
              <a:gdLst>
                <a:gd name="connsiteX0" fmla="*/ 208085 w 208084"/>
                <a:gd name="connsiteY0" fmla="*/ 104042 h 208084"/>
                <a:gd name="connsiteX1" fmla="*/ 104042 w 208084"/>
                <a:gd name="connsiteY1" fmla="*/ 208085 h 208084"/>
                <a:gd name="connsiteX2" fmla="*/ 0 w 208084"/>
                <a:gd name="connsiteY2" fmla="*/ 104042 h 208084"/>
                <a:gd name="connsiteX3" fmla="*/ 104042 w 208084"/>
                <a:gd name="connsiteY3" fmla="*/ 0 h 208084"/>
                <a:gd name="connsiteX4" fmla="*/ 208085 w 208084"/>
                <a:gd name="connsiteY4" fmla="*/ 104042 h 20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084" h="208084">
                  <a:moveTo>
                    <a:pt x="208085" y="104042"/>
                  </a:moveTo>
                  <a:cubicBezTo>
                    <a:pt x="208085" y="161503"/>
                    <a:pt x="161503" y="208085"/>
                    <a:pt x="104042" y="208085"/>
                  </a:cubicBezTo>
                  <a:cubicBezTo>
                    <a:pt x="46581" y="208085"/>
                    <a:pt x="0" y="161503"/>
                    <a:pt x="0" y="104042"/>
                  </a:cubicBezTo>
                  <a:cubicBezTo>
                    <a:pt x="0" y="46581"/>
                    <a:pt x="46581" y="0"/>
                    <a:pt x="104042" y="0"/>
                  </a:cubicBezTo>
                  <a:cubicBezTo>
                    <a:pt x="161503" y="0"/>
                    <a:pt x="208085" y="46581"/>
                    <a:pt x="208085" y="104042"/>
                  </a:cubicBezTo>
                  <a:close/>
                </a:path>
              </a:pathLst>
            </a:custGeom>
            <a:solidFill>
              <a:srgbClr val="D0CDE1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8" name="Bentuk Bebas: Bentuk 137">
              <a:extLst>
                <a:ext uri="{FF2B5EF4-FFF2-40B4-BE49-F238E27FC236}">
                  <a16:creationId xmlns:a16="http://schemas.microsoft.com/office/drawing/2014/main" id="{79AE042A-0C63-4A1F-AA59-978F91124BD1}"/>
                </a:ext>
              </a:extLst>
            </p:cNvPr>
            <p:cNvSpPr/>
            <p:nvPr/>
          </p:nvSpPr>
          <p:spPr>
            <a:xfrm>
              <a:off x="9009423" y="1543104"/>
              <a:ext cx="198088" cy="198088"/>
            </a:xfrm>
            <a:custGeom>
              <a:avLst/>
              <a:gdLst>
                <a:gd name="connsiteX0" fmla="*/ 198088 w 198088"/>
                <a:gd name="connsiteY0" fmla="*/ 99044 h 198088"/>
                <a:gd name="connsiteX1" fmla="*/ 99044 w 198088"/>
                <a:gd name="connsiteY1" fmla="*/ 198089 h 198088"/>
                <a:gd name="connsiteX2" fmla="*/ 0 w 198088"/>
                <a:gd name="connsiteY2" fmla="*/ 99044 h 198088"/>
                <a:gd name="connsiteX3" fmla="*/ 99044 w 198088"/>
                <a:gd name="connsiteY3" fmla="*/ 0 h 198088"/>
                <a:gd name="connsiteX4" fmla="*/ 198088 w 198088"/>
                <a:gd name="connsiteY4" fmla="*/ 99044 h 198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88" h="198088">
                  <a:moveTo>
                    <a:pt x="198088" y="99044"/>
                  </a:moveTo>
                  <a:cubicBezTo>
                    <a:pt x="198088" y="153745"/>
                    <a:pt x="153745" y="198089"/>
                    <a:pt x="99044" y="198089"/>
                  </a:cubicBezTo>
                  <a:cubicBezTo>
                    <a:pt x="44343" y="198089"/>
                    <a:pt x="0" y="153745"/>
                    <a:pt x="0" y="99044"/>
                  </a:cubicBezTo>
                  <a:cubicBezTo>
                    <a:pt x="0" y="44344"/>
                    <a:pt x="44344" y="0"/>
                    <a:pt x="99044" y="0"/>
                  </a:cubicBezTo>
                  <a:cubicBezTo>
                    <a:pt x="153745" y="0"/>
                    <a:pt x="198088" y="44344"/>
                    <a:pt x="198088" y="99044"/>
                  </a:cubicBezTo>
                  <a:close/>
                </a:path>
              </a:pathLst>
            </a:custGeom>
            <a:solidFill>
              <a:srgbClr val="3F3D56"/>
            </a:solidFill>
            <a:ln w="8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42" name="Kotak Teks 141">
            <a:extLst>
              <a:ext uri="{FF2B5EF4-FFF2-40B4-BE49-F238E27FC236}">
                <a16:creationId xmlns:a16="http://schemas.microsoft.com/office/drawing/2014/main" id="{C9AF8CDE-2D8B-495D-B008-5914474C7C3C}"/>
              </a:ext>
            </a:extLst>
          </p:cNvPr>
          <p:cNvSpPr txBox="1"/>
          <p:nvPr/>
        </p:nvSpPr>
        <p:spPr>
          <a:xfrm>
            <a:off x="2733657" y="4656664"/>
            <a:ext cx="232782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 b="1" spc="100" dirty="0">
                <a:solidFill>
                  <a:srgbClr val="262668"/>
                </a:solidFill>
                <a:latin typeface="Poppins SemiBold" panose="00000700000000000000" pitchFamily="50" charset="0"/>
              </a:rPr>
              <a:t>Contract Functionality</a:t>
            </a:r>
          </a:p>
          <a:p>
            <a:br>
              <a:rPr lang="en-US" sz="1600" dirty="0"/>
            </a:br>
            <a:r>
              <a:rPr lang="zh-CN" altLang="en-US" sz="1500" b="1" spc="100" dirty="0">
                <a:solidFill>
                  <a:srgbClr val="262668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 </a:t>
            </a:r>
            <a:endParaRPr lang="en-US" sz="1500" b="1" spc="100" dirty="0">
              <a:solidFill>
                <a:srgbClr val="262668"/>
              </a:solidFill>
              <a:latin typeface="Poppins SemiBold" panose="00000700000000000000" pitchFamily="50" charset="0"/>
              <a:ea typeface="Roboto" panose="02000000000000000000" pitchFamily="2" charset="0"/>
              <a:cs typeface="Poppins SemiBold" panose="00000700000000000000" pitchFamily="50" charset="0"/>
            </a:endParaRPr>
          </a:p>
        </p:txBody>
      </p:sp>
      <p:sp>
        <p:nvSpPr>
          <p:cNvPr id="143" name="Kotak Teks 142">
            <a:extLst>
              <a:ext uri="{FF2B5EF4-FFF2-40B4-BE49-F238E27FC236}">
                <a16:creationId xmlns:a16="http://schemas.microsoft.com/office/drawing/2014/main" id="{A26F8F2B-AC53-41AF-8577-F77B9F02C0A9}"/>
              </a:ext>
            </a:extLst>
          </p:cNvPr>
          <p:cNvSpPr txBox="1"/>
          <p:nvPr/>
        </p:nvSpPr>
        <p:spPr>
          <a:xfrm>
            <a:off x="2723457" y="4980798"/>
            <a:ext cx="2590907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itchFamily="2" charset="77"/>
              </a:rPr>
              <a:t>Current product is limited in scope and is mostly a proof of concept, but have kept expansions in mind</a:t>
            </a:r>
          </a:p>
          <a:p>
            <a:br>
              <a:rPr lang="en-US" sz="1400" dirty="0"/>
            </a:br>
            <a:endParaRPr lang="en-ID" sz="1300" dirty="0">
              <a:solidFill>
                <a:schemeClr val="tx1">
                  <a:lumMod val="75000"/>
                  <a:lumOff val="25000"/>
                </a:schemeClr>
              </a:solidFill>
              <a:latin typeface="Muli" pitchFamily="2" charset="77"/>
            </a:endParaRPr>
          </a:p>
        </p:txBody>
      </p:sp>
      <p:grpSp>
        <p:nvGrpSpPr>
          <p:cNvPr id="144" name="Grafik 146">
            <a:extLst>
              <a:ext uri="{FF2B5EF4-FFF2-40B4-BE49-F238E27FC236}">
                <a16:creationId xmlns:a16="http://schemas.microsoft.com/office/drawing/2014/main" id="{09796D89-B021-4C1D-B0EB-0DD8CAD78038}"/>
              </a:ext>
            </a:extLst>
          </p:cNvPr>
          <p:cNvGrpSpPr/>
          <p:nvPr/>
        </p:nvGrpSpPr>
        <p:grpSpPr>
          <a:xfrm flipH="1">
            <a:off x="920602" y="4773013"/>
            <a:ext cx="1553461" cy="1154604"/>
            <a:chOff x="1478242" y="457"/>
            <a:chExt cx="9231267" cy="6861109"/>
          </a:xfrm>
        </p:grpSpPr>
        <p:sp>
          <p:nvSpPr>
            <p:cNvPr id="145" name="Bentuk Bebas: Bentuk 144">
              <a:extLst>
                <a:ext uri="{FF2B5EF4-FFF2-40B4-BE49-F238E27FC236}">
                  <a16:creationId xmlns:a16="http://schemas.microsoft.com/office/drawing/2014/main" id="{166B7E23-AA61-4567-ADA5-252F00D06AFE}"/>
                </a:ext>
              </a:extLst>
            </p:cNvPr>
            <p:cNvSpPr/>
            <p:nvPr/>
          </p:nvSpPr>
          <p:spPr>
            <a:xfrm>
              <a:off x="1478242" y="204891"/>
              <a:ext cx="9231267" cy="4590440"/>
            </a:xfrm>
            <a:custGeom>
              <a:avLst/>
              <a:gdLst>
                <a:gd name="connsiteX0" fmla="*/ 5363451 w 9231267"/>
                <a:gd name="connsiteY0" fmla="*/ 757057 h 4590440"/>
                <a:gd name="connsiteX1" fmla="*/ 3669799 w 9231267"/>
                <a:gd name="connsiteY1" fmla="*/ 444607 h 4590440"/>
                <a:gd name="connsiteX2" fmla="*/ 2020862 w 9231267"/>
                <a:gd name="connsiteY2" fmla="*/ 34681 h 4590440"/>
                <a:gd name="connsiteX3" fmla="*/ 925136 w 9231267"/>
                <a:gd name="connsiteY3" fmla="*/ 122281 h 4590440"/>
                <a:gd name="connsiteX4" fmla="*/ 493905 w 9231267"/>
                <a:gd name="connsiteY4" fmla="*/ 738769 h 4590440"/>
                <a:gd name="connsiteX5" fmla="*/ 537248 w 9231267"/>
                <a:gd name="connsiteY5" fmla="*/ 1251656 h 4590440"/>
                <a:gd name="connsiteX6" fmla="*/ 824003 w 9231267"/>
                <a:gd name="connsiteY6" fmla="*/ 1563833 h 4590440"/>
                <a:gd name="connsiteX7" fmla="*/ 582145 w 9231267"/>
                <a:gd name="connsiteY7" fmla="*/ 2757033 h 4590440"/>
                <a:gd name="connsiteX8" fmla="*/ 126042 w 9231267"/>
                <a:gd name="connsiteY8" fmla="*/ 3271017 h 4590440"/>
                <a:gd name="connsiteX9" fmla="*/ 55542 w 9231267"/>
                <a:gd name="connsiteY9" fmla="*/ 3844895 h 4590440"/>
                <a:gd name="connsiteX10" fmla="*/ 676419 w 9231267"/>
                <a:gd name="connsiteY10" fmla="*/ 4262593 h 4590440"/>
                <a:gd name="connsiteX11" fmla="*/ 2492509 w 9231267"/>
                <a:gd name="connsiteY11" fmla="*/ 4547429 h 4590440"/>
                <a:gd name="connsiteX12" fmla="*/ 6668483 w 9231267"/>
                <a:gd name="connsiteY12" fmla="*/ 4556573 h 4590440"/>
                <a:gd name="connsiteX13" fmla="*/ 8207784 w 9231267"/>
                <a:gd name="connsiteY13" fmla="*/ 4474277 h 4590440"/>
                <a:gd name="connsiteX14" fmla="*/ 8984109 w 9231267"/>
                <a:gd name="connsiteY14" fmla="*/ 4263325 h 4590440"/>
                <a:gd name="connsiteX15" fmla="*/ 9133888 w 9231267"/>
                <a:gd name="connsiteY15" fmla="*/ 3632389 h 4590440"/>
                <a:gd name="connsiteX16" fmla="*/ 7832605 w 9231267"/>
                <a:gd name="connsiteY16" fmla="*/ 2851765 h 4590440"/>
                <a:gd name="connsiteX17" fmla="*/ 7998660 w 9231267"/>
                <a:gd name="connsiteY17" fmla="*/ 2247712 h 4590440"/>
                <a:gd name="connsiteX18" fmla="*/ 8965181 w 9231267"/>
                <a:gd name="connsiteY18" fmla="*/ 1054238 h 4590440"/>
                <a:gd name="connsiteX19" fmla="*/ 8269048 w 9231267"/>
                <a:gd name="connsiteY19" fmla="*/ 286599 h 4590440"/>
                <a:gd name="connsiteX20" fmla="*/ 6842584 w 9231267"/>
                <a:gd name="connsiteY20" fmla="*/ 406751 h 4590440"/>
                <a:gd name="connsiteX21" fmla="*/ 5363451 w 9231267"/>
                <a:gd name="connsiteY21" fmla="*/ 757057 h 459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231267" h="4590440">
                  <a:moveTo>
                    <a:pt x="5363451" y="757057"/>
                  </a:moveTo>
                  <a:cubicBezTo>
                    <a:pt x="4771651" y="741787"/>
                    <a:pt x="4208015" y="599872"/>
                    <a:pt x="3669799" y="444607"/>
                  </a:cubicBezTo>
                  <a:cubicBezTo>
                    <a:pt x="3131584" y="289342"/>
                    <a:pt x="2598488" y="116977"/>
                    <a:pt x="2020862" y="34681"/>
                  </a:cubicBezTo>
                  <a:cubicBezTo>
                    <a:pt x="1649341" y="-18262"/>
                    <a:pt x="1224419" y="-25760"/>
                    <a:pt x="925136" y="122281"/>
                  </a:cubicBezTo>
                  <a:cubicBezTo>
                    <a:pt x="637009" y="264562"/>
                    <a:pt x="543923" y="510169"/>
                    <a:pt x="493905" y="738769"/>
                  </a:cubicBezTo>
                  <a:cubicBezTo>
                    <a:pt x="456232" y="910402"/>
                    <a:pt x="434103" y="1090996"/>
                    <a:pt x="537248" y="1251656"/>
                  </a:cubicBezTo>
                  <a:cubicBezTo>
                    <a:pt x="608937" y="1363213"/>
                    <a:pt x="736038" y="1456939"/>
                    <a:pt x="824003" y="1563833"/>
                  </a:cubicBezTo>
                  <a:cubicBezTo>
                    <a:pt x="1130053" y="1935628"/>
                    <a:pt x="913706" y="2394016"/>
                    <a:pt x="582145" y="2757033"/>
                  </a:cubicBezTo>
                  <a:cubicBezTo>
                    <a:pt x="426697" y="2927295"/>
                    <a:pt x="246103" y="3089692"/>
                    <a:pt x="126042" y="3271017"/>
                  </a:cubicBezTo>
                  <a:cubicBezTo>
                    <a:pt x="5981" y="3452343"/>
                    <a:pt x="-49523" y="3659912"/>
                    <a:pt x="55542" y="3844895"/>
                  </a:cubicBezTo>
                  <a:cubicBezTo>
                    <a:pt x="159600" y="4027775"/>
                    <a:pt x="407677" y="4165758"/>
                    <a:pt x="676419" y="4262593"/>
                  </a:cubicBezTo>
                  <a:cubicBezTo>
                    <a:pt x="1222225" y="4459280"/>
                    <a:pt x="1865139" y="4515516"/>
                    <a:pt x="2492509" y="4547429"/>
                  </a:cubicBezTo>
                  <a:cubicBezTo>
                    <a:pt x="3880843" y="4618020"/>
                    <a:pt x="5276492" y="4587388"/>
                    <a:pt x="6668483" y="4556573"/>
                  </a:cubicBezTo>
                  <a:cubicBezTo>
                    <a:pt x="7183656" y="4545234"/>
                    <a:pt x="7701023" y="4533804"/>
                    <a:pt x="8207784" y="4474277"/>
                  </a:cubicBezTo>
                  <a:cubicBezTo>
                    <a:pt x="8489236" y="4441450"/>
                    <a:pt x="8779741" y="4389237"/>
                    <a:pt x="8984109" y="4263325"/>
                  </a:cubicBezTo>
                  <a:cubicBezTo>
                    <a:pt x="9243433" y="4103487"/>
                    <a:pt x="9307715" y="3832825"/>
                    <a:pt x="9133888" y="3632389"/>
                  </a:cubicBezTo>
                  <a:cubicBezTo>
                    <a:pt x="8842377" y="3296163"/>
                    <a:pt x="8036608" y="3212587"/>
                    <a:pt x="7832605" y="2851765"/>
                  </a:cubicBezTo>
                  <a:cubicBezTo>
                    <a:pt x="7720500" y="2653157"/>
                    <a:pt x="7835623" y="2431964"/>
                    <a:pt x="7998660" y="2247712"/>
                  </a:cubicBezTo>
                  <a:cubicBezTo>
                    <a:pt x="8348327" y="1852600"/>
                    <a:pt x="8934366" y="1505951"/>
                    <a:pt x="8965181" y="1054238"/>
                  </a:cubicBezTo>
                  <a:cubicBezTo>
                    <a:pt x="8986395" y="744073"/>
                    <a:pt x="8704669" y="433360"/>
                    <a:pt x="8269048" y="286599"/>
                  </a:cubicBezTo>
                  <a:cubicBezTo>
                    <a:pt x="7812488" y="132797"/>
                    <a:pt x="7179266" y="152090"/>
                    <a:pt x="6842584" y="406751"/>
                  </a:cubicBezTo>
                  <a:cubicBezTo>
                    <a:pt x="6495570" y="669275"/>
                    <a:pt x="5886031" y="770225"/>
                    <a:pt x="5363451" y="757057"/>
                  </a:cubicBezTo>
                  <a:close/>
                </a:path>
              </a:pathLst>
            </a:custGeom>
            <a:solidFill>
              <a:srgbClr val="FFB506">
                <a:alpha val="10000"/>
              </a:srgbClr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grpSp>
          <p:nvGrpSpPr>
            <p:cNvPr id="146" name="Grafik 146">
              <a:extLst>
                <a:ext uri="{FF2B5EF4-FFF2-40B4-BE49-F238E27FC236}">
                  <a16:creationId xmlns:a16="http://schemas.microsoft.com/office/drawing/2014/main" id="{BF81A200-9813-4528-9641-1B8EBEC8E6AA}"/>
                </a:ext>
              </a:extLst>
            </p:cNvPr>
            <p:cNvGrpSpPr/>
            <p:nvPr/>
          </p:nvGrpSpPr>
          <p:grpSpPr>
            <a:xfrm>
              <a:off x="8108319" y="457"/>
              <a:ext cx="1954072" cy="1866940"/>
              <a:chOff x="8108319" y="457"/>
              <a:chExt cx="1954072" cy="1866940"/>
            </a:xfrm>
            <a:solidFill>
              <a:schemeClr val="accent1"/>
            </a:solidFill>
          </p:grpSpPr>
          <p:sp>
            <p:nvSpPr>
              <p:cNvPr id="209" name="Bentuk Bebas: Bentuk 208">
                <a:extLst>
                  <a:ext uri="{FF2B5EF4-FFF2-40B4-BE49-F238E27FC236}">
                    <a16:creationId xmlns:a16="http://schemas.microsoft.com/office/drawing/2014/main" id="{90639A8C-44BA-424E-8E45-CE57E7B003E7}"/>
                  </a:ext>
                </a:extLst>
              </p:cNvPr>
              <p:cNvSpPr/>
              <p:nvPr/>
            </p:nvSpPr>
            <p:spPr>
              <a:xfrm>
                <a:off x="8108319" y="457"/>
                <a:ext cx="1954072" cy="1866940"/>
              </a:xfrm>
              <a:custGeom>
                <a:avLst/>
                <a:gdLst>
                  <a:gd name="connsiteX0" fmla="*/ 1954073 w 1954072"/>
                  <a:gd name="connsiteY0" fmla="*/ 1634307 h 1866940"/>
                  <a:gd name="connsiteX1" fmla="*/ 1522842 w 1954072"/>
                  <a:gd name="connsiteY1" fmla="*/ 1742938 h 1866940"/>
                  <a:gd name="connsiteX2" fmla="*/ 1068842 w 1954072"/>
                  <a:gd name="connsiteY2" fmla="*/ 1851294 h 1866940"/>
                  <a:gd name="connsiteX3" fmla="*/ 845454 w 1954072"/>
                  <a:gd name="connsiteY3" fmla="*/ 1697218 h 1866940"/>
                  <a:gd name="connsiteX4" fmla="*/ 719084 w 1954072"/>
                  <a:gd name="connsiteY4" fmla="*/ 1294882 h 1866940"/>
                  <a:gd name="connsiteX5" fmla="*/ 392826 w 1954072"/>
                  <a:gd name="connsiteY5" fmla="*/ 1325697 h 1866940"/>
                  <a:gd name="connsiteX6" fmla="*/ 15545 w 1954072"/>
                  <a:gd name="connsiteY6" fmla="*/ 975208 h 1866940"/>
                  <a:gd name="connsiteX7" fmla="*/ 0 w 1954072"/>
                  <a:gd name="connsiteY7" fmla="*/ 558333 h 1866940"/>
                  <a:gd name="connsiteX8" fmla="*/ 311993 w 1954072"/>
                  <a:gd name="connsiteY8" fmla="*/ 527152 h 1866940"/>
                  <a:gd name="connsiteX9" fmla="*/ 661660 w 1954072"/>
                  <a:gd name="connsiteY9" fmla="*/ 615483 h 1866940"/>
                  <a:gd name="connsiteX10" fmla="*/ 705551 w 1954072"/>
                  <a:gd name="connsiteY10" fmla="*/ 817839 h 1866940"/>
                  <a:gd name="connsiteX11" fmla="*/ 824423 w 1954072"/>
                  <a:gd name="connsiteY11" fmla="*/ 885322 h 1866940"/>
                  <a:gd name="connsiteX12" fmla="*/ 805495 w 1954072"/>
                  <a:gd name="connsiteY12" fmla="*/ 713598 h 1866940"/>
                  <a:gd name="connsiteX13" fmla="*/ 713050 w 1954072"/>
                  <a:gd name="connsiteY13" fmla="*/ 443758 h 1866940"/>
                  <a:gd name="connsiteX14" fmla="*/ 948873 w 1954072"/>
                  <a:gd name="connsiteY14" fmla="*/ 187726 h 1866940"/>
                  <a:gd name="connsiteX15" fmla="*/ 1449142 w 1954072"/>
                  <a:gd name="connsiteY15" fmla="*/ 74524 h 1866940"/>
                  <a:gd name="connsiteX16" fmla="*/ 1583649 w 1954072"/>
                  <a:gd name="connsiteY16" fmla="*/ 0 h 1866940"/>
                  <a:gd name="connsiteX17" fmla="*/ 1674084 w 1954072"/>
                  <a:gd name="connsiteY17" fmla="*/ 349941 h 1866940"/>
                  <a:gd name="connsiteX18" fmla="*/ 1731051 w 1954072"/>
                  <a:gd name="connsiteY18" fmla="*/ 756026 h 1866940"/>
                  <a:gd name="connsiteX19" fmla="*/ 1278606 w 1954072"/>
                  <a:gd name="connsiteY19" fmla="*/ 938906 h 1866940"/>
                  <a:gd name="connsiteX20" fmla="*/ 1116940 w 1954072"/>
                  <a:gd name="connsiteY20" fmla="*/ 1102584 h 1866940"/>
                  <a:gd name="connsiteX21" fmla="*/ 1426647 w 1954072"/>
                  <a:gd name="connsiteY21" fmla="*/ 1018367 h 1866940"/>
                  <a:gd name="connsiteX22" fmla="*/ 1779331 w 1954072"/>
                  <a:gd name="connsiteY22" fmla="*/ 1372149 h 1866940"/>
                  <a:gd name="connsiteX23" fmla="*/ 1954073 w 1954072"/>
                  <a:gd name="connsiteY23" fmla="*/ 1634307 h 1866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954072" h="1866940">
                    <a:moveTo>
                      <a:pt x="1954073" y="1634307"/>
                    </a:moveTo>
                    <a:cubicBezTo>
                      <a:pt x="1954073" y="1634307"/>
                      <a:pt x="1850928" y="1592428"/>
                      <a:pt x="1522842" y="1742938"/>
                    </a:cubicBezTo>
                    <a:cubicBezTo>
                      <a:pt x="1194755" y="1893448"/>
                      <a:pt x="1153790" y="1874337"/>
                      <a:pt x="1068842" y="1851294"/>
                    </a:cubicBezTo>
                    <a:cubicBezTo>
                      <a:pt x="983895" y="1828252"/>
                      <a:pt x="936528" y="1822857"/>
                      <a:pt x="845454" y="1697218"/>
                    </a:cubicBezTo>
                    <a:cubicBezTo>
                      <a:pt x="845454" y="1697218"/>
                      <a:pt x="781446" y="1349106"/>
                      <a:pt x="719084" y="1294882"/>
                    </a:cubicBezTo>
                    <a:cubicBezTo>
                      <a:pt x="656722" y="1240658"/>
                      <a:pt x="392826" y="1325697"/>
                      <a:pt x="392826" y="1325697"/>
                    </a:cubicBezTo>
                    <a:cubicBezTo>
                      <a:pt x="392826" y="1325697"/>
                      <a:pt x="76261" y="1398483"/>
                      <a:pt x="15545" y="975208"/>
                    </a:cubicBezTo>
                    <a:cubicBezTo>
                      <a:pt x="15545" y="975208"/>
                      <a:pt x="58339" y="656265"/>
                      <a:pt x="0" y="558333"/>
                    </a:cubicBezTo>
                    <a:cubicBezTo>
                      <a:pt x="0" y="558333"/>
                      <a:pt x="117775" y="609082"/>
                      <a:pt x="311993" y="527152"/>
                    </a:cubicBezTo>
                    <a:cubicBezTo>
                      <a:pt x="506212" y="445221"/>
                      <a:pt x="661660" y="615483"/>
                      <a:pt x="661660" y="615483"/>
                    </a:cubicBezTo>
                    <a:cubicBezTo>
                      <a:pt x="661660" y="615483"/>
                      <a:pt x="710672" y="742310"/>
                      <a:pt x="705551" y="817839"/>
                    </a:cubicBezTo>
                    <a:cubicBezTo>
                      <a:pt x="700431" y="893369"/>
                      <a:pt x="731429" y="921898"/>
                      <a:pt x="824423" y="885322"/>
                    </a:cubicBezTo>
                    <a:cubicBezTo>
                      <a:pt x="824423" y="885322"/>
                      <a:pt x="870143" y="820583"/>
                      <a:pt x="805495" y="713598"/>
                    </a:cubicBezTo>
                    <a:cubicBezTo>
                      <a:pt x="740847" y="606613"/>
                      <a:pt x="695036" y="526877"/>
                      <a:pt x="713050" y="443758"/>
                    </a:cubicBezTo>
                    <a:cubicBezTo>
                      <a:pt x="731063" y="360639"/>
                      <a:pt x="782727" y="245516"/>
                      <a:pt x="948873" y="187726"/>
                    </a:cubicBezTo>
                    <a:cubicBezTo>
                      <a:pt x="1115019" y="129936"/>
                      <a:pt x="1340785" y="119146"/>
                      <a:pt x="1449142" y="74524"/>
                    </a:cubicBezTo>
                    <a:cubicBezTo>
                      <a:pt x="1557498" y="29901"/>
                      <a:pt x="1583649" y="0"/>
                      <a:pt x="1583649" y="0"/>
                    </a:cubicBezTo>
                    <a:cubicBezTo>
                      <a:pt x="1583649" y="0"/>
                      <a:pt x="1516990" y="66843"/>
                      <a:pt x="1674084" y="349941"/>
                    </a:cubicBezTo>
                    <a:cubicBezTo>
                      <a:pt x="1831178" y="633039"/>
                      <a:pt x="1731051" y="756026"/>
                      <a:pt x="1731051" y="756026"/>
                    </a:cubicBezTo>
                    <a:cubicBezTo>
                      <a:pt x="1731051" y="756026"/>
                      <a:pt x="1647474" y="955182"/>
                      <a:pt x="1278606" y="938906"/>
                    </a:cubicBezTo>
                    <a:cubicBezTo>
                      <a:pt x="1278606" y="938906"/>
                      <a:pt x="923178" y="951890"/>
                      <a:pt x="1116940" y="1102584"/>
                    </a:cubicBezTo>
                    <a:cubicBezTo>
                      <a:pt x="1116940" y="1102584"/>
                      <a:pt x="1241024" y="1077346"/>
                      <a:pt x="1426647" y="1018367"/>
                    </a:cubicBezTo>
                    <a:cubicBezTo>
                      <a:pt x="1612270" y="959389"/>
                      <a:pt x="1746047" y="1202802"/>
                      <a:pt x="1779331" y="1372149"/>
                    </a:cubicBezTo>
                    <a:cubicBezTo>
                      <a:pt x="1812616" y="1541496"/>
                      <a:pt x="1954073" y="1634307"/>
                      <a:pt x="1954073" y="1634307"/>
                    </a:cubicBezTo>
                    <a:close/>
                  </a:path>
                </a:pathLst>
              </a:custGeom>
              <a:solidFill>
                <a:srgbClr val="FFB506"/>
              </a:solidFill>
              <a:ln w="9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0" name="Bentuk Bebas: Bentuk 209">
                <a:extLst>
                  <a:ext uri="{FF2B5EF4-FFF2-40B4-BE49-F238E27FC236}">
                    <a16:creationId xmlns:a16="http://schemas.microsoft.com/office/drawing/2014/main" id="{46B106B8-E164-4581-942B-062EFC206731}"/>
                  </a:ext>
                </a:extLst>
              </p:cNvPr>
              <p:cNvSpPr/>
              <p:nvPr/>
            </p:nvSpPr>
            <p:spPr>
              <a:xfrm>
                <a:off x="9304721" y="214243"/>
                <a:ext cx="282805" cy="443758"/>
              </a:xfrm>
              <a:custGeom>
                <a:avLst/>
                <a:gdLst>
                  <a:gd name="connsiteX0" fmla="*/ 279989 w 282805"/>
                  <a:gd name="connsiteY0" fmla="*/ 549 h 443758"/>
                  <a:gd name="connsiteX1" fmla="*/ 281909 w 282805"/>
                  <a:gd name="connsiteY1" fmla="*/ 0 h 443758"/>
                  <a:gd name="connsiteX2" fmla="*/ 1554 w 282805"/>
                  <a:gd name="connsiteY2" fmla="*/ 443758 h 443758"/>
                  <a:gd name="connsiteX3" fmla="*/ 0 w 282805"/>
                  <a:gd name="connsiteY3" fmla="*/ 442570 h 443758"/>
                  <a:gd name="connsiteX4" fmla="*/ 279989 w 282805"/>
                  <a:gd name="connsiteY4" fmla="*/ 549 h 44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805" h="443758">
                    <a:moveTo>
                      <a:pt x="279989" y="549"/>
                    </a:moveTo>
                    <a:lnTo>
                      <a:pt x="281909" y="0"/>
                    </a:lnTo>
                    <a:cubicBezTo>
                      <a:pt x="296174" y="54041"/>
                      <a:pt x="137343" y="271120"/>
                      <a:pt x="1554" y="443758"/>
                    </a:cubicBezTo>
                    <a:lnTo>
                      <a:pt x="0" y="442570"/>
                    </a:lnTo>
                    <a:cubicBezTo>
                      <a:pt x="191475" y="199065"/>
                      <a:pt x="291328" y="42062"/>
                      <a:pt x="279989" y="549"/>
                    </a:cubicBezTo>
                    <a:close/>
                  </a:path>
                </a:pathLst>
              </a:custGeom>
              <a:solidFill>
                <a:srgbClr val="444053"/>
              </a:solidFill>
              <a:ln w="9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1" name="Bentuk Bebas: Bentuk 210">
                <a:extLst>
                  <a:ext uri="{FF2B5EF4-FFF2-40B4-BE49-F238E27FC236}">
                    <a16:creationId xmlns:a16="http://schemas.microsoft.com/office/drawing/2014/main" id="{EE3C3147-7F83-4977-8E0E-813E49B91F1B}"/>
                  </a:ext>
                </a:extLst>
              </p:cNvPr>
              <p:cNvSpPr/>
              <p:nvPr/>
            </p:nvSpPr>
            <p:spPr>
              <a:xfrm>
                <a:off x="8920398" y="653247"/>
                <a:ext cx="387888" cy="463143"/>
              </a:xfrm>
              <a:custGeom>
                <a:avLst/>
                <a:gdLst>
                  <a:gd name="connsiteX0" fmla="*/ 387066 w 387888"/>
                  <a:gd name="connsiteY0" fmla="*/ 0 h 463143"/>
                  <a:gd name="connsiteX1" fmla="*/ 387889 w 387888"/>
                  <a:gd name="connsiteY1" fmla="*/ 2194 h 463143"/>
                  <a:gd name="connsiteX2" fmla="*/ 33833 w 387888"/>
                  <a:gd name="connsiteY2" fmla="*/ 426568 h 463143"/>
                  <a:gd name="connsiteX3" fmla="*/ 3201 w 387888"/>
                  <a:gd name="connsiteY3" fmla="*/ 463144 h 463143"/>
                  <a:gd name="connsiteX4" fmla="*/ 0 w 387888"/>
                  <a:gd name="connsiteY4" fmla="*/ 460675 h 463143"/>
                  <a:gd name="connsiteX5" fmla="*/ 30815 w 387888"/>
                  <a:gd name="connsiteY5" fmla="*/ 424099 h 463143"/>
                  <a:gd name="connsiteX6" fmla="*/ 387066 w 387888"/>
                  <a:gd name="connsiteY6" fmla="*/ 0 h 463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7888" h="463143">
                    <a:moveTo>
                      <a:pt x="387066" y="0"/>
                    </a:moveTo>
                    <a:lnTo>
                      <a:pt x="387889" y="2194"/>
                    </a:lnTo>
                    <a:cubicBezTo>
                      <a:pt x="279441" y="140086"/>
                      <a:pt x="143012" y="304678"/>
                      <a:pt x="33833" y="426568"/>
                    </a:cubicBezTo>
                    <a:cubicBezTo>
                      <a:pt x="23409" y="438180"/>
                      <a:pt x="13076" y="450342"/>
                      <a:pt x="3201" y="463144"/>
                    </a:cubicBezTo>
                    <a:lnTo>
                      <a:pt x="0" y="460675"/>
                    </a:lnTo>
                    <a:cubicBezTo>
                      <a:pt x="10059" y="448147"/>
                      <a:pt x="20392" y="435894"/>
                      <a:pt x="30815" y="424099"/>
                    </a:cubicBezTo>
                    <a:cubicBezTo>
                      <a:pt x="139995" y="302026"/>
                      <a:pt x="278710" y="137800"/>
                      <a:pt x="387066" y="0"/>
                    </a:cubicBezTo>
                    <a:close/>
                  </a:path>
                </a:pathLst>
              </a:custGeom>
              <a:solidFill>
                <a:srgbClr val="444053"/>
              </a:solidFill>
              <a:ln w="9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2" name="Bentuk Bebas: Bentuk 211">
                <a:extLst>
                  <a:ext uri="{FF2B5EF4-FFF2-40B4-BE49-F238E27FC236}">
                    <a16:creationId xmlns:a16="http://schemas.microsoft.com/office/drawing/2014/main" id="{6AAF0C9E-C723-4DFA-ADAC-353F06180C6F}"/>
                  </a:ext>
                </a:extLst>
              </p:cNvPr>
              <p:cNvSpPr/>
              <p:nvPr/>
            </p:nvSpPr>
            <p:spPr>
              <a:xfrm>
                <a:off x="8671042" y="1110264"/>
                <a:ext cx="254203" cy="640262"/>
              </a:xfrm>
              <a:custGeom>
                <a:avLst/>
                <a:gdLst>
                  <a:gd name="connsiteX0" fmla="*/ 252009 w 254203"/>
                  <a:gd name="connsiteY0" fmla="*/ 0 h 640262"/>
                  <a:gd name="connsiteX1" fmla="*/ 254203 w 254203"/>
                  <a:gd name="connsiteY1" fmla="*/ 3658 h 640262"/>
                  <a:gd name="connsiteX2" fmla="*/ 41879 w 254203"/>
                  <a:gd name="connsiteY2" fmla="*/ 640263 h 640262"/>
                  <a:gd name="connsiteX3" fmla="*/ 0 w 254203"/>
                  <a:gd name="connsiteY3" fmla="*/ 592348 h 640262"/>
                  <a:gd name="connsiteX4" fmla="*/ 252009 w 254203"/>
                  <a:gd name="connsiteY4" fmla="*/ 0 h 640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203" h="640262">
                    <a:moveTo>
                      <a:pt x="252009" y="0"/>
                    </a:moveTo>
                    <a:lnTo>
                      <a:pt x="254203" y="3658"/>
                    </a:lnTo>
                    <a:cubicBezTo>
                      <a:pt x="55504" y="251734"/>
                      <a:pt x="42336" y="636880"/>
                      <a:pt x="41879" y="640263"/>
                    </a:cubicBezTo>
                    <a:lnTo>
                      <a:pt x="0" y="592348"/>
                    </a:lnTo>
                    <a:cubicBezTo>
                      <a:pt x="457" y="588508"/>
                      <a:pt x="51938" y="249723"/>
                      <a:pt x="252009" y="0"/>
                    </a:cubicBezTo>
                    <a:close/>
                  </a:path>
                </a:pathLst>
              </a:custGeom>
              <a:solidFill>
                <a:srgbClr val="444053"/>
              </a:solidFill>
              <a:ln w="9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3" name="Bentuk Bebas: Bentuk 212">
                <a:extLst>
                  <a:ext uri="{FF2B5EF4-FFF2-40B4-BE49-F238E27FC236}">
                    <a16:creationId xmlns:a16="http://schemas.microsoft.com/office/drawing/2014/main" id="{9BAFD567-2598-418A-B312-6B283F3889D4}"/>
                  </a:ext>
                </a:extLst>
              </p:cNvPr>
              <p:cNvSpPr/>
              <p:nvPr/>
            </p:nvSpPr>
            <p:spPr>
              <a:xfrm>
                <a:off x="8285896" y="687628"/>
                <a:ext cx="1546159" cy="812627"/>
              </a:xfrm>
              <a:custGeom>
                <a:avLst/>
                <a:gdLst>
                  <a:gd name="connsiteX0" fmla="*/ 1546159 w 1546159"/>
                  <a:gd name="connsiteY0" fmla="*/ 812627 h 812627"/>
                  <a:gd name="connsiteX1" fmla="*/ 1129284 w 1546159"/>
                  <a:gd name="connsiteY1" fmla="*/ 734538 h 812627"/>
                  <a:gd name="connsiteX2" fmla="*/ 535656 w 1546159"/>
                  <a:gd name="connsiteY2" fmla="*/ 580004 h 812627"/>
                  <a:gd name="connsiteX3" fmla="*/ 325984 w 1546159"/>
                  <a:gd name="connsiteY3" fmla="*/ 428305 h 812627"/>
                  <a:gd name="connsiteX4" fmla="*/ 199431 w 1546159"/>
                  <a:gd name="connsiteY4" fmla="*/ 236281 h 812627"/>
                  <a:gd name="connsiteX5" fmla="*/ 0 w 1546159"/>
                  <a:gd name="connsiteY5" fmla="*/ 0 h 812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46159" h="812627">
                    <a:moveTo>
                      <a:pt x="1546159" y="812627"/>
                    </a:moveTo>
                    <a:cubicBezTo>
                      <a:pt x="1546159" y="812627"/>
                      <a:pt x="1311890" y="690829"/>
                      <a:pt x="1129284" y="734538"/>
                    </a:cubicBezTo>
                    <a:cubicBezTo>
                      <a:pt x="946679" y="778246"/>
                      <a:pt x="535656" y="580004"/>
                      <a:pt x="535656" y="580004"/>
                    </a:cubicBezTo>
                    <a:cubicBezTo>
                      <a:pt x="535656" y="580004"/>
                      <a:pt x="361097" y="509138"/>
                      <a:pt x="325984" y="428305"/>
                    </a:cubicBezTo>
                    <a:cubicBezTo>
                      <a:pt x="325984" y="428305"/>
                      <a:pt x="206289" y="301661"/>
                      <a:pt x="199431" y="236281"/>
                    </a:cubicBezTo>
                    <a:cubicBezTo>
                      <a:pt x="192573" y="170901"/>
                      <a:pt x="75713" y="5944"/>
                      <a:pt x="0" y="0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4" name="Bentuk Bebas: Bentuk 213">
                <a:extLst>
                  <a:ext uri="{FF2B5EF4-FFF2-40B4-BE49-F238E27FC236}">
                    <a16:creationId xmlns:a16="http://schemas.microsoft.com/office/drawing/2014/main" id="{62E3997D-E31B-481C-A57D-3D4E4D979048}"/>
                  </a:ext>
                </a:extLst>
              </p:cNvPr>
              <p:cNvSpPr/>
              <p:nvPr/>
            </p:nvSpPr>
            <p:spPr>
              <a:xfrm>
                <a:off x="9692780" y="1445300"/>
                <a:ext cx="105351" cy="172181"/>
              </a:xfrm>
              <a:custGeom>
                <a:avLst/>
                <a:gdLst>
                  <a:gd name="connsiteX0" fmla="*/ 105351 w 105351"/>
                  <a:gd name="connsiteY0" fmla="*/ 172182 h 172181"/>
                  <a:gd name="connsiteX1" fmla="*/ 1110 w 105351"/>
                  <a:gd name="connsiteY1" fmla="*/ 0 h 172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351" h="172181">
                    <a:moveTo>
                      <a:pt x="105351" y="172182"/>
                    </a:moveTo>
                    <a:cubicBezTo>
                      <a:pt x="105351" y="172182"/>
                      <a:pt x="-12606" y="92720"/>
                      <a:pt x="1110" y="0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5" name="Bentuk Bebas: Bentuk 214">
                <a:extLst>
                  <a:ext uri="{FF2B5EF4-FFF2-40B4-BE49-F238E27FC236}">
                    <a16:creationId xmlns:a16="http://schemas.microsoft.com/office/drawing/2014/main" id="{2136A164-A652-45FC-BC57-03802891FAB4}"/>
                  </a:ext>
                </a:extLst>
              </p:cNvPr>
              <p:cNvSpPr/>
              <p:nvPr/>
            </p:nvSpPr>
            <p:spPr>
              <a:xfrm>
                <a:off x="9431456" y="1418417"/>
                <a:ext cx="185714" cy="301752"/>
              </a:xfrm>
              <a:custGeom>
                <a:avLst/>
                <a:gdLst>
                  <a:gd name="connsiteX0" fmla="*/ 185715 w 185714"/>
                  <a:gd name="connsiteY0" fmla="*/ 301752 h 301752"/>
                  <a:gd name="connsiteX1" fmla="*/ 0 w 185714"/>
                  <a:gd name="connsiteY1" fmla="*/ 0 h 301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5714" h="301752">
                    <a:moveTo>
                      <a:pt x="185715" y="301752"/>
                    </a:moveTo>
                    <a:cubicBezTo>
                      <a:pt x="185715" y="301752"/>
                      <a:pt x="16916" y="240487"/>
                      <a:pt x="0" y="0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6" name="Bentuk Bebas: Bentuk 215">
                <a:extLst>
                  <a:ext uri="{FF2B5EF4-FFF2-40B4-BE49-F238E27FC236}">
                    <a16:creationId xmlns:a16="http://schemas.microsoft.com/office/drawing/2014/main" id="{8969902A-35F5-45D9-A798-AA3BEA7E0CEE}"/>
                  </a:ext>
                </a:extLst>
              </p:cNvPr>
              <p:cNvSpPr/>
              <p:nvPr/>
            </p:nvSpPr>
            <p:spPr>
              <a:xfrm>
                <a:off x="9226241" y="1414759"/>
                <a:ext cx="118621" cy="367588"/>
              </a:xfrm>
              <a:custGeom>
                <a:avLst/>
                <a:gdLst>
                  <a:gd name="connsiteX0" fmla="*/ 118622 w 118621"/>
                  <a:gd name="connsiteY0" fmla="*/ 367589 h 367588"/>
                  <a:gd name="connsiteX1" fmla="*/ 10905 w 118621"/>
                  <a:gd name="connsiteY1" fmla="*/ 0 h 367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8621" h="367588">
                    <a:moveTo>
                      <a:pt x="118622" y="367589"/>
                    </a:moveTo>
                    <a:cubicBezTo>
                      <a:pt x="118622" y="367589"/>
                      <a:pt x="-42679" y="233812"/>
                      <a:pt x="10905" y="0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7" name="Bentuk Bebas: Bentuk 216">
                <a:extLst>
                  <a:ext uri="{FF2B5EF4-FFF2-40B4-BE49-F238E27FC236}">
                    <a16:creationId xmlns:a16="http://schemas.microsoft.com/office/drawing/2014/main" id="{B84D3D78-B8A1-4B08-921F-F743064EC99E}"/>
                  </a:ext>
                </a:extLst>
              </p:cNvPr>
              <p:cNvSpPr/>
              <p:nvPr/>
            </p:nvSpPr>
            <p:spPr>
              <a:xfrm>
                <a:off x="8966191" y="1345265"/>
                <a:ext cx="51408" cy="371703"/>
              </a:xfrm>
              <a:custGeom>
                <a:avLst/>
                <a:gdLst>
                  <a:gd name="connsiteX0" fmla="*/ 51408 w 51408"/>
                  <a:gd name="connsiteY0" fmla="*/ 371704 h 371703"/>
                  <a:gd name="connsiteX1" fmla="*/ 39613 w 51408"/>
                  <a:gd name="connsiteY1" fmla="*/ 0 h 37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08" h="371703">
                    <a:moveTo>
                      <a:pt x="51408" y="371704"/>
                    </a:moveTo>
                    <a:cubicBezTo>
                      <a:pt x="51408" y="371704"/>
                      <a:pt x="-55942" y="146487"/>
                      <a:pt x="39613" y="0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8" name="Bentuk Bebas: Bentuk 217">
                <a:extLst>
                  <a:ext uri="{FF2B5EF4-FFF2-40B4-BE49-F238E27FC236}">
                    <a16:creationId xmlns:a16="http://schemas.microsoft.com/office/drawing/2014/main" id="{E41A59FC-CABA-4196-B4EC-27B15711D16C}"/>
                  </a:ext>
                </a:extLst>
              </p:cNvPr>
              <p:cNvSpPr/>
              <p:nvPr/>
            </p:nvSpPr>
            <p:spPr>
              <a:xfrm>
                <a:off x="9735272" y="1351757"/>
                <a:ext cx="99526" cy="102961"/>
              </a:xfrm>
              <a:custGeom>
                <a:avLst/>
                <a:gdLst>
                  <a:gd name="connsiteX0" fmla="*/ 99526 w 99526"/>
                  <a:gd name="connsiteY0" fmla="*/ 0 h 102961"/>
                  <a:gd name="connsiteX1" fmla="*/ 3697 w 99526"/>
                  <a:gd name="connsiteY1" fmla="*/ 102961 h 102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9526" h="102961">
                    <a:moveTo>
                      <a:pt x="99526" y="0"/>
                    </a:moveTo>
                    <a:cubicBezTo>
                      <a:pt x="99526" y="0"/>
                      <a:pt x="-22546" y="38770"/>
                      <a:pt x="3697" y="102961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9" name="Bentuk Bebas: Bentuk 218">
                <a:extLst>
                  <a:ext uri="{FF2B5EF4-FFF2-40B4-BE49-F238E27FC236}">
                    <a16:creationId xmlns:a16="http://schemas.microsoft.com/office/drawing/2014/main" id="{3E12E4B9-E4B9-4EFC-AB4D-133E275BFA19}"/>
                  </a:ext>
                </a:extLst>
              </p:cNvPr>
              <p:cNvSpPr/>
              <p:nvPr/>
            </p:nvSpPr>
            <p:spPr>
              <a:xfrm>
                <a:off x="9520336" y="1130289"/>
                <a:ext cx="167152" cy="282823"/>
              </a:xfrm>
              <a:custGeom>
                <a:avLst/>
                <a:gdLst>
                  <a:gd name="connsiteX0" fmla="*/ 167153 w 167152"/>
                  <a:gd name="connsiteY0" fmla="*/ 0 h 282823"/>
                  <a:gd name="connsiteX1" fmla="*/ 0 w 167152"/>
                  <a:gd name="connsiteY1" fmla="*/ 282824 h 282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7152" h="282823">
                    <a:moveTo>
                      <a:pt x="167153" y="0"/>
                    </a:moveTo>
                    <a:cubicBezTo>
                      <a:pt x="167153" y="0"/>
                      <a:pt x="3841" y="51755"/>
                      <a:pt x="0" y="282824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0" name="Bentuk Bebas: Bentuk 219">
                <a:extLst>
                  <a:ext uri="{FF2B5EF4-FFF2-40B4-BE49-F238E27FC236}">
                    <a16:creationId xmlns:a16="http://schemas.microsoft.com/office/drawing/2014/main" id="{1F578AE9-4379-4B10-9F90-B3B48DEA3743}"/>
                  </a:ext>
                </a:extLst>
              </p:cNvPr>
              <p:cNvSpPr/>
              <p:nvPr/>
            </p:nvSpPr>
            <p:spPr>
              <a:xfrm>
                <a:off x="9321195" y="1076980"/>
                <a:ext cx="138607" cy="350123"/>
              </a:xfrm>
              <a:custGeom>
                <a:avLst/>
                <a:gdLst>
                  <a:gd name="connsiteX0" fmla="*/ 138607 w 138607"/>
                  <a:gd name="connsiteY0" fmla="*/ 0 h 350123"/>
                  <a:gd name="connsiteX1" fmla="*/ 533 w 138607"/>
                  <a:gd name="connsiteY1" fmla="*/ 350124 h 35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607" h="350123">
                    <a:moveTo>
                      <a:pt x="138607" y="0"/>
                    </a:moveTo>
                    <a:cubicBezTo>
                      <a:pt x="138607" y="0"/>
                      <a:pt x="-9983" y="183429"/>
                      <a:pt x="533" y="350124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1" name="Bentuk Bebas: Bentuk 220">
                <a:extLst>
                  <a:ext uri="{FF2B5EF4-FFF2-40B4-BE49-F238E27FC236}">
                    <a16:creationId xmlns:a16="http://schemas.microsoft.com/office/drawing/2014/main" id="{85F0DC31-3B30-43F8-B29A-D17E77EFE0AC}"/>
                  </a:ext>
                </a:extLst>
              </p:cNvPr>
              <p:cNvSpPr/>
              <p:nvPr/>
            </p:nvSpPr>
            <p:spPr>
              <a:xfrm>
                <a:off x="9069065" y="1148943"/>
                <a:ext cx="130499" cy="219456"/>
              </a:xfrm>
              <a:custGeom>
                <a:avLst/>
                <a:gdLst>
                  <a:gd name="connsiteX0" fmla="*/ 130499 w 130499"/>
                  <a:gd name="connsiteY0" fmla="*/ 0 h 219456"/>
                  <a:gd name="connsiteX1" fmla="*/ 1660 w 130499"/>
                  <a:gd name="connsiteY1" fmla="*/ 219456 h 219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0499" h="219456">
                    <a:moveTo>
                      <a:pt x="130499" y="0"/>
                    </a:moveTo>
                    <a:cubicBezTo>
                      <a:pt x="130499" y="0"/>
                      <a:pt x="-17176" y="141092"/>
                      <a:pt x="1660" y="219456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2" name="Bentuk Bebas: Bentuk 221">
                <a:extLst>
                  <a:ext uri="{FF2B5EF4-FFF2-40B4-BE49-F238E27FC236}">
                    <a16:creationId xmlns:a16="http://schemas.microsoft.com/office/drawing/2014/main" id="{537D8AA8-9C99-42CA-8F7A-DD699DCE3F4C}"/>
                  </a:ext>
                </a:extLst>
              </p:cNvPr>
              <p:cNvSpPr/>
              <p:nvPr/>
            </p:nvSpPr>
            <p:spPr>
              <a:xfrm>
                <a:off x="8952768" y="1078443"/>
                <a:ext cx="157734" cy="27408"/>
              </a:xfrm>
              <a:custGeom>
                <a:avLst/>
                <a:gdLst>
                  <a:gd name="connsiteX0" fmla="*/ 157734 w 157734"/>
                  <a:gd name="connsiteY0" fmla="*/ 20665 h 27408"/>
                  <a:gd name="connsiteX1" fmla="*/ 0 w 157734"/>
                  <a:gd name="connsiteY1" fmla="*/ 0 h 27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734" h="27408">
                    <a:moveTo>
                      <a:pt x="157734" y="20665"/>
                    </a:moveTo>
                    <a:cubicBezTo>
                      <a:pt x="157734" y="20665"/>
                      <a:pt x="19294" y="45446"/>
                      <a:pt x="0" y="0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3" name="Bentuk Bebas: Bentuk 222">
                <a:extLst>
                  <a:ext uri="{FF2B5EF4-FFF2-40B4-BE49-F238E27FC236}">
                    <a16:creationId xmlns:a16="http://schemas.microsoft.com/office/drawing/2014/main" id="{0761EB74-1F27-4722-ACF7-9FBD6D63F736}"/>
                  </a:ext>
                </a:extLst>
              </p:cNvPr>
              <p:cNvSpPr/>
              <p:nvPr/>
            </p:nvSpPr>
            <p:spPr>
              <a:xfrm>
                <a:off x="8930639" y="931956"/>
                <a:ext cx="87965" cy="74903"/>
              </a:xfrm>
              <a:custGeom>
                <a:avLst/>
                <a:gdLst>
                  <a:gd name="connsiteX0" fmla="*/ 0 w 87965"/>
                  <a:gd name="connsiteY0" fmla="*/ 0 h 74903"/>
                  <a:gd name="connsiteX1" fmla="*/ 87965 w 87965"/>
                  <a:gd name="connsiteY1" fmla="*/ 71872 h 7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965" h="74903">
                    <a:moveTo>
                      <a:pt x="0" y="0"/>
                    </a:moveTo>
                    <a:cubicBezTo>
                      <a:pt x="0" y="0"/>
                      <a:pt x="69952" y="92629"/>
                      <a:pt x="87965" y="71872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4" name="Bentuk Bebas: Bentuk 223">
                <a:extLst>
                  <a:ext uri="{FF2B5EF4-FFF2-40B4-BE49-F238E27FC236}">
                    <a16:creationId xmlns:a16="http://schemas.microsoft.com/office/drawing/2014/main" id="{303E0330-2746-493A-94DD-3740613DCC84}"/>
                  </a:ext>
                </a:extLst>
              </p:cNvPr>
              <p:cNvSpPr/>
              <p:nvPr/>
            </p:nvSpPr>
            <p:spPr>
              <a:xfrm>
                <a:off x="9196090" y="793516"/>
                <a:ext cx="427847" cy="82504"/>
              </a:xfrm>
              <a:custGeom>
                <a:avLst/>
                <a:gdLst>
                  <a:gd name="connsiteX0" fmla="*/ 427848 w 427847"/>
                  <a:gd name="connsiteY0" fmla="*/ 79827 h 82504"/>
                  <a:gd name="connsiteX1" fmla="*/ 0 w 427847"/>
                  <a:gd name="connsiteY1" fmla="*/ 0 h 82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7847" h="82504">
                    <a:moveTo>
                      <a:pt x="427848" y="79827"/>
                    </a:moveTo>
                    <a:cubicBezTo>
                      <a:pt x="427848" y="79827"/>
                      <a:pt x="78913" y="105156"/>
                      <a:pt x="0" y="0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5" name="Bentuk Bebas: Bentuk 224">
                <a:extLst>
                  <a:ext uri="{FF2B5EF4-FFF2-40B4-BE49-F238E27FC236}">
                    <a16:creationId xmlns:a16="http://schemas.microsoft.com/office/drawing/2014/main" id="{3C3CA105-0C5A-4BB9-AB79-82530BAE217B}"/>
                  </a:ext>
                </a:extLst>
              </p:cNvPr>
              <p:cNvSpPr/>
              <p:nvPr/>
            </p:nvSpPr>
            <p:spPr>
              <a:xfrm>
                <a:off x="8857213" y="465246"/>
                <a:ext cx="282640" cy="396209"/>
              </a:xfrm>
              <a:custGeom>
                <a:avLst/>
                <a:gdLst>
                  <a:gd name="connsiteX0" fmla="*/ 0 w 282640"/>
                  <a:gd name="connsiteY0" fmla="*/ 0 h 396209"/>
                  <a:gd name="connsiteX1" fmla="*/ 282641 w 282640"/>
                  <a:gd name="connsiteY1" fmla="*/ 396209 h 396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2640" h="396209">
                    <a:moveTo>
                      <a:pt x="0" y="0"/>
                    </a:moveTo>
                    <a:cubicBezTo>
                      <a:pt x="0" y="0"/>
                      <a:pt x="163769" y="351404"/>
                      <a:pt x="282641" y="396209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6" name="Bentuk Bebas: Bentuk 225">
                <a:extLst>
                  <a:ext uri="{FF2B5EF4-FFF2-40B4-BE49-F238E27FC236}">
                    <a16:creationId xmlns:a16="http://schemas.microsoft.com/office/drawing/2014/main" id="{72DCBC94-C33A-4C61-BC0A-66A277C89A85}"/>
                  </a:ext>
                </a:extLst>
              </p:cNvPr>
              <p:cNvSpPr/>
              <p:nvPr/>
            </p:nvSpPr>
            <p:spPr>
              <a:xfrm>
                <a:off x="9029120" y="297820"/>
                <a:ext cx="225125" cy="424190"/>
              </a:xfrm>
              <a:custGeom>
                <a:avLst/>
                <a:gdLst>
                  <a:gd name="connsiteX0" fmla="*/ 0 w 225125"/>
                  <a:gd name="connsiteY0" fmla="*/ 0 h 424190"/>
                  <a:gd name="connsiteX1" fmla="*/ 225125 w 225125"/>
                  <a:gd name="connsiteY1" fmla="*/ 424190 h 424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5125" h="424190">
                    <a:moveTo>
                      <a:pt x="0" y="0"/>
                    </a:moveTo>
                    <a:cubicBezTo>
                      <a:pt x="0" y="0"/>
                      <a:pt x="100584" y="323240"/>
                      <a:pt x="225125" y="424190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7" name="Bentuk Bebas: Bentuk 226">
                <a:extLst>
                  <a:ext uri="{FF2B5EF4-FFF2-40B4-BE49-F238E27FC236}">
                    <a16:creationId xmlns:a16="http://schemas.microsoft.com/office/drawing/2014/main" id="{9307FC2D-7166-4328-B178-373E8AE652DC}"/>
                  </a:ext>
                </a:extLst>
              </p:cNvPr>
              <p:cNvSpPr/>
              <p:nvPr/>
            </p:nvSpPr>
            <p:spPr>
              <a:xfrm>
                <a:off x="9346143" y="605241"/>
                <a:ext cx="424647" cy="51564"/>
              </a:xfrm>
              <a:custGeom>
                <a:avLst/>
                <a:gdLst>
                  <a:gd name="connsiteX0" fmla="*/ 424647 w 424647"/>
                  <a:gd name="connsiteY0" fmla="*/ 1372 h 51564"/>
                  <a:gd name="connsiteX1" fmla="*/ 0 w 424647"/>
                  <a:gd name="connsiteY1" fmla="*/ 0 h 5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4647" h="51564">
                    <a:moveTo>
                      <a:pt x="424647" y="1372"/>
                    </a:moveTo>
                    <a:cubicBezTo>
                      <a:pt x="424647" y="1372"/>
                      <a:pt x="159471" y="115214"/>
                      <a:pt x="0" y="0"/>
                    </a:cubicBezTo>
                  </a:path>
                </a:pathLst>
              </a:custGeom>
              <a:noFill/>
              <a:ln w="6854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8" name="Bentuk Bebas: Bentuk 227">
                <a:extLst>
                  <a:ext uri="{FF2B5EF4-FFF2-40B4-BE49-F238E27FC236}">
                    <a16:creationId xmlns:a16="http://schemas.microsoft.com/office/drawing/2014/main" id="{427FA118-3376-4C4F-95AC-FE0C5D4BCFC4}"/>
                  </a:ext>
                </a:extLst>
              </p:cNvPr>
              <p:cNvSpPr/>
              <p:nvPr/>
            </p:nvSpPr>
            <p:spPr>
              <a:xfrm>
                <a:off x="9265402" y="228874"/>
                <a:ext cx="142280" cy="295076"/>
              </a:xfrm>
              <a:custGeom>
                <a:avLst/>
                <a:gdLst>
                  <a:gd name="connsiteX0" fmla="*/ 0 w 142280"/>
                  <a:gd name="connsiteY0" fmla="*/ 0 h 295076"/>
                  <a:gd name="connsiteX1" fmla="*/ 142281 w 142280"/>
                  <a:gd name="connsiteY1" fmla="*/ 295077 h 295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280" h="295076">
                    <a:moveTo>
                      <a:pt x="0" y="0"/>
                    </a:moveTo>
                    <a:cubicBezTo>
                      <a:pt x="0" y="0"/>
                      <a:pt x="60624" y="237744"/>
                      <a:pt x="142281" y="295077"/>
                    </a:cubicBezTo>
                  </a:path>
                </a:pathLst>
              </a:custGeom>
              <a:noFill/>
              <a:ln w="6854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9" name="Bentuk Bebas: Bentuk 228">
                <a:extLst>
                  <a:ext uri="{FF2B5EF4-FFF2-40B4-BE49-F238E27FC236}">
                    <a16:creationId xmlns:a16="http://schemas.microsoft.com/office/drawing/2014/main" id="{4B216DFE-6AB3-4F65-9CD3-6FF7565D55D3}"/>
                  </a:ext>
                </a:extLst>
              </p:cNvPr>
              <p:cNvSpPr/>
              <p:nvPr/>
            </p:nvSpPr>
            <p:spPr>
              <a:xfrm>
                <a:off x="9525914" y="340156"/>
                <a:ext cx="204825" cy="29483"/>
              </a:xfrm>
              <a:custGeom>
                <a:avLst/>
                <a:gdLst>
                  <a:gd name="connsiteX0" fmla="*/ 204825 w 204825"/>
                  <a:gd name="connsiteY0" fmla="*/ 0 h 29483"/>
                  <a:gd name="connsiteX1" fmla="*/ 0 w 204825"/>
                  <a:gd name="connsiteY1" fmla="*/ 13167 h 29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4825" h="29483">
                    <a:moveTo>
                      <a:pt x="204825" y="0"/>
                    </a:moveTo>
                    <a:cubicBezTo>
                      <a:pt x="204825" y="0"/>
                      <a:pt x="55687" y="56418"/>
                      <a:pt x="0" y="13167"/>
                    </a:cubicBezTo>
                  </a:path>
                </a:pathLst>
              </a:custGeom>
              <a:noFill/>
              <a:ln w="6854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0" name="Bentuk Bebas: Bentuk 229">
                <a:extLst>
                  <a:ext uri="{FF2B5EF4-FFF2-40B4-BE49-F238E27FC236}">
                    <a16:creationId xmlns:a16="http://schemas.microsoft.com/office/drawing/2014/main" id="{B4DC46ED-CEED-411A-B325-B54B00A5CFC6}"/>
                  </a:ext>
                </a:extLst>
              </p:cNvPr>
              <p:cNvSpPr/>
              <p:nvPr/>
            </p:nvSpPr>
            <p:spPr>
              <a:xfrm>
                <a:off x="8746480" y="1009589"/>
                <a:ext cx="56418" cy="221833"/>
              </a:xfrm>
              <a:custGeom>
                <a:avLst/>
                <a:gdLst>
                  <a:gd name="connsiteX0" fmla="*/ 56418 w 56418"/>
                  <a:gd name="connsiteY0" fmla="*/ 0 h 221833"/>
                  <a:gd name="connsiteX1" fmla="*/ 0 w 56418"/>
                  <a:gd name="connsiteY1" fmla="*/ 221833 h 221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418" h="221833">
                    <a:moveTo>
                      <a:pt x="56418" y="0"/>
                    </a:moveTo>
                    <a:cubicBezTo>
                      <a:pt x="56418" y="0"/>
                      <a:pt x="56418" y="207112"/>
                      <a:pt x="0" y="221833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1" name="Bentuk Bebas: Bentuk 230">
                <a:extLst>
                  <a:ext uri="{FF2B5EF4-FFF2-40B4-BE49-F238E27FC236}">
                    <a16:creationId xmlns:a16="http://schemas.microsoft.com/office/drawing/2014/main" id="{CE51D1A3-E765-4919-80DB-FDDC8A75350D}"/>
                  </a:ext>
                </a:extLst>
              </p:cNvPr>
              <p:cNvSpPr/>
              <p:nvPr/>
            </p:nvSpPr>
            <p:spPr>
              <a:xfrm>
                <a:off x="8341858" y="1181587"/>
                <a:ext cx="327263" cy="97572"/>
              </a:xfrm>
              <a:custGeom>
                <a:avLst/>
                <a:gdLst>
                  <a:gd name="connsiteX0" fmla="*/ 0 w 327263"/>
                  <a:gd name="connsiteY0" fmla="*/ 96378 h 97572"/>
                  <a:gd name="connsiteX1" fmla="*/ 327264 w 327263"/>
                  <a:gd name="connsiteY1" fmla="*/ 0 h 97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7263" h="97572">
                    <a:moveTo>
                      <a:pt x="0" y="96378"/>
                    </a:moveTo>
                    <a:cubicBezTo>
                      <a:pt x="0" y="96378"/>
                      <a:pt x="224028" y="115580"/>
                      <a:pt x="327264" y="0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2" name="Bentuk Bebas: Bentuk 231">
                <a:extLst>
                  <a:ext uri="{FF2B5EF4-FFF2-40B4-BE49-F238E27FC236}">
                    <a16:creationId xmlns:a16="http://schemas.microsoft.com/office/drawing/2014/main" id="{8D2E9761-D448-4984-B017-EA1459438524}"/>
                  </a:ext>
                </a:extLst>
              </p:cNvPr>
              <p:cNvSpPr/>
              <p:nvPr/>
            </p:nvSpPr>
            <p:spPr>
              <a:xfrm>
                <a:off x="8541471" y="764895"/>
                <a:ext cx="203637" cy="266639"/>
              </a:xfrm>
              <a:custGeom>
                <a:avLst/>
                <a:gdLst>
                  <a:gd name="connsiteX0" fmla="*/ 203637 w 203637"/>
                  <a:gd name="connsiteY0" fmla="*/ 0 h 266639"/>
                  <a:gd name="connsiteX1" fmla="*/ 0 w 203637"/>
                  <a:gd name="connsiteY1" fmla="*/ 266639 h 266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3637" h="266639">
                    <a:moveTo>
                      <a:pt x="203637" y="0"/>
                    </a:moveTo>
                    <a:cubicBezTo>
                      <a:pt x="203637" y="0"/>
                      <a:pt x="149505" y="210312"/>
                      <a:pt x="0" y="266639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3" name="Bentuk Bebas: Bentuk 232">
                <a:extLst>
                  <a:ext uri="{FF2B5EF4-FFF2-40B4-BE49-F238E27FC236}">
                    <a16:creationId xmlns:a16="http://schemas.microsoft.com/office/drawing/2014/main" id="{7FE57CA8-30F7-4E47-B7F4-9BEA745274B4}"/>
                  </a:ext>
                </a:extLst>
              </p:cNvPr>
              <p:cNvSpPr/>
              <p:nvPr/>
            </p:nvSpPr>
            <p:spPr>
              <a:xfrm>
                <a:off x="8207532" y="971458"/>
                <a:ext cx="294894" cy="95807"/>
              </a:xfrm>
              <a:custGeom>
                <a:avLst/>
                <a:gdLst>
                  <a:gd name="connsiteX0" fmla="*/ 0 w 294894"/>
                  <a:gd name="connsiteY0" fmla="*/ 85222 h 95807"/>
                  <a:gd name="connsiteX1" fmla="*/ 294894 w 294894"/>
                  <a:gd name="connsiteY1" fmla="*/ 0 h 9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4894" h="95807">
                    <a:moveTo>
                      <a:pt x="0" y="85222"/>
                    </a:moveTo>
                    <a:cubicBezTo>
                      <a:pt x="0" y="85222"/>
                      <a:pt x="158557" y="140086"/>
                      <a:pt x="294894" y="0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4" name="Bentuk Bebas: Bentuk 233">
                <a:extLst>
                  <a:ext uri="{FF2B5EF4-FFF2-40B4-BE49-F238E27FC236}">
                    <a16:creationId xmlns:a16="http://schemas.microsoft.com/office/drawing/2014/main" id="{0993A1E7-59E6-42D9-B874-DCD90AD9C12D}"/>
                  </a:ext>
                </a:extLst>
              </p:cNvPr>
              <p:cNvSpPr/>
              <p:nvPr/>
            </p:nvSpPr>
            <p:spPr>
              <a:xfrm>
                <a:off x="8456889" y="584301"/>
                <a:ext cx="112014" cy="261884"/>
              </a:xfrm>
              <a:custGeom>
                <a:avLst/>
                <a:gdLst>
                  <a:gd name="connsiteX0" fmla="*/ 112014 w 112014"/>
                  <a:gd name="connsiteY0" fmla="*/ 0 h 261884"/>
                  <a:gd name="connsiteX1" fmla="*/ 0 w 112014"/>
                  <a:gd name="connsiteY1" fmla="*/ 261884 h 261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014" h="261884">
                    <a:moveTo>
                      <a:pt x="112014" y="0"/>
                    </a:moveTo>
                    <a:cubicBezTo>
                      <a:pt x="112014" y="0"/>
                      <a:pt x="97018" y="178400"/>
                      <a:pt x="0" y="261884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5" name="Bentuk Bebas: Bentuk 234">
                <a:extLst>
                  <a:ext uri="{FF2B5EF4-FFF2-40B4-BE49-F238E27FC236}">
                    <a16:creationId xmlns:a16="http://schemas.microsoft.com/office/drawing/2014/main" id="{9E959398-651F-4B46-BA2D-EDB2F70C1DCE}"/>
                  </a:ext>
                </a:extLst>
              </p:cNvPr>
              <p:cNvSpPr/>
              <p:nvPr/>
            </p:nvSpPr>
            <p:spPr>
              <a:xfrm>
                <a:off x="8213567" y="742858"/>
                <a:ext cx="162397" cy="41972"/>
              </a:xfrm>
              <a:custGeom>
                <a:avLst/>
                <a:gdLst>
                  <a:gd name="connsiteX0" fmla="*/ 0 w 162397"/>
                  <a:gd name="connsiteY0" fmla="*/ 41971 h 41972"/>
                  <a:gd name="connsiteX1" fmla="*/ 162398 w 162397"/>
                  <a:gd name="connsiteY1" fmla="*/ 0 h 41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397" h="41972">
                    <a:moveTo>
                      <a:pt x="0" y="41971"/>
                    </a:moveTo>
                    <a:cubicBezTo>
                      <a:pt x="0" y="41971"/>
                      <a:pt x="131582" y="42794"/>
                      <a:pt x="162398" y="0"/>
                    </a:cubicBezTo>
                  </a:path>
                </a:pathLst>
              </a:custGeom>
              <a:noFill/>
              <a:ln w="9138" cap="flat">
                <a:solidFill>
                  <a:srgbClr val="44405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147" name="Bentuk Bebas: Bentuk 146">
              <a:extLst>
                <a:ext uri="{FF2B5EF4-FFF2-40B4-BE49-F238E27FC236}">
                  <a16:creationId xmlns:a16="http://schemas.microsoft.com/office/drawing/2014/main" id="{67E89CBA-4E15-4750-9137-09F4CBBEEE0D}"/>
                </a:ext>
              </a:extLst>
            </p:cNvPr>
            <p:cNvSpPr/>
            <p:nvPr/>
          </p:nvSpPr>
          <p:spPr>
            <a:xfrm>
              <a:off x="1888571" y="6578102"/>
              <a:ext cx="3986784" cy="283464"/>
            </a:xfrm>
            <a:custGeom>
              <a:avLst/>
              <a:gdLst>
                <a:gd name="connsiteX0" fmla="*/ 3986784 w 3986784"/>
                <a:gd name="connsiteY0" fmla="*/ 141732 h 283464"/>
                <a:gd name="connsiteX1" fmla="*/ 1993392 w 3986784"/>
                <a:gd name="connsiteY1" fmla="*/ 283464 h 283464"/>
                <a:gd name="connsiteX2" fmla="*/ 0 w 3986784"/>
                <a:gd name="connsiteY2" fmla="*/ 141732 h 283464"/>
                <a:gd name="connsiteX3" fmla="*/ 1993392 w 3986784"/>
                <a:gd name="connsiteY3" fmla="*/ 0 h 283464"/>
                <a:gd name="connsiteX4" fmla="*/ 3986784 w 3986784"/>
                <a:gd name="connsiteY4" fmla="*/ 141732 h 283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6784" h="283464">
                  <a:moveTo>
                    <a:pt x="3986784" y="141732"/>
                  </a:moveTo>
                  <a:cubicBezTo>
                    <a:pt x="3986784" y="220009"/>
                    <a:pt x="3094312" y="283464"/>
                    <a:pt x="1993392" y="283464"/>
                  </a:cubicBezTo>
                  <a:cubicBezTo>
                    <a:pt x="892472" y="283464"/>
                    <a:pt x="0" y="220009"/>
                    <a:pt x="0" y="141732"/>
                  </a:cubicBezTo>
                  <a:cubicBezTo>
                    <a:pt x="0" y="63456"/>
                    <a:pt x="892472" y="0"/>
                    <a:pt x="1993392" y="0"/>
                  </a:cubicBezTo>
                  <a:cubicBezTo>
                    <a:pt x="3094312" y="0"/>
                    <a:pt x="3986784" y="63456"/>
                    <a:pt x="3986784" y="141732"/>
                  </a:cubicBezTo>
                  <a:close/>
                </a:path>
              </a:pathLst>
            </a:custGeom>
            <a:solidFill>
              <a:srgbClr val="FFB506">
                <a:alpha val="10000"/>
              </a:srgbClr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9" name="Bentuk Bebas: Bentuk 148">
              <a:extLst>
                <a:ext uri="{FF2B5EF4-FFF2-40B4-BE49-F238E27FC236}">
                  <a16:creationId xmlns:a16="http://schemas.microsoft.com/office/drawing/2014/main" id="{6A53DE14-B46C-48E5-90F2-75865E1FAAC5}"/>
                </a:ext>
              </a:extLst>
            </p:cNvPr>
            <p:cNvSpPr/>
            <p:nvPr/>
          </p:nvSpPr>
          <p:spPr>
            <a:xfrm>
              <a:off x="4141353" y="1335360"/>
              <a:ext cx="424447" cy="554958"/>
            </a:xfrm>
            <a:custGeom>
              <a:avLst/>
              <a:gdLst>
                <a:gd name="connsiteX0" fmla="*/ 105455 w 424447"/>
                <a:gd name="connsiteY0" fmla="*/ 203666 h 554958"/>
                <a:gd name="connsiteX1" fmla="*/ 134990 w 424447"/>
                <a:gd name="connsiteY1" fmla="*/ 110763 h 554958"/>
                <a:gd name="connsiteX2" fmla="*/ 178241 w 424447"/>
                <a:gd name="connsiteY2" fmla="*/ 65043 h 554958"/>
                <a:gd name="connsiteX3" fmla="*/ 270962 w 424447"/>
                <a:gd name="connsiteY3" fmla="*/ 7070 h 554958"/>
                <a:gd name="connsiteX4" fmla="*/ 376026 w 424447"/>
                <a:gd name="connsiteY4" fmla="*/ 19232 h 554958"/>
                <a:gd name="connsiteX5" fmla="*/ 422203 w 424447"/>
                <a:gd name="connsiteY5" fmla="*/ 115884 h 554958"/>
                <a:gd name="connsiteX6" fmla="*/ 397423 w 424447"/>
                <a:gd name="connsiteY6" fmla="*/ 262188 h 554958"/>
                <a:gd name="connsiteX7" fmla="*/ 278551 w 424447"/>
                <a:gd name="connsiteY7" fmla="*/ 384169 h 554958"/>
                <a:gd name="connsiteX8" fmla="*/ 201101 w 424447"/>
                <a:gd name="connsiteY8" fmla="*/ 480730 h 554958"/>
                <a:gd name="connsiteX9" fmla="*/ 165806 w 424447"/>
                <a:gd name="connsiteY9" fmla="*/ 532302 h 554958"/>
                <a:gd name="connsiteX10" fmla="*/ 109753 w 424447"/>
                <a:gd name="connsiteY10" fmla="*/ 554704 h 554958"/>
                <a:gd name="connsiteX11" fmla="*/ 64033 w 424447"/>
                <a:gd name="connsiteY11" fmla="*/ 527913 h 554958"/>
                <a:gd name="connsiteX12" fmla="*/ 25 w 424447"/>
                <a:gd name="connsiteY12" fmla="*/ 463173 h 554958"/>
                <a:gd name="connsiteX13" fmla="*/ 43185 w 424447"/>
                <a:gd name="connsiteY13" fmla="*/ 383163 h 554958"/>
                <a:gd name="connsiteX14" fmla="*/ 105455 w 424447"/>
                <a:gd name="connsiteY14" fmla="*/ 203666 h 55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4447" h="554958">
                  <a:moveTo>
                    <a:pt x="105455" y="203666"/>
                  </a:moveTo>
                  <a:cubicBezTo>
                    <a:pt x="112222" y="171754"/>
                    <a:pt x="117342" y="138287"/>
                    <a:pt x="134990" y="110763"/>
                  </a:cubicBezTo>
                  <a:cubicBezTo>
                    <a:pt x="147051" y="93463"/>
                    <a:pt x="161636" y="78046"/>
                    <a:pt x="178241" y="65043"/>
                  </a:cubicBezTo>
                  <a:cubicBezTo>
                    <a:pt x="206222" y="41360"/>
                    <a:pt x="236123" y="18592"/>
                    <a:pt x="270962" y="7070"/>
                  </a:cubicBezTo>
                  <a:cubicBezTo>
                    <a:pt x="305800" y="-4451"/>
                    <a:pt x="346765" y="-2897"/>
                    <a:pt x="376026" y="19232"/>
                  </a:cubicBezTo>
                  <a:cubicBezTo>
                    <a:pt x="405287" y="41360"/>
                    <a:pt x="417631" y="79491"/>
                    <a:pt x="422203" y="115884"/>
                  </a:cubicBezTo>
                  <a:cubicBezTo>
                    <a:pt x="428421" y="165902"/>
                    <a:pt x="422203" y="218571"/>
                    <a:pt x="397423" y="262188"/>
                  </a:cubicBezTo>
                  <a:cubicBezTo>
                    <a:pt x="369077" y="311657"/>
                    <a:pt x="319882" y="344484"/>
                    <a:pt x="278551" y="384169"/>
                  </a:cubicBezTo>
                  <a:cubicBezTo>
                    <a:pt x="248604" y="412817"/>
                    <a:pt x="222572" y="445278"/>
                    <a:pt x="201101" y="480730"/>
                  </a:cubicBezTo>
                  <a:cubicBezTo>
                    <a:pt x="191336" y="499210"/>
                    <a:pt x="179494" y="516510"/>
                    <a:pt x="165806" y="532302"/>
                  </a:cubicBezTo>
                  <a:cubicBezTo>
                    <a:pt x="151733" y="548240"/>
                    <a:pt x="130930" y="556552"/>
                    <a:pt x="109753" y="554704"/>
                  </a:cubicBezTo>
                  <a:cubicBezTo>
                    <a:pt x="92105" y="551870"/>
                    <a:pt x="77749" y="539617"/>
                    <a:pt x="64033" y="527913"/>
                  </a:cubicBezTo>
                  <a:cubicBezTo>
                    <a:pt x="47116" y="513099"/>
                    <a:pt x="1579" y="486673"/>
                    <a:pt x="25" y="463173"/>
                  </a:cubicBezTo>
                  <a:cubicBezTo>
                    <a:pt x="-1072" y="444154"/>
                    <a:pt x="34498" y="400994"/>
                    <a:pt x="43185" y="383163"/>
                  </a:cubicBezTo>
                  <a:cubicBezTo>
                    <a:pt x="70214" y="325693"/>
                    <a:pt x="91081" y="265525"/>
                    <a:pt x="105455" y="203666"/>
                  </a:cubicBezTo>
                  <a:close/>
                </a:path>
              </a:pathLst>
            </a:custGeom>
            <a:solidFill>
              <a:srgbClr val="FBBEBE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0" name="Bentuk Bebas: Bentuk 149">
              <a:extLst>
                <a:ext uri="{FF2B5EF4-FFF2-40B4-BE49-F238E27FC236}">
                  <a16:creationId xmlns:a16="http://schemas.microsoft.com/office/drawing/2014/main" id="{1B8FCC3C-B56C-4ADA-98E4-D288770ED009}"/>
                </a:ext>
              </a:extLst>
            </p:cNvPr>
            <p:cNvSpPr/>
            <p:nvPr/>
          </p:nvSpPr>
          <p:spPr>
            <a:xfrm>
              <a:off x="4141353" y="1335360"/>
              <a:ext cx="424447" cy="554958"/>
            </a:xfrm>
            <a:custGeom>
              <a:avLst/>
              <a:gdLst>
                <a:gd name="connsiteX0" fmla="*/ 105455 w 424447"/>
                <a:gd name="connsiteY0" fmla="*/ 203666 h 554958"/>
                <a:gd name="connsiteX1" fmla="*/ 134990 w 424447"/>
                <a:gd name="connsiteY1" fmla="*/ 110763 h 554958"/>
                <a:gd name="connsiteX2" fmla="*/ 178241 w 424447"/>
                <a:gd name="connsiteY2" fmla="*/ 65043 h 554958"/>
                <a:gd name="connsiteX3" fmla="*/ 270962 w 424447"/>
                <a:gd name="connsiteY3" fmla="*/ 7070 h 554958"/>
                <a:gd name="connsiteX4" fmla="*/ 376026 w 424447"/>
                <a:gd name="connsiteY4" fmla="*/ 19232 h 554958"/>
                <a:gd name="connsiteX5" fmla="*/ 422203 w 424447"/>
                <a:gd name="connsiteY5" fmla="*/ 115884 h 554958"/>
                <a:gd name="connsiteX6" fmla="*/ 397423 w 424447"/>
                <a:gd name="connsiteY6" fmla="*/ 262188 h 554958"/>
                <a:gd name="connsiteX7" fmla="*/ 278551 w 424447"/>
                <a:gd name="connsiteY7" fmla="*/ 384169 h 554958"/>
                <a:gd name="connsiteX8" fmla="*/ 201101 w 424447"/>
                <a:gd name="connsiteY8" fmla="*/ 480730 h 554958"/>
                <a:gd name="connsiteX9" fmla="*/ 165806 w 424447"/>
                <a:gd name="connsiteY9" fmla="*/ 532302 h 554958"/>
                <a:gd name="connsiteX10" fmla="*/ 109753 w 424447"/>
                <a:gd name="connsiteY10" fmla="*/ 554704 h 554958"/>
                <a:gd name="connsiteX11" fmla="*/ 64033 w 424447"/>
                <a:gd name="connsiteY11" fmla="*/ 527913 h 554958"/>
                <a:gd name="connsiteX12" fmla="*/ 25 w 424447"/>
                <a:gd name="connsiteY12" fmla="*/ 463173 h 554958"/>
                <a:gd name="connsiteX13" fmla="*/ 43185 w 424447"/>
                <a:gd name="connsiteY13" fmla="*/ 383163 h 554958"/>
                <a:gd name="connsiteX14" fmla="*/ 105455 w 424447"/>
                <a:gd name="connsiteY14" fmla="*/ 203666 h 55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4447" h="554958">
                  <a:moveTo>
                    <a:pt x="105455" y="203666"/>
                  </a:moveTo>
                  <a:cubicBezTo>
                    <a:pt x="112222" y="171754"/>
                    <a:pt x="117342" y="138287"/>
                    <a:pt x="134990" y="110763"/>
                  </a:cubicBezTo>
                  <a:cubicBezTo>
                    <a:pt x="147051" y="93463"/>
                    <a:pt x="161636" y="78046"/>
                    <a:pt x="178241" y="65043"/>
                  </a:cubicBezTo>
                  <a:cubicBezTo>
                    <a:pt x="206222" y="41360"/>
                    <a:pt x="236123" y="18592"/>
                    <a:pt x="270962" y="7070"/>
                  </a:cubicBezTo>
                  <a:cubicBezTo>
                    <a:pt x="305800" y="-4451"/>
                    <a:pt x="346765" y="-2897"/>
                    <a:pt x="376026" y="19232"/>
                  </a:cubicBezTo>
                  <a:cubicBezTo>
                    <a:pt x="405287" y="41360"/>
                    <a:pt x="417631" y="79491"/>
                    <a:pt x="422203" y="115884"/>
                  </a:cubicBezTo>
                  <a:cubicBezTo>
                    <a:pt x="428421" y="165902"/>
                    <a:pt x="422203" y="218571"/>
                    <a:pt x="397423" y="262188"/>
                  </a:cubicBezTo>
                  <a:cubicBezTo>
                    <a:pt x="369077" y="311657"/>
                    <a:pt x="319882" y="344484"/>
                    <a:pt x="278551" y="384169"/>
                  </a:cubicBezTo>
                  <a:cubicBezTo>
                    <a:pt x="248604" y="412817"/>
                    <a:pt x="222572" y="445278"/>
                    <a:pt x="201101" y="480730"/>
                  </a:cubicBezTo>
                  <a:cubicBezTo>
                    <a:pt x="191336" y="499210"/>
                    <a:pt x="179494" y="516510"/>
                    <a:pt x="165806" y="532302"/>
                  </a:cubicBezTo>
                  <a:cubicBezTo>
                    <a:pt x="151733" y="548240"/>
                    <a:pt x="130930" y="556552"/>
                    <a:pt x="109753" y="554704"/>
                  </a:cubicBezTo>
                  <a:cubicBezTo>
                    <a:pt x="92105" y="551870"/>
                    <a:pt x="77749" y="539617"/>
                    <a:pt x="64033" y="527913"/>
                  </a:cubicBezTo>
                  <a:cubicBezTo>
                    <a:pt x="47116" y="513099"/>
                    <a:pt x="1579" y="486673"/>
                    <a:pt x="25" y="463173"/>
                  </a:cubicBezTo>
                  <a:cubicBezTo>
                    <a:pt x="-1072" y="444154"/>
                    <a:pt x="34498" y="400994"/>
                    <a:pt x="43185" y="383163"/>
                  </a:cubicBezTo>
                  <a:cubicBezTo>
                    <a:pt x="70214" y="325693"/>
                    <a:pt x="91081" y="265525"/>
                    <a:pt x="105455" y="203666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1" name="Bentuk Bebas: Bentuk 150">
              <a:extLst>
                <a:ext uri="{FF2B5EF4-FFF2-40B4-BE49-F238E27FC236}">
                  <a16:creationId xmlns:a16="http://schemas.microsoft.com/office/drawing/2014/main" id="{EA9480D8-7B57-4A04-A428-E25D4512D2F3}"/>
                </a:ext>
              </a:extLst>
            </p:cNvPr>
            <p:cNvSpPr/>
            <p:nvPr/>
          </p:nvSpPr>
          <p:spPr>
            <a:xfrm>
              <a:off x="3286688" y="1793321"/>
              <a:ext cx="1081996" cy="952588"/>
            </a:xfrm>
            <a:custGeom>
              <a:avLst/>
              <a:gdLst>
                <a:gd name="connsiteX0" fmla="*/ 0 w 1081996"/>
                <a:gd name="connsiteY0" fmla="*/ 659648 h 952588"/>
                <a:gd name="connsiteX1" fmla="*/ 224668 w 1081996"/>
                <a:gd name="connsiteY1" fmla="*/ 632216 h 952588"/>
                <a:gd name="connsiteX2" fmla="*/ 601767 w 1081996"/>
                <a:gd name="connsiteY2" fmla="*/ 625907 h 952588"/>
                <a:gd name="connsiteX3" fmla="*/ 692201 w 1081996"/>
                <a:gd name="connsiteY3" fmla="*/ 586679 h 952588"/>
                <a:gd name="connsiteX4" fmla="*/ 759683 w 1081996"/>
                <a:gd name="connsiteY4" fmla="*/ 542422 h 952588"/>
                <a:gd name="connsiteX5" fmla="*/ 864108 w 1081996"/>
                <a:gd name="connsiteY5" fmla="*/ 298094 h 952588"/>
                <a:gd name="connsiteX6" fmla="*/ 892546 w 1081996"/>
                <a:gd name="connsiteY6" fmla="*/ 38039 h 952588"/>
                <a:gd name="connsiteX7" fmla="*/ 991118 w 1081996"/>
                <a:gd name="connsiteY7" fmla="*/ 64008 h 952588"/>
                <a:gd name="connsiteX8" fmla="*/ 1059973 w 1081996"/>
                <a:gd name="connsiteY8" fmla="*/ 0 h 952588"/>
                <a:gd name="connsiteX9" fmla="*/ 1064453 w 1081996"/>
                <a:gd name="connsiteY9" fmla="*/ 242224 h 952588"/>
                <a:gd name="connsiteX10" fmla="*/ 1080821 w 1081996"/>
                <a:gd name="connsiteY10" fmla="*/ 337048 h 952588"/>
                <a:gd name="connsiteX11" fmla="*/ 1052109 w 1081996"/>
                <a:gd name="connsiteY11" fmla="*/ 682142 h 952588"/>
                <a:gd name="connsiteX12" fmla="*/ 1012790 w 1081996"/>
                <a:gd name="connsiteY12" fmla="*/ 771296 h 952588"/>
                <a:gd name="connsiteX13" fmla="*/ 910925 w 1081996"/>
                <a:gd name="connsiteY13" fmla="*/ 798728 h 952588"/>
                <a:gd name="connsiteX14" fmla="*/ 718078 w 1081996"/>
                <a:gd name="connsiteY14" fmla="*/ 874349 h 952588"/>
                <a:gd name="connsiteX15" fmla="*/ 623164 w 1081996"/>
                <a:gd name="connsiteY15" fmla="*/ 891449 h 952588"/>
                <a:gd name="connsiteX16" fmla="*/ 493136 w 1081996"/>
                <a:gd name="connsiteY16" fmla="*/ 936620 h 952588"/>
                <a:gd name="connsiteX17" fmla="*/ 389992 w 1081996"/>
                <a:gd name="connsiteY17" fmla="*/ 941466 h 952588"/>
                <a:gd name="connsiteX18" fmla="*/ 301021 w 1081996"/>
                <a:gd name="connsiteY18" fmla="*/ 952530 h 952588"/>
                <a:gd name="connsiteX19" fmla="*/ 110002 w 1081996"/>
                <a:gd name="connsiteY19" fmla="*/ 857981 h 952588"/>
                <a:gd name="connsiteX20" fmla="*/ 0 w 1081996"/>
                <a:gd name="connsiteY20" fmla="*/ 659648 h 95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81996" h="952588">
                  <a:moveTo>
                    <a:pt x="0" y="659648"/>
                  </a:moveTo>
                  <a:cubicBezTo>
                    <a:pt x="73262" y="640171"/>
                    <a:pt x="148874" y="630936"/>
                    <a:pt x="224668" y="632216"/>
                  </a:cubicBezTo>
                  <a:cubicBezTo>
                    <a:pt x="351130" y="634045"/>
                    <a:pt x="481340" y="664677"/>
                    <a:pt x="601767" y="625907"/>
                  </a:cubicBezTo>
                  <a:cubicBezTo>
                    <a:pt x="632856" y="615126"/>
                    <a:pt x="663086" y="602013"/>
                    <a:pt x="692201" y="586679"/>
                  </a:cubicBezTo>
                  <a:cubicBezTo>
                    <a:pt x="716432" y="574609"/>
                    <a:pt x="741121" y="562173"/>
                    <a:pt x="759683" y="542422"/>
                  </a:cubicBezTo>
                  <a:cubicBezTo>
                    <a:pt x="819577" y="478963"/>
                    <a:pt x="845363" y="383408"/>
                    <a:pt x="864108" y="298094"/>
                  </a:cubicBezTo>
                  <a:cubicBezTo>
                    <a:pt x="882853" y="212781"/>
                    <a:pt x="887699" y="125181"/>
                    <a:pt x="892546" y="38039"/>
                  </a:cubicBezTo>
                  <a:cubicBezTo>
                    <a:pt x="923727" y="52578"/>
                    <a:pt x="956554" y="66934"/>
                    <a:pt x="991118" y="64008"/>
                  </a:cubicBezTo>
                  <a:cubicBezTo>
                    <a:pt x="1025683" y="61082"/>
                    <a:pt x="1060155" y="34747"/>
                    <a:pt x="1059973" y="0"/>
                  </a:cubicBezTo>
                  <a:cubicBezTo>
                    <a:pt x="1054852" y="80741"/>
                    <a:pt x="1050829" y="162489"/>
                    <a:pt x="1064453" y="242224"/>
                  </a:cubicBezTo>
                  <a:cubicBezTo>
                    <a:pt x="1069757" y="273863"/>
                    <a:pt x="1077986" y="305044"/>
                    <a:pt x="1080821" y="337048"/>
                  </a:cubicBezTo>
                  <a:cubicBezTo>
                    <a:pt x="1091062" y="452628"/>
                    <a:pt x="1030437" y="568117"/>
                    <a:pt x="1052109" y="682142"/>
                  </a:cubicBezTo>
                  <a:cubicBezTo>
                    <a:pt x="1059442" y="717210"/>
                    <a:pt x="1043632" y="753063"/>
                    <a:pt x="1012790" y="771296"/>
                  </a:cubicBezTo>
                  <a:cubicBezTo>
                    <a:pt x="981700" y="788030"/>
                    <a:pt x="945124" y="790133"/>
                    <a:pt x="910925" y="798728"/>
                  </a:cubicBezTo>
                  <a:cubicBezTo>
                    <a:pt x="843900" y="815828"/>
                    <a:pt x="785378" y="858439"/>
                    <a:pt x="718078" y="874349"/>
                  </a:cubicBezTo>
                  <a:cubicBezTo>
                    <a:pt x="686714" y="881756"/>
                    <a:pt x="654070" y="883493"/>
                    <a:pt x="623164" y="891449"/>
                  </a:cubicBezTo>
                  <a:cubicBezTo>
                    <a:pt x="578724" y="903153"/>
                    <a:pt x="538399" y="928573"/>
                    <a:pt x="493136" y="936620"/>
                  </a:cubicBezTo>
                  <a:cubicBezTo>
                    <a:pt x="459212" y="942655"/>
                    <a:pt x="424282" y="938540"/>
                    <a:pt x="389992" y="941466"/>
                  </a:cubicBezTo>
                  <a:cubicBezTo>
                    <a:pt x="360182" y="943935"/>
                    <a:pt x="330921" y="951799"/>
                    <a:pt x="301021" y="952530"/>
                  </a:cubicBezTo>
                  <a:cubicBezTo>
                    <a:pt x="227869" y="954359"/>
                    <a:pt x="158648" y="912937"/>
                    <a:pt x="110002" y="857981"/>
                  </a:cubicBezTo>
                  <a:cubicBezTo>
                    <a:pt x="61356" y="803026"/>
                    <a:pt x="30541" y="726216"/>
                    <a:pt x="0" y="659648"/>
                  </a:cubicBezTo>
                  <a:close/>
                </a:path>
              </a:pathLst>
            </a:custGeom>
            <a:solidFill>
              <a:srgbClr val="FFB50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3" name="Bentuk Bebas: Bentuk 152">
              <a:extLst>
                <a:ext uri="{FF2B5EF4-FFF2-40B4-BE49-F238E27FC236}">
                  <a16:creationId xmlns:a16="http://schemas.microsoft.com/office/drawing/2014/main" id="{AB5D68B1-63BB-46E2-8E4A-BE32BF195983}"/>
                </a:ext>
              </a:extLst>
            </p:cNvPr>
            <p:cNvSpPr/>
            <p:nvPr/>
          </p:nvSpPr>
          <p:spPr>
            <a:xfrm>
              <a:off x="5790224" y="2409901"/>
              <a:ext cx="1569841" cy="1569841"/>
            </a:xfrm>
            <a:custGeom>
              <a:avLst/>
              <a:gdLst>
                <a:gd name="connsiteX0" fmla="*/ 784921 w 1569841"/>
                <a:gd name="connsiteY0" fmla="*/ 155448 h 1569841"/>
                <a:gd name="connsiteX1" fmla="*/ 1414394 w 1569841"/>
                <a:gd name="connsiteY1" fmla="*/ 784921 h 1569841"/>
                <a:gd name="connsiteX2" fmla="*/ 784921 w 1569841"/>
                <a:gd name="connsiteY2" fmla="*/ 1414394 h 1569841"/>
                <a:gd name="connsiteX3" fmla="*/ 155448 w 1569841"/>
                <a:gd name="connsiteY3" fmla="*/ 784921 h 1569841"/>
                <a:gd name="connsiteX4" fmla="*/ 155448 w 1569841"/>
                <a:gd name="connsiteY4" fmla="*/ 784829 h 1569841"/>
                <a:gd name="connsiteX5" fmla="*/ 784921 w 1569841"/>
                <a:gd name="connsiteY5" fmla="*/ 155448 h 1569841"/>
                <a:gd name="connsiteX6" fmla="*/ 784921 w 1569841"/>
                <a:gd name="connsiteY6" fmla="*/ 0 h 1569841"/>
                <a:gd name="connsiteX7" fmla="*/ 0 w 1569841"/>
                <a:gd name="connsiteY7" fmla="*/ 784921 h 1569841"/>
                <a:gd name="connsiteX8" fmla="*/ 784921 w 1569841"/>
                <a:gd name="connsiteY8" fmla="*/ 1569842 h 1569841"/>
                <a:gd name="connsiteX9" fmla="*/ 1569842 w 1569841"/>
                <a:gd name="connsiteY9" fmla="*/ 784921 h 1569841"/>
                <a:gd name="connsiteX10" fmla="*/ 1569842 w 1569841"/>
                <a:gd name="connsiteY10" fmla="*/ 784829 h 1569841"/>
                <a:gd name="connsiteX11" fmla="*/ 784921 w 1569841"/>
                <a:gd name="connsiteY11" fmla="*/ 0 h 156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841" h="1569841">
                  <a:moveTo>
                    <a:pt x="784921" y="155448"/>
                  </a:moveTo>
                  <a:cubicBezTo>
                    <a:pt x="1132567" y="155448"/>
                    <a:pt x="1414394" y="437275"/>
                    <a:pt x="1414394" y="784921"/>
                  </a:cubicBezTo>
                  <a:cubicBezTo>
                    <a:pt x="1414394" y="1132567"/>
                    <a:pt x="1132567" y="1414394"/>
                    <a:pt x="784921" y="1414394"/>
                  </a:cubicBezTo>
                  <a:cubicBezTo>
                    <a:pt x="437276" y="1414394"/>
                    <a:pt x="155448" y="1132567"/>
                    <a:pt x="155448" y="784921"/>
                  </a:cubicBezTo>
                  <a:cubicBezTo>
                    <a:pt x="155448" y="784894"/>
                    <a:pt x="155448" y="784857"/>
                    <a:pt x="155448" y="784829"/>
                  </a:cubicBezTo>
                  <a:cubicBezTo>
                    <a:pt x="155494" y="437220"/>
                    <a:pt x="437312" y="155448"/>
                    <a:pt x="784921" y="155448"/>
                  </a:cubicBezTo>
                  <a:moveTo>
                    <a:pt x="784921" y="0"/>
                  </a:moveTo>
                  <a:cubicBezTo>
                    <a:pt x="351422" y="0"/>
                    <a:pt x="0" y="351422"/>
                    <a:pt x="0" y="784921"/>
                  </a:cubicBezTo>
                  <a:cubicBezTo>
                    <a:pt x="0" y="1218420"/>
                    <a:pt x="351422" y="1569842"/>
                    <a:pt x="784921" y="1569842"/>
                  </a:cubicBezTo>
                  <a:cubicBezTo>
                    <a:pt x="1218420" y="1569842"/>
                    <a:pt x="1569842" y="1218420"/>
                    <a:pt x="1569842" y="784921"/>
                  </a:cubicBezTo>
                  <a:cubicBezTo>
                    <a:pt x="1569842" y="784894"/>
                    <a:pt x="1569842" y="784857"/>
                    <a:pt x="1569842" y="784829"/>
                  </a:cubicBezTo>
                  <a:cubicBezTo>
                    <a:pt x="1569339" y="351550"/>
                    <a:pt x="1218200" y="457"/>
                    <a:pt x="784921" y="0"/>
                  </a:cubicBez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4" name="Bentuk Bebas: Bentuk 153">
              <a:extLst>
                <a:ext uri="{FF2B5EF4-FFF2-40B4-BE49-F238E27FC236}">
                  <a16:creationId xmlns:a16="http://schemas.microsoft.com/office/drawing/2014/main" id="{90AECA2F-8150-4558-AA90-F723CB406A7A}"/>
                </a:ext>
              </a:extLst>
            </p:cNvPr>
            <p:cNvSpPr/>
            <p:nvPr/>
          </p:nvSpPr>
          <p:spPr>
            <a:xfrm>
              <a:off x="6458925" y="2226289"/>
              <a:ext cx="183977" cy="193669"/>
            </a:xfrm>
            <a:custGeom>
              <a:avLst/>
              <a:gdLst>
                <a:gd name="connsiteX0" fmla="*/ 0 w 183977"/>
                <a:gd name="connsiteY0" fmla="*/ 0 h 193669"/>
                <a:gd name="connsiteX1" fmla="*/ 183977 w 183977"/>
                <a:gd name="connsiteY1" fmla="*/ 0 h 193669"/>
                <a:gd name="connsiteX2" fmla="*/ 183977 w 183977"/>
                <a:gd name="connsiteY2" fmla="*/ 193670 h 193669"/>
                <a:gd name="connsiteX3" fmla="*/ 0 w 183977"/>
                <a:gd name="connsiteY3" fmla="*/ 193670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0" y="0"/>
                  </a:moveTo>
                  <a:lnTo>
                    <a:pt x="183977" y="0"/>
                  </a:lnTo>
                  <a:lnTo>
                    <a:pt x="183977" y="193670"/>
                  </a:lnTo>
                  <a:lnTo>
                    <a:pt x="0" y="193670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5" name="Bentuk Bebas: Bentuk 154">
              <a:extLst>
                <a:ext uri="{FF2B5EF4-FFF2-40B4-BE49-F238E27FC236}">
                  <a16:creationId xmlns:a16="http://schemas.microsoft.com/office/drawing/2014/main" id="{AD3FD9FA-6F5D-40D8-B069-4044F3AF45D0}"/>
                </a:ext>
              </a:extLst>
            </p:cNvPr>
            <p:cNvSpPr/>
            <p:nvPr/>
          </p:nvSpPr>
          <p:spPr>
            <a:xfrm rot="1860000">
              <a:off x="6908039" y="2338393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6" name="Bentuk Bebas: Bentuk 155">
              <a:extLst>
                <a:ext uri="{FF2B5EF4-FFF2-40B4-BE49-F238E27FC236}">
                  <a16:creationId xmlns:a16="http://schemas.microsoft.com/office/drawing/2014/main" id="{3AD7B6E8-E3A4-4991-8021-A6F8E9E8F7E0}"/>
                </a:ext>
              </a:extLst>
            </p:cNvPr>
            <p:cNvSpPr/>
            <p:nvPr/>
          </p:nvSpPr>
          <p:spPr>
            <a:xfrm rot="3659999">
              <a:off x="7230881" y="2652559"/>
              <a:ext cx="183977" cy="193670"/>
            </a:xfrm>
            <a:custGeom>
              <a:avLst/>
              <a:gdLst>
                <a:gd name="connsiteX0" fmla="*/ -95 w 183977"/>
                <a:gd name="connsiteY0" fmla="*/ -75 h 193670"/>
                <a:gd name="connsiteX1" fmla="*/ 183882 w 183977"/>
                <a:gd name="connsiteY1" fmla="*/ -75 h 193670"/>
                <a:gd name="connsiteX2" fmla="*/ 183882 w 183977"/>
                <a:gd name="connsiteY2" fmla="*/ 193595 h 193670"/>
                <a:gd name="connsiteX3" fmla="*/ -95 w 183977"/>
                <a:gd name="connsiteY3" fmla="*/ 193595 h 19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70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7" name="Bentuk Bebas: Bentuk 156">
              <a:extLst>
                <a:ext uri="{FF2B5EF4-FFF2-40B4-BE49-F238E27FC236}">
                  <a16:creationId xmlns:a16="http://schemas.microsoft.com/office/drawing/2014/main" id="{4F21395B-38C2-4BF1-BC05-ECFCC68F2149}"/>
                </a:ext>
              </a:extLst>
            </p:cNvPr>
            <p:cNvSpPr/>
            <p:nvPr/>
          </p:nvSpPr>
          <p:spPr>
            <a:xfrm rot="7320000">
              <a:off x="7235191" y="3536035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8" name="Bentuk Bebas: Bentuk 157">
              <a:extLst>
                <a:ext uri="{FF2B5EF4-FFF2-40B4-BE49-F238E27FC236}">
                  <a16:creationId xmlns:a16="http://schemas.microsoft.com/office/drawing/2014/main" id="{540F11F0-E08B-4D30-8831-35567D3C30B5}"/>
                </a:ext>
              </a:extLst>
            </p:cNvPr>
            <p:cNvSpPr/>
            <p:nvPr/>
          </p:nvSpPr>
          <p:spPr>
            <a:xfrm rot="7140001">
              <a:off x="5735487" y="2652494"/>
              <a:ext cx="183977" cy="193670"/>
            </a:xfrm>
            <a:custGeom>
              <a:avLst/>
              <a:gdLst>
                <a:gd name="connsiteX0" fmla="*/ -95 w 183977"/>
                <a:gd name="connsiteY0" fmla="*/ -75 h 193670"/>
                <a:gd name="connsiteX1" fmla="*/ 183882 w 183977"/>
                <a:gd name="connsiteY1" fmla="*/ -75 h 193670"/>
                <a:gd name="connsiteX2" fmla="*/ 183882 w 183977"/>
                <a:gd name="connsiteY2" fmla="*/ 193595 h 193670"/>
                <a:gd name="connsiteX3" fmla="*/ -95 w 183977"/>
                <a:gd name="connsiteY3" fmla="*/ 193595 h 19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70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9" name="Bentuk Bebas: Bentuk 158">
              <a:extLst>
                <a:ext uri="{FF2B5EF4-FFF2-40B4-BE49-F238E27FC236}">
                  <a16:creationId xmlns:a16="http://schemas.microsoft.com/office/drawing/2014/main" id="{01B4D44E-47A9-4F2B-8CE2-FC2B9D136772}"/>
                </a:ext>
              </a:extLst>
            </p:cNvPr>
            <p:cNvSpPr/>
            <p:nvPr/>
          </p:nvSpPr>
          <p:spPr>
            <a:xfrm rot="3480001">
              <a:off x="5731204" y="3535962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0" name="Bentuk Bebas: Bentuk 159">
              <a:extLst>
                <a:ext uri="{FF2B5EF4-FFF2-40B4-BE49-F238E27FC236}">
                  <a16:creationId xmlns:a16="http://schemas.microsoft.com/office/drawing/2014/main" id="{D983DBFD-2F65-4C44-B5C2-B26703468F03}"/>
                </a:ext>
              </a:extLst>
            </p:cNvPr>
            <p:cNvSpPr/>
            <p:nvPr/>
          </p:nvSpPr>
          <p:spPr>
            <a:xfrm rot="8939999">
              <a:off x="6058234" y="2338382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1" name="Bentuk Bebas: Bentuk 160">
              <a:extLst>
                <a:ext uri="{FF2B5EF4-FFF2-40B4-BE49-F238E27FC236}">
                  <a16:creationId xmlns:a16="http://schemas.microsoft.com/office/drawing/2014/main" id="{9B96739E-0095-46D8-9DC6-D7B295FFC203}"/>
                </a:ext>
              </a:extLst>
            </p:cNvPr>
            <p:cNvSpPr/>
            <p:nvPr/>
          </p:nvSpPr>
          <p:spPr>
            <a:xfrm>
              <a:off x="6458925" y="3969501"/>
              <a:ext cx="183977" cy="193669"/>
            </a:xfrm>
            <a:custGeom>
              <a:avLst/>
              <a:gdLst>
                <a:gd name="connsiteX0" fmla="*/ 0 w 183977"/>
                <a:gd name="connsiteY0" fmla="*/ 0 h 193669"/>
                <a:gd name="connsiteX1" fmla="*/ 183977 w 183977"/>
                <a:gd name="connsiteY1" fmla="*/ 0 h 193669"/>
                <a:gd name="connsiteX2" fmla="*/ 183977 w 183977"/>
                <a:gd name="connsiteY2" fmla="*/ 193670 h 193669"/>
                <a:gd name="connsiteX3" fmla="*/ 0 w 183977"/>
                <a:gd name="connsiteY3" fmla="*/ 193670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0" y="0"/>
                  </a:moveTo>
                  <a:lnTo>
                    <a:pt x="183977" y="0"/>
                  </a:lnTo>
                  <a:lnTo>
                    <a:pt x="183977" y="193670"/>
                  </a:lnTo>
                  <a:lnTo>
                    <a:pt x="0" y="193670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2" name="Bentuk Bebas: Bentuk 161">
              <a:extLst>
                <a:ext uri="{FF2B5EF4-FFF2-40B4-BE49-F238E27FC236}">
                  <a16:creationId xmlns:a16="http://schemas.microsoft.com/office/drawing/2014/main" id="{F8D389A2-9915-46FE-B461-F32AEA428763}"/>
                </a:ext>
              </a:extLst>
            </p:cNvPr>
            <p:cNvSpPr/>
            <p:nvPr/>
          </p:nvSpPr>
          <p:spPr>
            <a:xfrm rot="-1860000">
              <a:off x="6908064" y="3857441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3" name="Bentuk Bebas: Bentuk 162">
              <a:extLst>
                <a:ext uri="{FF2B5EF4-FFF2-40B4-BE49-F238E27FC236}">
                  <a16:creationId xmlns:a16="http://schemas.microsoft.com/office/drawing/2014/main" id="{D74511EB-8DD7-4C08-AB5F-79AA12DCA346}"/>
                </a:ext>
              </a:extLst>
            </p:cNvPr>
            <p:cNvSpPr/>
            <p:nvPr/>
          </p:nvSpPr>
          <p:spPr>
            <a:xfrm rot="-8939999">
              <a:off x="6058259" y="3857456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4" name="Bentuk Bebas: Bentuk 163">
              <a:extLst>
                <a:ext uri="{FF2B5EF4-FFF2-40B4-BE49-F238E27FC236}">
                  <a16:creationId xmlns:a16="http://schemas.microsoft.com/office/drawing/2014/main" id="{A9A5A68E-D103-4F44-8595-3F9B46BE3D38}"/>
                </a:ext>
              </a:extLst>
            </p:cNvPr>
            <p:cNvSpPr/>
            <p:nvPr/>
          </p:nvSpPr>
          <p:spPr>
            <a:xfrm>
              <a:off x="5587410" y="3117281"/>
              <a:ext cx="222747" cy="164592"/>
            </a:xfrm>
            <a:custGeom>
              <a:avLst/>
              <a:gdLst>
                <a:gd name="connsiteX0" fmla="*/ 0 w 222747"/>
                <a:gd name="connsiteY0" fmla="*/ 0 h 164592"/>
                <a:gd name="connsiteX1" fmla="*/ 222748 w 222747"/>
                <a:gd name="connsiteY1" fmla="*/ 0 h 164592"/>
                <a:gd name="connsiteX2" fmla="*/ 222748 w 222747"/>
                <a:gd name="connsiteY2" fmla="*/ 164592 h 164592"/>
                <a:gd name="connsiteX3" fmla="*/ 0 w 222747"/>
                <a:gd name="connsiteY3" fmla="*/ 164592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47" h="164592">
                  <a:moveTo>
                    <a:pt x="0" y="0"/>
                  </a:moveTo>
                  <a:lnTo>
                    <a:pt x="222748" y="0"/>
                  </a:lnTo>
                  <a:lnTo>
                    <a:pt x="222748" y="164592"/>
                  </a:lnTo>
                  <a:lnTo>
                    <a:pt x="0" y="164592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5" name="Bentuk Bebas: Bentuk 164">
              <a:extLst>
                <a:ext uri="{FF2B5EF4-FFF2-40B4-BE49-F238E27FC236}">
                  <a16:creationId xmlns:a16="http://schemas.microsoft.com/office/drawing/2014/main" id="{D906D0C1-A725-4BF7-90ED-62FF14A409E8}"/>
                </a:ext>
              </a:extLst>
            </p:cNvPr>
            <p:cNvSpPr/>
            <p:nvPr/>
          </p:nvSpPr>
          <p:spPr>
            <a:xfrm rot="-10800000">
              <a:off x="7340132" y="3117281"/>
              <a:ext cx="222747" cy="164592"/>
            </a:xfrm>
            <a:custGeom>
              <a:avLst/>
              <a:gdLst>
                <a:gd name="connsiteX0" fmla="*/ -95 w 222747"/>
                <a:gd name="connsiteY0" fmla="*/ -75 h 164592"/>
                <a:gd name="connsiteX1" fmla="*/ 222652 w 222747"/>
                <a:gd name="connsiteY1" fmla="*/ -75 h 164592"/>
                <a:gd name="connsiteX2" fmla="*/ 222652 w 222747"/>
                <a:gd name="connsiteY2" fmla="*/ 164517 h 164592"/>
                <a:gd name="connsiteX3" fmla="*/ -95 w 222747"/>
                <a:gd name="connsiteY3" fmla="*/ 164517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47" h="164592">
                  <a:moveTo>
                    <a:pt x="-95" y="-75"/>
                  </a:moveTo>
                  <a:lnTo>
                    <a:pt x="222652" y="-75"/>
                  </a:lnTo>
                  <a:lnTo>
                    <a:pt x="222652" y="164517"/>
                  </a:lnTo>
                  <a:lnTo>
                    <a:pt x="-95" y="164517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6" name="Bentuk Bebas: Bentuk 165">
              <a:extLst>
                <a:ext uri="{FF2B5EF4-FFF2-40B4-BE49-F238E27FC236}">
                  <a16:creationId xmlns:a16="http://schemas.microsoft.com/office/drawing/2014/main" id="{AE54612C-B530-4383-A83F-810E62F871BE}"/>
                </a:ext>
              </a:extLst>
            </p:cNvPr>
            <p:cNvSpPr/>
            <p:nvPr/>
          </p:nvSpPr>
          <p:spPr>
            <a:xfrm>
              <a:off x="7252533" y="1276868"/>
              <a:ext cx="1569841" cy="1569841"/>
            </a:xfrm>
            <a:custGeom>
              <a:avLst/>
              <a:gdLst>
                <a:gd name="connsiteX0" fmla="*/ 784921 w 1569841"/>
                <a:gd name="connsiteY0" fmla="*/ 155448 h 1569841"/>
                <a:gd name="connsiteX1" fmla="*/ 1414394 w 1569841"/>
                <a:gd name="connsiteY1" fmla="*/ 784921 h 1569841"/>
                <a:gd name="connsiteX2" fmla="*/ 784921 w 1569841"/>
                <a:gd name="connsiteY2" fmla="*/ 1414394 h 1569841"/>
                <a:gd name="connsiteX3" fmla="*/ 155448 w 1569841"/>
                <a:gd name="connsiteY3" fmla="*/ 784921 h 1569841"/>
                <a:gd name="connsiteX4" fmla="*/ 155448 w 1569841"/>
                <a:gd name="connsiteY4" fmla="*/ 784829 h 1569841"/>
                <a:gd name="connsiteX5" fmla="*/ 784921 w 1569841"/>
                <a:gd name="connsiteY5" fmla="*/ 155448 h 1569841"/>
                <a:gd name="connsiteX6" fmla="*/ 784921 w 1569841"/>
                <a:gd name="connsiteY6" fmla="*/ 0 h 1569841"/>
                <a:gd name="connsiteX7" fmla="*/ 0 w 1569841"/>
                <a:gd name="connsiteY7" fmla="*/ 784921 h 1569841"/>
                <a:gd name="connsiteX8" fmla="*/ 784921 w 1569841"/>
                <a:gd name="connsiteY8" fmla="*/ 1569842 h 1569841"/>
                <a:gd name="connsiteX9" fmla="*/ 1569842 w 1569841"/>
                <a:gd name="connsiteY9" fmla="*/ 784921 h 1569841"/>
                <a:gd name="connsiteX10" fmla="*/ 1569842 w 1569841"/>
                <a:gd name="connsiteY10" fmla="*/ 784829 h 1569841"/>
                <a:gd name="connsiteX11" fmla="*/ 784921 w 1569841"/>
                <a:gd name="connsiteY11" fmla="*/ 0 h 156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841" h="1569841">
                  <a:moveTo>
                    <a:pt x="784921" y="155448"/>
                  </a:moveTo>
                  <a:cubicBezTo>
                    <a:pt x="1132566" y="155448"/>
                    <a:pt x="1414394" y="437275"/>
                    <a:pt x="1414394" y="784921"/>
                  </a:cubicBezTo>
                  <a:cubicBezTo>
                    <a:pt x="1414394" y="1132567"/>
                    <a:pt x="1132566" y="1414394"/>
                    <a:pt x="784921" y="1414394"/>
                  </a:cubicBezTo>
                  <a:cubicBezTo>
                    <a:pt x="437275" y="1414394"/>
                    <a:pt x="155448" y="1132567"/>
                    <a:pt x="155448" y="784921"/>
                  </a:cubicBezTo>
                  <a:cubicBezTo>
                    <a:pt x="155448" y="784894"/>
                    <a:pt x="155448" y="784857"/>
                    <a:pt x="155448" y="784829"/>
                  </a:cubicBezTo>
                  <a:cubicBezTo>
                    <a:pt x="155494" y="437220"/>
                    <a:pt x="437311" y="155448"/>
                    <a:pt x="784921" y="155448"/>
                  </a:cubicBezTo>
                  <a:moveTo>
                    <a:pt x="784921" y="0"/>
                  </a:moveTo>
                  <a:cubicBezTo>
                    <a:pt x="351422" y="0"/>
                    <a:pt x="0" y="351422"/>
                    <a:pt x="0" y="784921"/>
                  </a:cubicBezTo>
                  <a:cubicBezTo>
                    <a:pt x="0" y="1218420"/>
                    <a:pt x="351422" y="1569842"/>
                    <a:pt x="784921" y="1569842"/>
                  </a:cubicBezTo>
                  <a:cubicBezTo>
                    <a:pt x="1218420" y="1569842"/>
                    <a:pt x="1569842" y="1218420"/>
                    <a:pt x="1569842" y="784921"/>
                  </a:cubicBezTo>
                  <a:cubicBezTo>
                    <a:pt x="1569842" y="784894"/>
                    <a:pt x="1569842" y="784857"/>
                    <a:pt x="1569842" y="784829"/>
                  </a:cubicBezTo>
                  <a:cubicBezTo>
                    <a:pt x="1569339" y="351550"/>
                    <a:pt x="1218200" y="457"/>
                    <a:pt x="784921" y="0"/>
                  </a:cubicBez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7" name="Bentuk Bebas: Bentuk 166">
              <a:extLst>
                <a:ext uri="{FF2B5EF4-FFF2-40B4-BE49-F238E27FC236}">
                  <a16:creationId xmlns:a16="http://schemas.microsoft.com/office/drawing/2014/main" id="{E505D536-9103-45F5-89F9-D63484D97C6B}"/>
                </a:ext>
              </a:extLst>
            </p:cNvPr>
            <p:cNvSpPr/>
            <p:nvPr/>
          </p:nvSpPr>
          <p:spPr>
            <a:xfrm>
              <a:off x="7921233" y="1093348"/>
              <a:ext cx="183977" cy="193669"/>
            </a:xfrm>
            <a:custGeom>
              <a:avLst/>
              <a:gdLst>
                <a:gd name="connsiteX0" fmla="*/ 0 w 183977"/>
                <a:gd name="connsiteY0" fmla="*/ 0 h 193669"/>
                <a:gd name="connsiteX1" fmla="*/ 183977 w 183977"/>
                <a:gd name="connsiteY1" fmla="*/ 0 h 193669"/>
                <a:gd name="connsiteX2" fmla="*/ 183977 w 183977"/>
                <a:gd name="connsiteY2" fmla="*/ 193670 h 193669"/>
                <a:gd name="connsiteX3" fmla="*/ 0 w 183977"/>
                <a:gd name="connsiteY3" fmla="*/ 193670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0" y="0"/>
                  </a:moveTo>
                  <a:lnTo>
                    <a:pt x="183977" y="0"/>
                  </a:lnTo>
                  <a:lnTo>
                    <a:pt x="183977" y="193670"/>
                  </a:lnTo>
                  <a:lnTo>
                    <a:pt x="0" y="193670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8" name="Bentuk Bebas: Bentuk 167">
              <a:extLst>
                <a:ext uri="{FF2B5EF4-FFF2-40B4-BE49-F238E27FC236}">
                  <a16:creationId xmlns:a16="http://schemas.microsoft.com/office/drawing/2014/main" id="{F1E9C5F0-0FF0-457B-92FF-7DCC752381E1}"/>
                </a:ext>
              </a:extLst>
            </p:cNvPr>
            <p:cNvSpPr/>
            <p:nvPr/>
          </p:nvSpPr>
          <p:spPr>
            <a:xfrm rot="1860000">
              <a:off x="8370407" y="1205299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9" name="Bentuk Bebas: Bentuk 168">
              <a:extLst>
                <a:ext uri="{FF2B5EF4-FFF2-40B4-BE49-F238E27FC236}">
                  <a16:creationId xmlns:a16="http://schemas.microsoft.com/office/drawing/2014/main" id="{20BAA354-DAC9-4061-BCD6-67BC1F055124}"/>
                </a:ext>
              </a:extLst>
            </p:cNvPr>
            <p:cNvSpPr/>
            <p:nvPr/>
          </p:nvSpPr>
          <p:spPr>
            <a:xfrm rot="3659999">
              <a:off x="8693235" y="1519493"/>
              <a:ext cx="183977" cy="193670"/>
            </a:xfrm>
            <a:custGeom>
              <a:avLst/>
              <a:gdLst>
                <a:gd name="connsiteX0" fmla="*/ -95 w 183977"/>
                <a:gd name="connsiteY0" fmla="*/ -75 h 193670"/>
                <a:gd name="connsiteX1" fmla="*/ 183882 w 183977"/>
                <a:gd name="connsiteY1" fmla="*/ -75 h 193670"/>
                <a:gd name="connsiteX2" fmla="*/ 183882 w 183977"/>
                <a:gd name="connsiteY2" fmla="*/ 193595 h 193670"/>
                <a:gd name="connsiteX3" fmla="*/ -95 w 183977"/>
                <a:gd name="connsiteY3" fmla="*/ 193595 h 19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70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0" name="Bentuk Bebas: Bentuk 169">
              <a:extLst>
                <a:ext uri="{FF2B5EF4-FFF2-40B4-BE49-F238E27FC236}">
                  <a16:creationId xmlns:a16="http://schemas.microsoft.com/office/drawing/2014/main" id="{2C5830B0-A76A-4530-BEDF-D6A9F4E2F3C1}"/>
                </a:ext>
              </a:extLst>
            </p:cNvPr>
            <p:cNvSpPr/>
            <p:nvPr/>
          </p:nvSpPr>
          <p:spPr>
            <a:xfrm rot="7320000">
              <a:off x="8697471" y="2403021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1" name="Bentuk Bebas: Bentuk 170">
              <a:extLst>
                <a:ext uri="{FF2B5EF4-FFF2-40B4-BE49-F238E27FC236}">
                  <a16:creationId xmlns:a16="http://schemas.microsoft.com/office/drawing/2014/main" id="{8B05247D-F7BE-4F6A-A2E2-75C272CBC120}"/>
                </a:ext>
              </a:extLst>
            </p:cNvPr>
            <p:cNvSpPr/>
            <p:nvPr/>
          </p:nvSpPr>
          <p:spPr>
            <a:xfrm rot="7140001">
              <a:off x="7197735" y="1519571"/>
              <a:ext cx="183977" cy="193670"/>
            </a:xfrm>
            <a:custGeom>
              <a:avLst/>
              <a:gdLst>
                <a:gd name="connsiteX0" fmla="*/ -95 w 183977"/>
                <a:gd name="connsiteY0" fmla="*/ -75 h 193670"/>
                <a:gd name="connsiteX1" fmla="*/ 183882 w 183977"/>
                <a:gd name="connsiteY1" fmla="*/ -75 h 193670"/>
                <a:gd name="connsiteX2" fmla="*/ 183882 w 183977"/>
                <a:gd name="connsiteY2" fmla="*/ 193595 h 193670"/>
                <a:gd name="connsiteX3" fmla="*/ -95 w 183977"/>
                <a:gd name="connsiteY3" fmla="*/ 193595 h 19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70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2" name="Bentuk Bebas: Bentuk 171">
              <a:extLst>
                <a:ext uri="{FF2B5EF4-FFF2-40B4-BE49-F238E27FC236}">
                  <a16:creationId xmlns:a16="http://schemas.microsoft.com/office/drawing/2014/main" id="{DF4EA884-5729-4048-9428-70A0E80E6BF9}"/>
                </a:ext>
              </a:extLst>
            </p:cNvPr>
            <p:cNvSpPr/>
            <p:nvPr/>
          </p:nvSpPr>
          <p:spPr>
            <a:xfrm rot="3480001">
              <a:off x="7193479" y="2402998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3" name="Bentuk Bebas: Bentuk 172">
              <a:extLst>
                <a:ext uri="{FF2B5EF4-FFF2-40B4-BE49-F238E27FC236}">
                  <a16:creationId xmlns:a16="http://schemas.microsoft.com/office/drawing/2014/main" id="{8B12E873-3B54-4F24-9F99-0F4BFD35FF0C}"/>
                </a:ext>
              </a:extLst>
            </p:cNvPr>
            <p:cNvSpPr/>
            <p:nvPr/>
          </p:nvSpPr>
          <p:spPr>
            <a:xfrm rot="8939999">
              <a:off x="7520544" y="1205317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4" name="Bentuk Bebas: Bentuk 173">
              <a:extLst>
                <a:ext uri="{FF2B5EF4-FFF2-40B4-BE49-F238E27FC236}">
                  <a16:creationId xmlns:a16="http://schemas.microsoft.com/office/drawing/2014/main" id="{FDE727C1-3AAE-4388-9D23-1E1906357AF8}"/>
                </a:ext>
              </a:extLst>
            </p:cNvPr>
            <p:cNvSpPr/>
            <p:nvPr/>
          </p:nvSpPr>
          <p:spPr>
            <a:xfrm>
              <a:off x="7921233" y="2836468"/>
              <a:ext cx="183977" cy="193669"/>
            </a:xfrm>
            <a:custGeom>
              <a:avLst/>
              <a:gdLst>
                <a:gd name="connsiteX0" fmla="*/ 0 w 183977"/>
                <a:gd name="connsiteY0" fmla="*/ 0 h 193669"/>
                <a:gd name="connsiteX1" fmla="*/ 183977 w 183977"/>
                <a:gd name="connsiteY1" fmla="*/ 0 h 193669"/>
                <a:gd name="connsiteX2" fmla="*/ 183977 w 183977"/>
                <a:gd name="connsiteY2" fmla="*/ 193670 h 193669"/>
                <a:gd name="connsiteX3" fmla="*/ 0 w 183977"/>
                <a:gd name="connsiteY3" fmla="*/ 193670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0" y="0"/>
                  </a:moveTo>
                  <a:lnTo>
                    <a:pt x="183977" y="0"/>
                  </a:lnTo>
                  <a:lnTo>
                    <a:pt x="183977" y="193670"/>
                  </a:lnTo>
                  <a:lnTo>
                    <a:pt x="0" y="193670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5" name="Bentuk Bebas: Bentuk 174">
              <a:extLst>
                <a:ext uri="{FF2B5EF4-FFF2-40B4-BE49-F238E27FC236}">
                  <a16:creationId xmlns:a16="http://schemas.microsoft.com/office/drawing/2014/main" id="{E32EC3EA-5317-45F7-89F3-0EB8D1084E76}"/>
                </a:ext>
              </a:extLst>
            </p:cNvPr>
            <p:cNvSpPr/>
            <p:nvPr/>
          </p:nvSpPr>
          <p:spPr>
            <a:xfrm rot="-1860000">
              <a:off x="8370371" y="2724440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6" name="Bentuk Bebas: Bentuk 175">
              <a:extLst>
                <a:ext uri="{FF2B5EF4-FFF2-40B4-BE49-F238E27FC236}">
                  <a16:creationId xmlns:a16="http://schemas.microsoft.com/office/drawing/2014/main" id="{C371217A-7813-4B32-B01B-56AAFB19F50F}"/>
                </a:ext>
              </a:extLst>
            </p:cNvPr>
            <p:cNvSpPr/>
            <p:nvPr/>
          </p:nvSpPr>
          <p:spPr>
            <a:xfrm rot="-8939999">
              <a:off x="7520508" y="2724393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7" name="Bentuk Bebas: Bentuk 176">
              <a:extLst>
                <a:ext uri="{FF2B5EF4-FFF2-40B4-BE49-F238E27FC236}">
                  <a16:creationId xmlns:a16="http://schemas.microsoft.com/office/drawing/2014/main" id="{867EAD10-2EB9-4B48-B50E-CBF4EEE48EC4}"/>
                </a:ext>
              </a:extLst>
            </p:cNvPr>
            <p:cNvSpPr/>
            <p:nvPr/>
          </p:nvSpPr>
          <p:spPr>
            <a:xfrm>
              <a:off x="7049627" y="1984248"/>
              <a:ext cx="222747" cy="164592"/>
            </a:xfrm>
            <a:custGeom>
              <a:avLst/>
              <a:gdLst>
                <a:gd name="connsiteX0" fmla="*/ 0 w 222747"/>
                <a:gd name="connsiteY0" fmla="*/ 0 h 164592"/>
                <a:gd name="connsiteX1" fmla="*/ 222748 w 222747"/>
                <a:gd name="connsiteY1" fmla="*/ 0 h 164592"/>
                <a:gd name="connsiteX2" fmla="*/ 222748 w 222747"/>
                <a:gd name="connsiteY2" fmla="*/ 164592 h 164592"/>
                <a:gd name="connsiteX3" fmla="*/ 0 w 222747"/>
                <a:gd name="connsiteY3" fmla="*/ 164592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47" h="164592">
                  <a:moveTo>
                    <a:pt x="0" y="0"/>
                  </a:moveTo>
                  <a:lnTo>
                    <a:pt x="222748" y="0"/>
                  </a:lnTo>
                  <a:lnTo>
                    <a:pt x="222748" y="164592"/>
                  </a:lnTo>
                  <a:lnTo>
                    <a:pt x="0" y="164592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8" name="Bentuk Bebas: Bentuk 177">
              <a:extLst>
                <a:ext uri="{FF2B5EF4-FFF2-40B4-BE49-F238E27FC236}">
                  <a16:creationId xmlns:a16="http://schemas.microsoft.com/office/drawing/2014/main" id="{E0066652-5AF9-4DD4-8661-BE01A80575FB}"/>
                </a:ext>
              </a:extLst>
            </p:cNvPr>
            <p:cNvSpPr/>
            <p:nvPr/>
          </p:nvSpPr>
          <p:spPr>
            <a:xfrm rot="-10800000">
              <a:off x="8802532" y="1984247"/>
              <a:ext cx="222747" cy="164592"/>
            </a:xfrm>
            <a:custGeom>
              <a:avLst/>
              <a:gdLst>
                <a:gd name="connsiteX0" fmla="*/ -95 w 222747"/>
                <a:gd name="connsiteY0" fmla="*/ -75 h 164592"/>
                <a:gd name="connsiteX1" fmla="*/ 222653 w 222747"/>
                <a:gd name="connsiteY1" fmla="*/ -75 h 164592"/>
                <a:gd name="connsiteX2" fmla="*/ 222653 w 222747"/>
                <a:gd name="connsiteY2" fmla="*/ 164517 h 164592"/>
                <a:gd name="connsiteX3" fmla="*/ -95 w 222747"/>
                <a:gd name="connsiteY3" fmla="*/ 164517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47" h="164592">
                  <a:moveTo>
                    <a:pt x="-95" y="-75"/>
                  </a:moveTo>
                  <a:lnTo>
                    <a:pt x="222653" y="-75"/>
                  </a:lnTo>
                  <a:lnTo>
                    <a:pt x="222653" y="164517"/>
                  </a:lnTo>
                  <a:lnTo>
                    <a:pt x="-95" y="164517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9" name="Bentuk Bebas: Bentuk 178">
              <a:extLst>
                <a:ext uri="{FF2B5EF4-FFF2-40B4-BE49-F238E27FC236}">
                  <a16:creationId xmlns:a16="http://schemas.microsoft.com/office/drawing/2014/main" id="{AF494404-716A-450B-9963-31394F576F19}"/>
                </a:ext>
              </a:extLst>
            </p:cNvPr>
            <p:cNvSpPr/>
            <p:nvPr/>
          </p:nvSpPr>
          <p:spPr>
            <a:xfrm>
              <a:off x="4327449" y="1228404"/>
              <a:ext cx="1570500" cy="1569841"/>
            </a:xfrm>
            <a:custGeom>
              <a:avLst/>
              <a:gdLst>
                <a:gd name="connsiteX0" fmla="*/ 785022 w 1570500"/>
                <a:gd name="connsiteY0" fmla="*/ 155448 h 1569841"/>
                <a:gd name="connsiteX1" fmla="*/ 807242 w 1570500"/>
                <a:gd name="connsiteY1" fmla="*/ 155448 h 1569841"/>
                <a:gd name="connsiteX2" fmla="*/ 1414897 w 1570500"/>
                <a:gd name="connsiteY2" fmla="*/ 806007 h 1569841"/>
                <a:gd name="connsiteX3" fmla="*/ 785845 w 1570500"/>
                <a:gd name="connsiteY3" fmla="*/ 1414028 h 1569841"/>
                <a:gd name="connsiteX4" fmla="*/ 763533 w 1570500"/>
                <a:gd name="connsiteY4" fmla="*/ 1414028 h 1569841"/>
                <a:gd name="connsiteX5" fmla="*/ 155878 w 1570500"/>
                <a:gd name="connsiteY5" fmla="*/ 763469 h 1569841"/>
                <a:gd name="connsiteX6" fmla="*/ 785022 w 1570500"/>
                <a:gd name="connsiteY6" fmla="*/ 155448 h 1569841"/>
                <a:gd name="connsiteX7" fmla="*/ 785022 w 1570500"/>
                <a:gd name="connsiteY7" fmla="*/ 0 h 1569841"/>
                <a:gd name="connsiteX8" fmla="*/ 785022 w 1570500"/>
                <a:gd name="connsiteY8" fmla="*/ 0 h 1569841"/>
                <a:gd name="connsiteX9" fmla="*/ 0 w 1570500"/>
                <a:gd name="connsiteY9" fmla="*/ 784820 h 1569841"/>
                <a:gd name="connsiteX10" fmla="*/ 758138 w 1570500"/>
                <a:gd name="connsiteY10" fmla="*/ 1569385 h 1569841"/>
                <a:gd name="connsiteX11" fmla="*/ 785570 w 1570500"/>
                <a:gd name="connsiteY11" fmla="*/ 1569842 h 1569841"/>
                <a:gd name="connsiteX12" fmla="*/ 1570500 w 1570500"/>
                <a:gd name="connsiteY12" fmla="*/ 784930 h 1569841"/>
                <a:gd name="connsiteX13" fmla="*/ 812362 w 1570500"/>
                <a:gd name="connsiteY13" fmla="*/ 457 h 1569841"/>
                <a:gd name="connsiteX14" fmla="*/ 784930 w 1570500"/>
                <a:gd name="connsiteY14" fmla="*/ 0 h 156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70500" h="1569841">
                  <a:moveTo>
                    <a:pt x="785022" y="155448"/>
                  </a:moveTo>
                  <a:cubicBezTo>
                    <a:pt x="792428" y="155448"/>
                    <a:pt x="799835" y="155448"/>
                    <a:pt x="807242" y="155448"/>
                  </a:cubicBezTo>
                  <a:cubicBezTo>
                    <a:pt x="1154686" y="167299"/>
                    <a:pt x="1426738" y="458562"/>
                    <a:pt x="1414897" y="806007"/>
                  </a:cubicBezTo>
                  <a:cubicBezTo>
                    <a:pt x="1403330" y="1145085"/>
                    <a:pt x="1125114" y="1414001"/>
                    <a:pt x="785845" y="1414028"/>
                  </a:cubicBezTo>
                  <a:cubicBezTo>
                    <a:pt x="778438" y="1414028"/>
                    <a:pt x="771031" y="1414028"/>
                    <a:pt x="763533" y="1414028"/>
                  </a:cubicBezTo>
                  <a:cubicBezTo>
                    <a:pt x="416089" y="1402178"/>
                    <a:pt x="144036" y="1110914"/>
                    <a:pt x="155878" y="763469"/>
                  </a:cubicBezTo>
                  <a:cubicBezTo>
                    <a:pt x="167445" y="424355"/>
                    <a:pt x="445715" y="155430"/>
                    <a:pt x="785022" y="155448"/>
                  </a:cubicBezTo>
                  <a:moveTo>
                    <a:pt x="785022" y="0"/>
                  </a:moveTo>
                  <a:lnTo>
                    <a:pt x="785022" y="0"/>
                  </a:lnTo>
                  <a:cubicBezTo>
                    <a:pt x="351523" y="-55"/>
                    <a:pt x="55" y="351322"/>
                    <a:pt x="0" y="784820"/>
                  </a:cubicBezTo>
                  <a:cubicBezTo>
                    <a:pt x="-46" y="1207932"/>
                    <a:pt x="335274" y="1554947"/>
                    <a:pt x="758138" y="1569385"/>
                  </a:cubicBezTo>
                  <a:cubicBezTo>
                    <a:pt x="767282" y="1569385"/>
                    <a:pt x="776426" y="1569842"/>
                    <a:pt x="785570" y="1569842"/>
                  </a:cubicBezTo>
                  <a:cubicBezTo>
                    <a:pt x="1219069" y="1569842"/>
                    <a:pt x="1570491" y="1218429"/>
                    <a:pt x="1570500" y="784930"/>
                  </a:cubicBezTo>
                  <a:cubicBezTo>
                    <a:pt x="1570500" y="361846"/>
                    <a:pt x="1235190" y="14896"/>
                    <a:pt x="812362" y="457"/>
                  </a:cubicBezTo>
                  <a:cubicBezTo>
                    <a:pt x="803218" y="457"/>
                    <a:pt x="794074" y="0"/>
                    <a:pt x="784930" y="0"/>
                  </a:cubicBez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0" name="Bentuk Bebas: Bentuk 179">
              <a:extLst>
                <a:ext uri="{FF2B5EF4-FFF2-40B4-BE49-F238E27FC236}">
                  <a16:creationId xmlns:a16="http://schemas.microsoft.com/office/drawing/2014/main" id="{A13EC5F1-55BB-426C-A642-3577750B52B3}"/>
                </a:ext>
              </a:extLst>
            </p:cNvPr>
            <p:cNvSpPr/>
            <p:nvPr/>
          </p:nvSpPr>
          <p:spPr>
            <a:xfrm rot="119400">
              <a:off x="5026795" y="1044719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1" name="Bentuk Bebas: Bentuk 180">
              <a:extLst>
                <a:ext uri="{FF2B5EF4-FFF2-40B4-BE49-F238E27FC236}">
                  <a16:creationId xmlns:a16="http://schemas.microsoft.com/office/drawing/2014/main" id="{DBF656D4-38C4-44C3-9722-1F43E836227C}"/>
                </a:ext>
              </a:extLst>
            </p:cNvPr>
            <p:cNvSpPr/>
            <p:nvPr/>
          </p:nvSpPr>
          <p:spPr>
            <a:xfrm rot="1979400">
              <a:off x="5471679" y="1172216"/>
              <a:ext cx="183977" cy="193670"/>
            </a:xfrm>
            <a:custGeom>
              <a:avLst/>
              <a:gdLst>
                <a:gd name="connsiteX0" fmla="*/ -96 w 183977"/>
                <a:gd name="connsiteY0" fmla="*/ -75 h 193670"/>
                <a:gd name="connsiteX1" fmla="*/ 183882 w 183977"/>
                <a:gd name="connsiteY1" fmla="*/ -75 h 193670"/>
                <a:gd name="connsiteX2" fmla="*/ 183882 w 183977"/>
                <a:gd name="connsiteY2" fmla="*/ 193595 h 193670"/>
                <a:gd name="connsiteX3" fmla="*/ -96 w 183977"/>
                <a:gd name="connsiteY3" fmla="*/ 193595 h 19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70">
                  <a:moveTo>
                    <a:pt x="-96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6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2" name="Bentuk Bebas: Bentuk 181">
              <a:extLst>
                <a:ext uri="{FF2B5EF4-FFF2-40B4-BE49-F238E27FC236}">
                  <a16:creationId xmlns:a16="http://schemas.microsoft.com/office/drawing/2014/main" id="{D355E391-6F60-44CF-B10B-9495EC2FCC4D}"/>
                </a:ext>
              </a:extLst>
            </p:cNvPr>
            <p:cNvSpPr/>
            <p:nvPr/>
          </p:nvSpPr>
          <p:spPr>
            <a:xfrm rot="3779400">
              <a:off x="5783472" y="1497382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3" name="Bentuk Bebas: Bentuk 182">
              <a:extLst>
                <a:ext uri="{FF2B5EF4-FFF2-40B4-BE49-F238E27FC236}">
                  <a16:creationId xmlns:a16="http://schemas.microsoft.com/office/drawing/2014/main" id="{A0F4A4C7-DD84-434B-92E1-2AF9C98E5ABE}"/>
                </a:ext>
              </a:extLst>
            </p:cNvPr>
            <p:cNvSpPr/>
            <p:nvPr/>
          </p:nvSpPr>
          <p:spPr>
            <a:xfrm rot="7439400">
              <a:off x="5757224" y="2380227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4" name="Bentuk Bebas: Bentuk 183">
              <a:extLst>
                <a:ext uri="{FF2B5EF4-FFF2-40B4-BE49-F238E27FC236}">
                  <a16:creationId xmlns:a16="http://schemas.microsoft.com/office/drawing/2014/main" id="{49F3199E-29BD-4CF5-955D-8D975B875898}"/>
                </a:ext>
              </a:extLst>
            </p:cNvPr>
            <p:cNvSpPr/>
            <p:nvPr/>
          </p:nvSpPr>
          <p:spPr>
            <a:xfrm rot="7259399">
              <a:off x="4288959" y="1445328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5" name="Bentuk Bebas: Bentuk 184">
              <a:extLst>
                <a:ext uri="{FF2B5EF4-FFF2-40B4-BE49-F238E27FC236}">
                  <a16:creationId xmlns:a16="http://schemas.microsoft.com/office/drawing/2014/main" id="{0E59B8B1-C829-4F24-8C34-48D27200250E}"/>
                </a:ext>
              </a:extLst>
            </p:cNvPr>
            <p:cNvSpPr/>
            <p:nvPr/>
          </p:nvSpPr>
          <p:spPr>
            <a:xfrm rot="3606808">
              <a:off x="4240468" y="2342571"/>
              <a:ext cx="184610" cy="194336"/>
            </a:xfrm>
            <a:custGeom>
              <a:avLst/>
              <a:gdLst>
                <a:gd name="connsiteX0" fmla="*/ -97 w 184610"/>
                <a:gd name="connsiteY0" fmla="*/ -73 h 194336"/>
                <a:gd name="connsiteX1" fmla="*/ 184514 w 184610"/>
                <a:gd name="connsiteY1" fmla="*/ -73 h 194336"/>
                <a:gd name="connsiteX2" fmla="*/ 184514 w 184610"/>
                <a:gd name="connsiteY2" fmla="*/ 194264 h 194336"/>
                <a:gd name="connsiteX3" fmla="*/ -97 w 184610"/>
                <a:gd name="connsiteY3" fmla="*/ 194264 h 1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610" h="194336">
                  <a:moveTo>
                    <a:pt x="-97" y="-73"/>
                  </a:moveTo>
                  <a:lnTo>
                    <a:pt x="184514" y="-73"/>
                  </a:lnTo>
                  <a:lnTo>
                    <a:pt x="184514" y="194264"/>
                  </a:lnTo>
                  <a:lnTo>
                    <a:pt x="-97" y="194264"/>
                  </a:lnTo>
                  <a:close/>
                </a:path>
              </a:pathLst>
            </a:custGeom>
            <a:solidFill>
              <a:srgbClr val="3F3D56"/>
            </a:solidFill>
            <a:ln w="9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6" name="Bentuk Bebas: Bentuk 185">
              <a:extLst>
                <a:ext uri="{FF2B5EF4-FFF2-40B4-BE49-F238E27FC236}">
                  <a16:creationId xmlns:a16="http://schemas.microsoft.com/office/drawing/2014/main" id="{515A8663-D7AC-4F34-B412-87FFD303BA34}"/>
                </a:ext>
              </a:extLst>
            </p:cNvPr>
            <p:cNvSpPr/>
            <p:nvPr/>
          </p:nvSpPr>
          <p:spPr>
            <a:xfrm rot="9059400">
              <a:off x="4622635" y="1142471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7" name="Bentuk Bebas: Bentuk 186">
              <a:extLst>
                <a:ext uri="{FF2B5EF4-FFF2-40B4-BE49-F238E27FC236}">
                  <a16:creationId xmlns:a16="http://schemas.microsoft.com/office/drawing/2014/main" id="{8C20053D-D5C5-44F5-8C17-3472B4D0465D}"/>
                </a:ext>
              </a:extLst>
            </p:cNvPr>
            <p:cNvSpPr/>
            <p:nvPr/>
          </p:nvSpPr>
          <p:spPr>
            <a:xfrm rot="119400">
              <a:off x="4966339" y="2786702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8" name="Bentuk Bebas: Bentuk 187">
              <a:extLst>
                <a:ext uri="{FF2B5EF4-FFF2-40B4-BE49-F238E27FC236}">
                  <a16:creationId xmlns:a16="http://schemas.microsoft.com/office/drawing/2014/main" id="{55EC32EF-5562-4FAC-86A1-4F12DFFCA993}"/>
                </a:ext>
              </a:extLst>
            </p:cNvPr>
            <p:cNvSpPr/>
            <p:nvPr/>
          </p:nvSpPr>
          <p:spPr>
            <a:xfrm rot="-1740599">
              <a:off x="5419191" y="2690454"/>
              <a:ext cx="183977" cy="193669"/>
            </a:xfrm>
            <a:custGeom>
              <a:avLst/>
              <a:gdLst>
                <a:gd name="connsiteX0" fmla="*/ -95 w 183977"/>
                <a:gd name="connsiteY0" fmla="*/ -75 h 193669"/>
                <a:gd name="connsiteX1" fmla="*/ 183882 w 183977"/>
                <a:gd name="connsiteY1" fmla="*/ -75 h 193669"/>
                <a:gd name="connsiteX2" fmla="*/ 183882 w 183977"/>
                <a:gd name="connsiteY2" fmla="*/ 193595 h 193669"/>
                <a:gd name="connsiteX3" fmla="*/ -95 w 183977"/>
                <a:gd name="connsiteY3" fmla="*/ 193595 h 1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69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9" name="Bentuk Bebas: Bentuk 188">
              <a:extLst>
                <a:ext uri="{FF2B5EF4-FFF2-40B4-BE49-F238E27FC236}">
                  <a16:creationId xmlns:a16="http://schemas.microsoft.com/office/drawing/2014/main" id="{D7CB8399-8B82-4F4B-810E-EDAA81BB966E}"/>
                </a:ext>
              </a:extLst>
            </p:cNvPr>
            <p:cNvSpPr/>
            <p:nvPr/>
          </p:nvSpPr>
          <p:spPr>
            <a:xfrm rot="-8820600">
              <a:off x="4570010" y="2660743"/>
              <a:ext cx="183977" cy="193670"/>
            </a:xfrm>
            <a:custGeom>
              <a:avLst/>
              <a:gdLst>
                <a:gd name="connsiteX0" fmla="*/ -95 w 183977"/>
                <a:gd name="connsiteY0" fmla="*/ -75 h 193670"/>
                <a:gd name="connsiteX1" fmla="*/ 183882 w 183977"/>
                <a:gd name="connsiteY1" fmla="*/ -75 h 193670"/>
                <a:gd name="connsiteX2" fmla="*/ 183882 w 183977"/>
                <a:gd name="connsiteY2" fmla="*/ 193595 h 193670"/>
                <a:gd name="connsiteX3" fmla="*/ -95 w 183977"/>
                <a:gd name="connsiteY3" fmla="*/ 193595 h 19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77" h="193670">
                  <a:moveTo>
                    <a:pt x="-95" y="-75"/>
                  </a:moveTo>
                  <a:lnTo>
                    <a:pt x="183882" y="-75"/>
                  </a:lnTo>
                  <a:lnTo>
                    <a:pt x="183882" y="193595"/>
                  </a:lnTo>
                  <a:lnTo>
                    <a:pt x="-95" y="193595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0" name="Bentuk Bebas: Bentuk 189">
              <a:extLst>
                <a:ext uri="{FF2B5EF4-FFF2-40B4-BE49-F238E27FC236}">
                  <a16:creationId xmlns:a16="http://schemas.microsoft.com/office/drawing/2014/main" id="{94098183-E83E-4DC2-9AF7-4D51CF95D722}"/>
                </a:ext>
              </a:extLst>
            </p:cNvPr>
            <p:cNvSpPr/>
            <p:nvPr/>
          </p:nvSpPr>
          <p:spPr>
            <a:xfrm rot="119400">
              <a:off x="4125419" y="1905486"/>
              <a:ext cx="222747" cy="164592"/>
            </a:xfrm>
            <a:custGeom>
              <a:avLst/>
              <a:gdLst>
                <a:gd name="connsiteX0" fmla="*/ -95 w 222747"/>
                <a:gd name="connsiteY0" fmla="*/ -75 h 164592"/>
                <a:gd name="connsiteX1" fmla="*/ 222653 w 222747"/>
                <a:gd name="connsiteY1" fmla="*/ -75 h 164592"/>
                <a:gd name="connsiteX2" fmla="*/ 222653 w 222747"/>
                <a:gd name="connsiteY2" fmla="*/ 164517 h 164592"/>
                <a:gd name="connsiteX3" fmla="*/ -95 w 222747"/>
                <a:gd name="connsiteY3" fmla="*/ 164517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47" h="164592">
                  <a:moveTo>
                    <a:pt x="-95" y="-75"/>
                  </a:moveTo>
                  <a:lnTo>
                    <a:pt x="222653" y="-75"/>
                  </a:lnTo>
                  <a:lnTo>
                    <a:pt x="222653" y="164517"/>
                  </a:lnTo>
                  <a:lnTo>
                    <a:pt x="-95" y="164517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1" name="Bentuk Bebas: Bentuk 190">
              <a:extLst>
                <a:ext uri="{FF2B5EF4-FFF2-40B4-BE49-F238E27FC236}">
                  <a16:creationId xmlns:a16="http://schemas.microsoft.com/office/drawing/2014/main" id="{38EA8E7F-9DB0-48AF-A596-0CC86D960266}"/>
                </a:ext>
              </a:extLst>
            </p:cNvPr>
            <p:cNvSpPr/>
            <p:nvPr/>
          </p:nvSpPr>
          <p:spPr>
            <a:xfrm rot="-10680600">
              <a:off x="5877291" y="1966098"/>
              <a:ext cx="222747" cy="164592"/>
            </a:xfrm>
            <a:custGeom>
              <a:avLst/>
              <a:gdLst>
                <a:gd name="connsiteX0" fmla="*/ -95 w 222747"/>
                <a:gd name="connsiteY0" fmla="*/ -75 h 164592"/>
                <a:gd name="connsiteX1" fmla="*/ 222652 w 222747"/>
                <a:gd name="connsiteY1" fmla="*/ -75 h 164592"/>
                <a:gd name="connsiteX2" fmla="*/ 222652 w 222747"/>
                <a:gd name="connsiteY2" fmla="*/ 164517 h 164592"/>
                <a:gd name="connsiteX3" fmla="*/ -95 w 222747"/>
                <a:gd name="connsiteY3" fmla="*/ 164517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47" h="164592">
                  <a:moveTo>
                    <a:pt x="-95" y="-75"/>
                  </a:moveTo>
                  <a:lnTo>
                    <a:pt x="222652" y="-75"/>
                  </a:lnTo>
                  <a:lnTo>
                    <a:pt x="222652" y="164517"/>
                  </a:lnTo>
                  <a:lnTo>
                    <a:pt x="-95" y="164517"/>
                  </a:lnTo>
                  <a:close/>
                </a:path>
              </a:pathLst>
            </a:custGeom>
            <a:solidFill>
              <a:srgbClr val="3F3D5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6" name="Bentuk Bebas: Bentuk 195">
              <a:extLst>
                <a:ext uri="{FF2B5EF4-FFF2-40B4-BE49-F238E27FC236}">
                  <a16:creationId xmlns:a16="http://schemas.microsoft.com/office/drawing/2014/main" id="{455DFF89-544B-49A5-949C-C18103E9F8B2}"/>
                </a:ext>
              </a:extLst>
            </p:cNvPr>
            <p:cNvSpPr/>
            <p:nvPr/>
          </p:nvSpPr>
          <p:spPr>
            <a:xfrm>
              <a:off x="2932267" y="2244660"/>
              <a:ext cx="661751" cy="525520"/>
            </a:xfrm>
            <a:custGeom>
              <a:avLst/>
              <a:gdLst>
                <a:gd name="connsiteX0" fmla="*/ 661751 w 661751"/>
                <a:gd name="connsiteY0" fmla="*/ 454649 h 525520"/>
                <a:gd name="connsiteX1" fmla="*/ 492953 w 661751"/>
                <a:gd name="connsiteY1" fmla="*/ 520303 h 525520"/>
                <a:gd name="connsiteX2" fmla="*/ 397398 w 661751"/>
                <a:gd name="connsiteY2" fmla="*/ 525423 h 525520"/>
                <a:gd name="connsiteX3" fmla="*/ 0 w 661751"/>
                <a:gd name="connsiteY3" fmla="*/ 492230 h 525520"/>
                <a:gd name="connsiteX4" fmla="*/ 124907 w 661751"/>
                <a:gd name="connsiteY4" fmla="*/ 297829 h 525520"/>
                <a:gd name="connsiteX5" fmla="*/ 130850 w 661751"/>
                <a:gd name="connsiteY5" fmla="*/ 176031 h 525520"/>
                <a:gd name="connsiteX6" fmla="*/ 93726 w 661751"/>
                <a:gd name="connsiteY6" fmla="*/ 22686 h 525520"/>
                <a:gd name="connsiteX7" fmla="*/ 261701 w 661751"/>
                <a:gd name="connsiteY7" fmla="*/ 18389 h 525520"/>
                <a:gd name="connsiteX8" fmla="*/ 398861 w 661751"/>
                <a:gd name="connsiteY8" fmla="*/ 8147 h 525520"/>
                <a:gd name="connsiteX9" fmla="*/ 404713 w 661751"/>
                <a:gd name="connsiteY9" fmla="*/ 133969 h 525520"/>
                <a:gd name="connsiteX10" fmla="*/ 404713 w 661751"/>
                <a:gd name="connsiteY10" fmla="*/ 137535 h 525520"/>
                <a:gd name="connsiteX11" fmla="*/ 436809 w 661751"/>
                <a:gd name="connsiteY11" fmla="*/ 284387 h 525520"/>
                <a:gd name="connsiteX12" fmla="*/ 661751 w 661751"/>
                <a:gd name="connsiteY12" fmla="*/ 454649 h 52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1751" h="525520">
                  <a:moveTo>
                    <a:pt x="661751" y="454649"/>
                  </a:moveTo>
                  <a:cubicBezTo>
                    <a:pt x="611322" y="489295"/>
                    <a:pt x="553541" y="511771"/>
                    <a:pt x="492953" y="520303"/>
                  </a:cubicBezTo>
                  <a:cubicBezTo>
                    <a:pt x="461260" y="524253"/>
                    <a:pt x="429329" y="525963"/>
                    <a:pt x="397398" y="525423"/>
                  </a:cubicBezTo>
                  <a:cubicBezTo>
                    <a:pt x="264243" y="525268"/>
                    <a:pt x="131335" y="514158"/>
                    <a:pt x="0" y="492230"/>
                  </a:cubicBezTo>
                  <a:cubicBezTo>
                    <a:pt x="52304" y="434623"/>
                    <a:pt x="105156" y="373358"/>
                    <a:pt x="124907" y="297829"/>
                  </a:cubicBezTo>
                  <a:cubicBezTo>
                    <a:pt x="134691" y="257989"/>
                    <a:pt x="136712" y="216640"/>
                    <a:pt x="130850" y="176031"/>
                  </a:cubicBezTo>
                  <a:cubicBezTo>
                    <a:pt x="122932" y="123938"/>
                    <a:pt x="110505" y="72631"/>
                    <a:pt x="93726" y="22686"/>
                  </a:cubicBezTo>
                  <a:cubicBezTo>
                    <a:pt x="149742" y="25694"/>
                    <a:pt x="205914" y="24250"/>
                    <a:pt x="261701" y="18389"/>
                  </a:cubicBezTo>
                  <a:cubicBezTo>
                    <a:pt x="293522" y="15188"/>
                    <a:pt x="371429" y="-13799"/>
                    <a:pt x="398861" y="8147"/>
                  </a:cubicBezTo>
                  <a:cubicBezTo>
                    <a:pt x="424556" y="28538"/>
                    <a:pt x="405170" y="100685"/>
                    <a:pt x="404713" y="133969"/>
                  </a:cubicBezTo>
                  <a:cubicBezTo>
                    <a:pt x="404713" y="135157"/>
                    <a:pt x="404713" y="136346"/>
                    <a:pt x="404713" y="137535"/>
                  </a:cubicBezTo>
                  <a:cubicBezTo>
                    <a:pt x="406149" y="188055"/>
                    <a:pt x="417039" y="237872"/>
                    <a:pt x="436809" y="284387"/>
                  </a:cubicBezTo>
                  <a:cubicBezTo>
                    <a:pt x="477042" y="374364"/>
                    <a:pt x="563088" y="448248"/>
                    <a:pt x="661751" y="454649"/>
                  </a:cubicBezTo>
                  <a:close/>
                </a:path>
              </a:pathLst>
            </a:custGeom>
            <a:solidFill>
              <a:srgbClr val="FBBEBE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7" name="Bentuk Bebas: Bentuk 196">
              <a:extLst>
                <a:ext uri="{FF2B5EF4-FFF2-40B4-BE49-F238E27FC236}">
                  <a16:creationId xmlns:a16="http://schemas.microsoft.com/office/drawing/2014/main" id="{99CA74D8-8CA7-4B47-AE59-7BAA10C0B3BC}"/>
                </a:ext>
              </a:extLst>
            </p:cNvPr>
            <p:cNvSpPr/>
            <p:nvPr/>
          </p:nvSpPr>
          <p:spPr>
            <a:xfrm>
              <a:off x="3025902" y="2244202"/>
              <a:ext cx="318785" cy="188581"/>
            </a:xfrm>
            <a:custGeom>
              <a:avLst/>
              <a:gdLst>
                <a:gd name="connsiteX0" fmla="*/ 311445 w 318785"/>
                <a:gd name="connsiteY0" fmla="*/ 133969 h 188581"/>
                <a:gd name="connsiteX1" fmla="*/ 37125 w 318785"/>
                <a:gd name="connsiteY1" fmla="*/ 176031 h 188581"/>
                <a:gd name="connsiteX2" fmla="*/ 0 w 318785"/>
                <a:gd name="connsiteY2" fmla="*/ 22686 h 188581"/>
                <a:gd name="connsiteX3" fmla="*/ 167975 w 318785"/>
                <a:gd name="connsiteY3" fmla="*/ 18388 h 188581"/>
                <a:gd name="connsiteX4" fmla="*/ 305135 w 318785"/>
                <a:gd name="connsiteY4" fmla="*/ 8147 h 188581"/>
                <a:gd name="connsiteX5" fmla="*/ 311445 w 318785"/>
                <a:gd name="connsiteY5" fmla="*/ 133969 h 18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85" h="188581">
                  <a:moveTo>
                    <a:pt x="311445" y="133969"/>
                  </a:moveTo>
                  <a:cubicBezTo>
                    <a:pt x="230365" y="186940"/>
                    <a:pt x="130347" y="202274"/>
                    <a:pt x="37125" y="176031"/>
                  </a:cubicBezTo>
                  <a:cubicBezTo>
                    <a:pt x="29206" y="123938"/>
                    <a:pt x="16779" y="72631"/>
                    <a:pt x="0" y="22686"/>
                  </a:cubicBezTo>
                  <a:cubicBezTo>
                    <a:pt x="56016" y="25695"/>
                    <a:pt x="112188" y="24250"/>
                    <a:pt x="167975" y="18388"/>
                  </a:cubicBezTo>
                  <a:cubicBezTo>
                    <a:pt x="199796" y="15188"/>
                    <a:pt x="277703" y="-13798"/>
                    <a:pt x="305135" y="8147"/>
                  </a:cubicBezTo>
                  <a:cubicBezTo>
                    <a:pt x="331287" y="28538"/>
                    <a:pt x="311902" y="100684"/>
                    <a:pt x="311445" y="133969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0" name="Bentuk Bebas: Bentuk 199">
              <a:extLst>
                <a:ext uri="{FF2B5EF4-FFF2-40B4-BE49-F238E27FC236}">
                  <a16:creationId xmlns:a16="http://schemas.microsoft.com/office/drawing/2014/main" id="{4021C272-C4F8-4F4A-A712-218D419B2522}"/>
                </a:ext>
              </a:extLst>
            </p:cNvPr>
            <p:cNvSpPr/>
            <p:nvPr/>
          </p:nvSpPr>
          <p:spPr>
            <a:xfrm>
              <a:off x="4032174" y="1335360"/>
              <a:ext cx="424447" cy="554958"/>
            </a:xfrm>
            <a:custGeom>
              <a:avLst/>
              <a:gdLst>
                <a:gd name="connsiteX0" fmla="*/ 105547 w 424447"/>
                <a:gd name="connsiteY0" fmla="*/ 203666 h 554958"/>
                <a:gd name="connsiteX1" fmla="*/ 134990 w 424447"/>
                <a:gd name="connsiteY1" fmla="*/ 110763 h 554958"/>
                <a:gd name="connsiteX2" fmla="*/ 178241 w 424447"/>
                <a:gd name="connsiteY2" fmla="*/ 65043 h 554958"/>
                <a:gd name="connsiteX3" fmla="*/ 270962 w 424447"/>
                <a:gd name="connsiteY3" fmla="*/ 7070 h 554958"/>
                <a:gd name="connsiteX4" fmla="*/ 376026 w 424447"/>
                <a:gd name="connsiteY4" fmla="*/ 19232 h 554958"/>
                <a:gd name="connsiteX5" fmla="*/ 422203 w 424447"/>
                <a:gd name="connsiteY5" fmla="*/ 115884 h 554958"/>
                <a:gd name="connsiteX6" fmla="*/ 397423 w 424447"/>
                <a:gd name="connsiteY6" fmla="*/ 262188 h 554958"/>
                <a:gd name="connsiteX7" fmla="*/ 278551 w 424447"/>
                <a:gd name="connsiteY7" fmla="*/ 384169 h 554958"/>
                <a:gd name="connsiteX8" fmla="*/ 201101 w 424447"/>
                <a:gd name="connsiteY8" fmla="*/ 480730 h 554958"/>
                <a:gd name="connsiteX9" fmla="*/ 165806 w 424447"/>
                <a:gd name="connsiteY9" fmla="*/ 532302 h 554958"/>
                <a:gd name="connsiteX10" fmla="*/ 109753 w 424447"/>
                <a:gd name="connsiteY10" fmla="*/ 554704 h 554958"/>
                <a:gd name="connsiteX11" fmla="*/ 64033 w 424447"/>
                <a:gd name="connsiteY11" fmla="*/ 527913 h 554958"/>
                <a:gd name="connsiteX12" fmla="*/ 25 w 424447"/>
                <a:gd name="connsiteY12" fmla="*/ 463173 h 554958"/>
                <a:gd name="connsiteX13" fmla="*/ 43185 w 424447"/>
                <a:gd name="connsiteY13" fmla="*/ 383163 h 554958"/>
                <a:gd name="connsiteX14" fmla="*/ 105547 w 424447"/>
                <a:gd name="connsiteY14" fmla="*/ 203666 h 55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4447" h="554958">
                  <a:moveTo>
                    <a:pt x="105547" y="203666"/>
                  </a:moveTo>
                  <a:cubicBezTo>
                    <a:pt x="112313" y="171754"/>
                    <a:pt x="117342" y="138287"/>
                    <a:pt x="134990" y="110763"/>
                  </a:cubicBezTo>
                  <a:cubicBezTo>
                    <a:pt x="147051" y="93463"/>
                    <a:pt x="161636" y="78046"/>
                    <a:pt x="178241" y="65043"/>
                  </a:cubicBezTo>
                  <a:cubicBezTo>
                    <a:pt x="206313" y="41360"/>
                    <a:pt x="236123" y="18592"/>
                    <a:pt x="270962" y="7070"/>
                  </a:cubicBezTo>
                  <a:cubicBezTo>
                    <a:pt x="305800" y="-4451"/>
                    <a:pt x="346765" y="-2897"/>
                    <a:pt x="376026" y="19232"/>
                  </a:cubicBezTo>
                  <a:cubicBezTo>
                    <a:pt x="405287" y="41360"/>
                    <a:pt x="417631" y="79491"/>
                    <a:pt x="422203" y="115884"/>
                  </a:cubicBezTo>
                  <a:cubicBezTo>
                    <a:pt x="428421" y="165902"/>
                    <a:pt x="422203" y="218571"/>
                    <a:pt x="397423" y="262188"/>
                  </a:cubicBezTo>
                  <a:cubicBezTo>
                    <a:pt x="369077" y="311657"/>
                    <a:pt x="319882" y="344484"/>
                    <a:pt x="278551" y="384169"/>
                  </a:cubicBezTo>
                  <a:cubicBezTo>
                    <a:pt x="248641" y="412844"/>
                    <a:pt x="222599" y="445306"/>
                    <a:pt x="201101" y="480730"/>
                  </a:cubicBezTo>
                  <a:cubicBezTo>
                    <a:pt x="191336" y="499210"/>
                    <a:pt x="179494" y="516510"/>
                    <a:pt x="165806" y="532302"/>
                  </a:cubicBezTo>
                  <a:cubicBezTo>
                    <a:pt x="151733" y="548240"/>
                    <a:pt x="130930" y="556552"/>
                    <a:pt x="109753" y="554704"/>
                  </a:cubicBezTo>
                  <a:cubicBezTo>
                    <a:pt x="92196" y="551870"/>
                    <a:pt x="77749" y="539617"/>
                    <a:pt x="64033" y="527913"/>
                  </a:cubicBezTo>
                  <a:cubicBezTo>
                    <a:pt x="47116" y="513099"/>
                    <a:pt x="1488" y="486673"/>
                    <a:pt x="25" y="463173"/>
                  </a:cubicBezTo>
                  <a:cubicBezTo>
                    <a:pt x="-1072" y="444154"/>
                    <a:pt x="34498" y="400994"/>
                    <a:pt x="43185" y="383163"/>
                  </a:cubicBezTo>
                  <a:cubicBezTo>
                    <a:pt x="70196" y="325675"/>
                    <a:pt x="91099" y="265516"/>
                    <a:pt x="105547" y="203666"/>
                  </a:cubicBezTo>
                  <a:close/>
                </a:path>
              </a:pathLst>
            </a:custGeom>
            <a:solidFill>
              <a:srgbClr val="FBBEBE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2" name="Bentuk Bebas: Bentuk 201">
              <a:extLst>
                <a:ext uri="{FF2B5EF4-FFF2-40B4-BE49-F238E27FC236}">
                  <a16:creationId xmlns:a16="http://schemas.microsoft.com/office/drawing/2014/main" id="{B7CA9D45-EA73-451C-A6B1-36892867D823}"/>
                </a:ext>
              </a:extLst>
            </p:cNvPr>
            <p:cNvSpPr/>
            <p:nvPr/>
          </p:nvSpPr>
          <p:spPr>
            <a:xfrm>
              <a:off x="3695973" y="3625846"/>
              <a:ext cx="56744" cy="98321"/>
            </a:xfrm>
            <a:custGeom>
              <a:avLst/>
              <a:gdLst>
                <a:gd name="connsiteX0" fmla="*/ 11339 w 56744"/>
                <a:gd name="connsiteY0" fmla="*/ 53059 h 98321"/>
                <a:gd name="connsiteX1" fmla="*/ 1 w 56744"/>
                <a:gd name="connsiteY1" fmla="*/ 98322 h 98321"/>
                <a:gd name="connsiteX2" fmla="*/ 56419 w 56744"/>
                <a:gd name="connsiteY2" fmla="*/ 12277 h 98321"/>
                <a:gd name="connsiteX3" fmla="*/ 45447 w 56744"/>
                <a:gd name="connsiteY3" fmla="*/ 5693 h 98321"/>
                <a:gd name="connsiteX4" fmla="*/ 11339 w 56744"/>
                <a:gd name="connsiteY4" fmla="*/ 53059 h 98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44" h="98321">
                  <a:moveTo>
                    <a:pt x="11339" y="53059"/>
                  </a:moveTo>
                  <a:cubicBezTo>
                    <a:pt x="3823" y="66958"/>
                    <a:pt x="-72" y="82521"/>
                    <a:pt x="1" y="98322"/>
                  </a:cubicBezTo>
                  <a:cubicBezTo>
                    <a:pt x="6859" y="64489"/>
                    <a:pt x="53402" y="45744"/>
                    <a:pt x="56419" y="12277"/>
                  </a:cubicBezTo>
                  <a:cubicBezTo>
                    <a:pt x="57791" y="-3176"/>
                    <a:pt x="54956" y="-2445"/>
                    <a:pt x="45447" y="5693"/>
                  </a:cubicBezTo>
                  <a:cubicBezTo>
                    <a:pt x="30999" y="18221"/>
                    <a:pt x="24690" y="39800"/>
                    <a:pt x="11339" y="53059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3" name="Bentuk Bebas: Bentuk 202">
              <a:extLst>
                <a:ext uri="{FF2B5EF4-FFF2-40B4-BE49-F238E27FC236}">
                  <a16:creationId xmlns:a16="http://schemas.microsoft.com/office/drawing/2014/main" id="{F56507F3-D548-4EB1-A8BE-5D55ED81C28E}"/>
                </a:ext>
              </a:extLst>
            </p:cNvPr>
            <p:cNvSpPr/>
            <p:nvPr/>
          </p:nvSpPr>
          <p:spPr>
            <a:xfrm>
              <a:off x="3820636" y="3770866"/>
              <a:ext cx="59497" cy="97045"/>
            </a:xfrm>
            <a:custGeom>
              <a:avLst/>
              <a:gdLst>
                <a:gd name="connsiteX0" fmla="*/ 28500 w 59497"/>
                <a:gd name="connsiteY0" fmla="*/ 10818 h 97045"/>
                <a:gd name="connsiteX1" fmla="*/ 7285 w 59497"/>
                <a:gd name="connsiteY1" fmla="*/ 42182 h 97045"/>
                <a:gd name="connsiteX2" fmla="*/ 2988 w 59497"/>
                <a:gd name="connsiteY2" fmla="*/ 97046 h 97045"/>
                <a:gd name="connsiteX3" fmla="*/ 14235 w 59497"/>
                <a:gd name="connsiteY3" fmla="*/ 78118 h 97045"/>
                <a:gd name="connsiteX4" fmla="*/ 28774 w 59497"/>
                <a:gd name="connsiteY4" fmla="*/ 45748 h 97045"/>
                <a:gd name="connsiteX5" fmla="*/ 59498 w 59497"/>
                <a:gd name="connsiteY5" fmla="*/ 6612 h 97045"/>
                <a:gd name="connsiteX6" fmla="*/ 28500 w 59497"/>
                <a:gd name="connsiteY6" fmla="*/ 10818 h 9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497" h="97045">
                  <a:moveTo>
                    <a:pt x="28500" y="10818"/>
                  </a:moveTo>
                  <a:cubicBezTo>
                    <a:pt x="18670" y="19121"/>
                    <a:pt x="11327" y="29975"/>
                    <a:pt x="7285" y="42182"/>
                  </a:cubicBezTo>
                  <a:cubicBezTo>
                    <a:pt x="-624" y="59372"/>
                    <a:pt x="-2151" y="78831"/>
                    <a:pt x="2988" y="97046"/>
                  </a:cubicBezTo>
                  <a:cubicBezTo>
                    <a:pt x="9846" y="93846"/>
                    <a:pt x="12132" y="85433"/>
                    <a:pt x="14235" y="78118"/>
                  </a:cubicBezTo>
                  <a:cubicBezTo>
                    <a:pt x="17600" y="66724"/>
                    <a:pt x="22492" y="55834"/>
                    <a:pt x="28774" y="45748"/>
                  </a:cubicBezTo>
                  <a:cubicBezTo>
                    <a:pt x="34260" y="36604"/>
                    <a:pt x="59589" y="16213"/>
                    <a:pt x="59498" y="6612"/>
                  </a:cubicBezTo>
                  <a:cubicBezTo>
                    <a:pt x="59223" y="-8110"/>
                    <a:pt x="35266" y="5606"/>
                    <a:pt x="28500" y="10818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4" name="Bentuk Bebas: Bentuk 203">
              <a:extLst>
                <a:ext uri="{FF2B5EF4-FFF2-40B4-BE49-F238E27FC236}">
                  <a16:creationId xmlns:a16="http://schemas.microsoft.com/office/drawing/2014/main" id="{684BFC1A-21A7-425C-9035-649A32C2E733}"/>
                </a:ext>
              </a:extLst>
            </p:cNvPr>
            <p:cNvSpPr/>
            <p:nvPr/>
          </p:nvSpPr>
          <p:spPr>
            <a:xfrm>
              <a:off x="2811081" y="2554732"/>
              <a:ext cx="1054422" cy="581665"/>
            </a:xfrm>
            <a:custGeom>
              <a:avLst/>
              <a:gdLst>
                <a:gd name="connsiteX0" fmla="*/ 1054423 w 1054422"/>
                <a:gd name="connsiteY0" fmla="*/ 94193 h 581665"/>
                <a:gd name="connsiteX1" fmla="*/ 983831 w 1054422"/>
                <a:gd name="connsiteY1" fmla="*/ 141193 h 581665"/>
                <a:gd name="connsiteX2" fmla="*/ 777360 w 1054422"/>
                <a:gd name="connsiteY2" fmla="*/ 225044 h 581665"/>
                <a:gd name="connsiteX3" fmla="*/ 681530 w 1054422"/>
                <a:gd name="connsiteY3" fmla="*/ 280914 h 581665"/>
                <a:gd name="connsiteX4" fmla="*/ 483106 w 1054422"/>
                <a:gd name="connsiteY4" fmla="*/ 406644 h 581665"/>
                <a:gd name="connsiteX5" fmla="*/ 439397 w 1054422"/>
                <a:gd name="connsiteY5" fmla="*/ 439836 h 581665"/>
                <a:gd name="connsiteX6" fmla="*/ 393677 w 1054422"/>
                <a:gd name="connsiteY6" fmla="*/ 537220 h 581665"/>
                <a:gd name="connsiteX7" fmla="*/ 297391 w 1054422"/>
                <a:gd name="connsiteY7" fmla="*/ 581660 h 581665"/>
                <a:gd name="connsiteX8" fmla="*/ 190132 w 1054422"/>
                <a:gd name="connsiteY8" fmla="*/ 563372 h 581665"/>
                <a:gd name="connsiteX9" fmla="*/ 128867 w 1054422"/>
                <a:gd name="connsiteY9" fmla="*/ 541060 h 581665"/>
                <a:gd name="connsiteX10" fmla="*/ 69980 w 1054422"/>
                <a:gd name="connsiteY10" fmla="*/ 507410 h 581665"/>
                <a:gd name="connsiteX11" fmla="*/ 668 w 1054422"/>
                <a:gd name="connsiteY11" fmla="*/ 397682 h 581665"/>
                <a:gd name="connsiteX12" fmla="*/ 12464 w 1054422"/>
                <a:gd name="connsiteY12" fmla="*/ 308254 h 581665"/>
                <a:gd name="connsiteX13" fmla="*/ 33587 w 1054422"/>
                <a:gd name="connsiteY13" fmla="*/ 254030 h 581665"/>
                <a:gd name="connsiteX14" fmla="*/ 50412 w 1054422"/>
                <a:gd name="connsiteY14" fmla="*/ 225501 h 581665"/>
                <a:gd name="connsiteX15" fmla="*/ 253957 w 1054422"/>
                <a:gd name="connsiteY15" fmla="*/ 115773 h 581665"/>
                <a:gd name="connsiteX16" fmla="*/ 377492 w 1054422"/>
                <a:gd name="connsiteY16" fmla="*/ 96022 h 581665"/>
                <a:gd name="connsiteX17" fmla="*/ 437386 w 1054422"/>
                <a:gd name="connsiteY17" fmla="*/ 105166 h 581665"/>
                <a:gd name="connsiteX18" fmla="*/ 623649 w 1054422"/>
                <a:gd name="connsiteY18" fmla="*/ 75905 h 581665"/>
                <a:gd name="connsiteX19" fmla="*/ 690035 w 1054422"/>
                <a:gd name="connsiteY19" fmla="*/ 57617 h 581665"/>
                <a:gd name="connsiteX20" fmla="*/ 773611 w 1054422"/>
                <a:gd name="connsiteY20" fmla="*/ 1199 h 581665"/>
                <a:gd name="connsiteX21" fmla="*/ 818690 w 1054422"/>
                <a:gd name="connsiteY21" fmla="*/ 3485 h 581665"/>
                <a:gd name="connsiteX22" fmla="*/ 1015927 w 1054422"/>
                <a:gd name="connsiteY22" fmla="*/ 67950 h 581665"/>
                <a:gd name="connsiteX23" fmla="*/ 1054423 w 1054422"/>
                <a:gd name="connsiteY23" fmla="*/ 94193 h 58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4422" h="581665">
                  <a:moveTo>
                    <a:pt x="1054423" y="94193"/>
                  </a:moveTo>
                  <a:cubicBezTo>
                    <a:pt x="1032916" y="112701"/>
                    <a:pt x="1009206" y="128492"/>
                    <a:pt x="983831" y="141193"/>
                  </a:cubicBezTo>
                  <a:cubicBezTo>
                    <a:pt x="917537" y="174752"/>
                    <a:pt x="844111" y="192491"/>
                    <a:pt x="777360" y="225044"/>
                  </a:cubicBezTo>
                  <a:cubicBezTo>
                    <a:pt x="744432" y="241914"/>
                    <a:pt x="712437" y="260568"/>
                    <a:pt x="681530" y="280914"/>
                  </a:cubicBezTo>
                  <a:lnTo>
                    <a:pt x="483106" y="406644"/>
                  </a:lnTo>
                  <a:cubicBezTo>
                    <a:pt x="467168" y="415778"/>
                    <a:pt x="452473" y="426934"/>
                    <a:pt x="439397" y="439836"/>
                  </a:cubicBezTo>
                  <a:cubicBezTo>
                    <a:pt x="415531" y="465257"/>
                    <a:pt x="415623" y="509971"/>
                    <a:pt x="393677" y="537220"/>
                  </a:cubicBezTo>
                  <a:cubicBezTo>
                    <a:pt x="371732" y="564469"/>
                    <a:pt x="333876" y="579831"/>
                    <a:pt x="297391" y="581660"/>
                  </a:cubicBezTo>
                  <a:cubicBezTo>
                    <a:pt x="260842" y="581879"/>
                    <a:pt x="224541" y="575689"/>
                    <a:pt x="190132" y="563372"/>
                  </a:cubicBezTo>
                  <a:cubicBezTo>
                    <a:pt x="169293" y="557136"/>
                    <a:pt x="148838" y="549683"/>
                    <a:pt x="128867" y="541060"/>
                  </a:cubicBezTo>
                  <a:cubicBezTo>
                    <a:pt x="107982" y="532200"/>
                    <a:pt x="88222" y="520898"/>
                    <a:pt x="69980" y="507410"/>
                  </a:cubicBezTo>
                  <a:cubicBezTo>
                    <a:pt x="34593" y="480710"/>
                    <a:pt x="5972" y="441848"/>
                    <a:pt x="668" y="397682"/>
                  </a:cubicBezTo>
                  <a:cubicBezTo>
                    <a:pt x="-1718" y="367379"/>
                    <a:pt x="2305" y="336902"/>
                    <a:pt x="12464" y="308254"/>
                  </a:cubicBezTo>
                  <a:cubicBezTo>
                    <a:pt x="17960" y="289609"/>
                    <a:pt x="25019" y="271477"/>
                    <a:pt x="33587" y="254030"/>
                  </a:cubicBezTo>
                  <a:cubicBezTo>
                    <a:pt x="38460" y="244109"/>
                    <a:pt x="44084" y="234572"/>
                    <a:pt x="50412" y="225501"/>
                  </a:cubicBezTo>
                  <a:cubicBezTo>
                    <a:pt x="96132" y="160944"/>
                    <a:pt x="176324" y="130678"/>
                    <a:pt x="253957" y="115773"/>
                  </a:cubicBezTo>
                  <a:cubicBezTo>
                    <a:pt x="294739" y="107818"/>
                    <a:pt x="336253" y="102971"/>
                    <a:pt x="377492" y="96022"/>
                  </a:cubicBezTo>
                  <a:cubicBezTo>
                    <a:pt x="397225" y="100411"/>
                    <a:pt x="417242" y="103465"/>
                    <a:pt x="437386" y="105166"/>
                  </a:cubicBezTo>
                  <a:cubicBezTo>
                    <a:pt x="500388" y="109646"/>
                    <a:pt x="562750" y="92730"/>
                    <a:pt x="623649" y="75905"/>
                  </a:cubicBezTo>
                  <a:lnTo>
                    <a:pt x="690035" y="57617"/>
                  </a:lnTo>
                  <a:cubicBezTo>
                    <a:pt x="723319" y="48473"/>
                    <a:pt x="739961" y="8239"/>
                    <a:pt x="773611" y="1199"/>
                  </a:cubicBezTo>
                  <a:cubicBezTo>
                    <a:pt x="788643" y="-969"/>
                    <a:pt x="803950" y="-191"/>
                    <a:pt x="818690" y="3485"/>
                  </a:cubicBezTo>
                  <a:cubicBezTo>
                    <a:pt x="886996" y="16469"/>
                    <a:pt x="955850" y="33203"/>
                    <a:pt x="1015927" y="67950"/>
                  </a:cubicBezTo>
                  <a:cubicBezTo>
                    <a:pt x="1029368" y="75768"/>
                    <a:pt x="1042234" y="84537"/>
                    <a:pt x="1054423" y="94193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5" name="Bentuk Bebas: Bentuk 204">
              <a:extLst>
                <a:ext uri="{FF2B5EF4-FFF2-40B4-BE49-F238E27FC236}">
                  <a16:creationId xmlns:a16="http://schemas.microsoft.com/office/drawing/2014/main" id="{46B4BF63-C682-4BB6-9CAD-B74A4DD0E448}"/>
                </a:ext>
              </a:extLst>
            </p:cNvPr>
            <p:cNvSpPr/>
            <p:nvPr/>
          </p:nvSpPr>
          <p:spPr>
            <a:xfrm>
              <a:off x="2811022" y="1760677"/>
              <a:ext cx="1454348" cy="1352035"/>
            </a:xfrm>
            <a:custGeom>
              <a:avLst/>
              <a:gdLst>
                <a:gd name="connsiteX0" fmla="*/ 1216330 w 1454348"/>
                <a:gd name="connsiteY0" fmla="*/ 0 h 1352035"/>
                <a:gd name="connsiteX1" fmla="*/ 1097458 w 1454348"/>
                <a:gd name="connsiteY1" fmla="*/ 210312 h 1352035"/>
                <a:gd name="connsiteX2" fmla="*/ 1044880 w 1454348"/>
                <a:gd name="connsiteY2" fmla="*/ 316565 h 1352035"/>
                <a:gd name="connsiteX3" fmla="*/ 975386 w 1454348"/>
                <a:gd name="connsiteY3" fmla="*/ 427208 h 1352035"/>
                <a:gd name="connsiteX4" fmla="*/ 901045 w 1454348"/>
                <a:gd name="connsiteY4" fmla="*/ 535107 h 1352035"/>
                <a:gd name="connsiteX5" fmla="*/ 757302 w 1454348"/>
                <a:gd name="connsiteY5" fmla="*/ 715701 h 1352035"/>
                <a:gd name="connsiteX6" fmla="*/ 485908 w 1454348"/>
                <a:gd name="connsiteY6" fmla="*/ 839693 h 1352035"/>
                <a:gd name="connsiteX7" fmla="*/ 253924 w 1454348"/>
                <a:gd name="connsiteY7" fmla="*/ 886694 h 1352035"/>
                <a:gd name="connsiteX8" fmla="*/ 50470 w 1454348"/>
                <a:gd name="connsiteY8" fmla="*/ 996422 h 1352035"/>
                <a:gd name="connsiteX9" fmla="*/ 12431 w 1454348"/>
                <a:gd name="connsiteY9" fmla="*/ 1078718 h 1352035"/>
                <a:gd name="connsiteX10" fmla="*/ 727 w 1454348"/>
                <a:gd name="connsiteY10" fmla="*/ 1168055 h 1352035"/>
                <a:gd name="connsiteX11" fmla="*/ 69947 w 1454348"/>
                <a:gd name="connsiteY11" fmla="*/ 1277783 h 1352035"/>
                <a:gd name="connsiteX12" fmla="*/ 190099 w 1454348"/>
                <a:gd name="connsiteY12" fmla="*/ 1333744 h 1352035"/>
                <a:gd name="connsiteX13" fmla="*/ 297358 w 1454348"/>
                <a:gd name="connsiteY13" fmla="*/ 1352032 h 1352035"/>
                <a:gd name="connsiteX14" fmla="*/ 393736 w 1454348"/>
                <a:gd name="connsiteY14" fmla="*/ 1307592 h 1352035"/>
                <a:gd name="connsiteX15" fmla="*/ 439456 w 1454348"/>
                <a:gd name="connsiteY15" fmla="*/ 1210209 h 1352035"/>
                <a:gd name="connsiteX16" fmla="*/ 483256 w 1454348"/>
                <a:gd name="connsiteY16" fmla="*/ 1177016 h 1352035"/>
                <a:gd name="connsiteX17" fmla="*/ 681681 w 1454348"/>
                <a:gd name="connsiteY17" fmla="*/ 1051286 h 1352035"/>
                <a:gd name="connsiteX18" fmla="*/ 777418 w 1454348"/>
                <a:gd name="connsiteY18" fmla="*/ 995782 h 1352035"/>
                <a:gd name="connsiteX19" fmla="*/ 983890 w 1454348"/>
                <a:gd name="connsiteY19" fmla="*/ 911931 h 1352035"/>
                <a:gd name="connsiteX20" fmla="*/ 1125165 w 1454348"/>
                <a:gd name="connsiteY20" fmla="*/ 749808 h 1352035"/>
                <a:gd name="connsiteX21" fmla="*/ 1454349 w 1454348"/>
                <a:gd name="connsiteY21" fmla="*/ 149962 h 1352035"/>
                <a:gd name="connsiteX22" fmla="*/ 1449685 w 1454348"/>
                <a:gd name="connsiteY22" fmla="*/ 134874 h 1352035"/>
                <a:gd name="connsiteX23" fmla="*/ 1352210 w 1454348"/>
                <a:gd name="connsiteY23" fmla="*/ 36667 h 1352035"/>
                <a:gd name="connsiteX24" fmla="*/ 1216330 w 1454348"/>
                <a:gd name="connsiteY24" fmla="*/ 0 h 135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54348" h="1352035">
                  <a:moveTo>
                    <a:pt x="1216330" y="0"/>
                  </a:moveTo>
                  <a:cubicBezTo>
                    <a:pt x="1207827" y="80924"/>
                    <a:pt x="1139521" y="140360"/>
                    <a:pt x="1097458" y="210312"/>
                  </a:cubicBezTo>
                  <a:cubicBezTo>
                    <a:pt x="1077250" y="244236"/>
                    <a:pt x="1063077" y="281452"/>
                    <a:pt x="1044880" y="316565"/>
                  </a:cubicBezTo>
                  <a:cubicBezTo>
                    <a:pt x="1024032" y="354851"/>
                    <a:pt x="1000816" y="391802"/>
                    <a:pt x="975386" y="427208"/>
                  </a:cubicBezTo>
                  <a:lnTo>
                    <a:pt x="901045" y="535107"/>
                  </a:lnTo>
                  <a:cubicBezTo>
                    <a:pt x="857337" y="598566"/>
                    <a:pt x="813172" y="662574"/>
                    <a:pt x="757302" y="715701"/>
                  </a:cubicBezTo>
                  <a:cubicBezTo>
                    <a:pt x="659918" y="732251"/>
                    <a:pt x="578262" y="804581"/>
                    <a:pt x="485908" y="839693"/>
                  </a:cubicBezTo>
                  <a:cubicBezTo>
                    <a:pt x="412024" y="867766"/>
                    <a:pt x="331466" y="871606"/>
                    <a:pt x="253924" y="886694"/>
                  </a:cubicBezTo>
                  <a:cubicBezTo>
                    <a:pt x="176383" y="901781"/>
                    <a:pt x="96007" y="932414"/>
                    <a:pt x="50470" y="996422"/>
                  </a:cubicBezTo>
                  <a:cubicBezTo>
                    <a:pt x="33517" y="1021668"/>
                    <a:pt x="20670" y="1049448"/>
                    <a:pt x="12431" y="1078718"/>
                  </a:cubicBezTo>
                  <a:cubicBezTo>
                    <a:pt x="2208" y="1107320"/>
                    <a:pt x="-1778" y="1137779"/>
                    <a:pt x="727" y="1168055"/>
                  </a:cubicBezTo>
                  <a:cubicBezTo>
                    <a:pt x="6305" y="1212129"/>
                    <a:pt x="34560" y="1250899"/>
                    <a:pt x="69947" y="1277783"/>
                  </a:cubicBezTo>
                  <a:cubicBezTo>
                    <a:pt x="105334" y="1304666"/>
                    <a:pt x="147671" y="1320576"/>
                    <a:pt x="190099" y="1333744"/>
                  </a:cubicBezTo>
                  <a:cubicBezTo>
                    <a:pt x="224517" y="1346015"/>
                    <a:pt x="260819" y="1352206"/>
                    <a:pt x="297358" y="1352032"/>
                  </a:cubicBezTo>
                  <a:cubicBezTo>
                    <a:pt x="333934" y="1350203"/>
                    <a:pt x="371059" y="1336121"/>
                    <a:pt x="393736" y="1307592"/>
                  </a:cubicBezTo>
                  <a:cubicBezTo>
                    <a:pt x="416413" y="1279063"/>
                    <a:pt x="415316" y="1235629"/>
                    <a:pt x="439456" y="1210209"/>
                  </a:cubicBezTo>
                  <a:cubicBezTo>
                    <a:pt x="452569" y="1197306"/>
                    <a:pt x="467291" y="1186151"/>
                    <a:pt x="483256" y="1177016"/>
                  </a:cubicBezTo>
                  <a:lnTo>
                    <a:pt x="681681" y="1051286"/>
                  </a:lnTo>
                  <a:cubicBezTo>
                    <a:pt x="712569" y="1031068"/>
                    <a:pt x="744528" y="1012543"/>
                    <a:pt x="777418" y="995782"/>
                  </a:cubicBezTo>
                  <a:cubicBezTo>
                    <a:pt x="844170" y="963137"/>
                    <a:pt x="917596" y="945490"/>
                    <a:pt x="983890" y="911931"/>
                  </a:cubicBezTo>
                  <a:cubicBezTo>
                    <a:pt x="1050184" y="878373"/>
                    <a:pt x="1111906" y="822960"/>
                    <a:pt x="1125165" y="749808"/>
                  </a:cubicBezTo>
                  <a:cubicBezTo>
                    <a:pt x="1165581" y="525048"/>
                    <a:pt x="1321121" y="335585"/>
                    <a:pt x="1454349" y="149962"/>
                  </a:cubicBezTo>
                  <a:cubicBezTo>
                    <a:pt x="1449960" y="149047"/>
                    <a:pt x="1451331" y="139080"/>
                    <a:pt x="1449685" y="134874"/>
                  </a:cubicBezTo>
                  <a:cubicBezTo>
                    <a:pt x="1432678" y="90800"/>
                    <a:pt x="1394821" y="57607"/>
                    <a:pt x="1352210" y="36667"/>
                  </a:cubicBezTo>
                  <a:cubicBezTo>
                    <a:pt x="1309599" y="15728"/>
                    <a:pt x="1262050" y="9875"/>
                    <a:pt x="1216330" y="0"/>
                  </a:cubicBezTo>
                  <a:close/>
                </a:path>
              </a:pathLst>
            </a:custGeom>
            <a:solidFill>
              <a:srgbClr val="FFB506"/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207" name="Bentuk Bebas: Bentuk 206">
              <a:extLst>
                <a:ext uri="{FF2B5EF4-FFF2-40B4-BE49-F238E27FC236}">
                  <a16:creationId xmlns:a16="http://schemas.microsoft.com/office/drawing/2014/main" id="{82D78B9C-7928-42BA-BE5D-6AEDA03A06E0}"/>
                </a:ext>
              </a:extLst>
            </p:cNvPr>
            <p:cNvSpPr/>
            <p:nvPr/>
          </p:nvSpPr>
          <p:spPr>
            <a:xfrm>
              <a:off x="2451293" y="1634124"/>
              <a:ext cx="875090" cy="1699778"/>
            </a:xfrm>
            <a:custGeom>
              <a:avLst/>
              <a:gdLst>
                <a:gd name="connsiteX0" fmla="*/ 860725 w 875090"/>
                <a:gd name="connsiteY0" fmla="*/ 57607 h 1699778"/>
                <a:gd name="connsiteX1" fmla="*/ 752826 w 875090"/>
                <a:gd name="connsiteY1" fmla="*/ 0 h 1699778"/>
                <a:gd name="connsiteX2" fmla="*/ 806226 w 875090"/>
                <a:gd name="connsiteY2" fmla="*/ 42062 h 1699778"/>
                <a:gd name="connsiteX3" fmla="*/ 820034 w 875090"/>
                <a:gd name="connsiteY3" fmla="*/ 112654 h 1699778"/>
                <a:gd name="connsiteX4" fmla="*/ 762335 w 875090"/>
                <a:gd name="connsiteY4" fmla="*/ 242407 h 1699778"/>
                <a:gd name="connsiteX5" fmla="*/ 711312 w 875090"/>
                <a:gd name="connsiteY5" fmla="*/ 377922 h 1699778"/>
                <a:gd name="connsiteX6" fmla="*/ 722285 w 875090"/>
                <a:gd name="connsiteY6" fmla="*/ 571317 h 1699778"/>
                <a:gd name="connsiteX7" fmla="*/ 650413 w 875090"/>
                <a:gd name="connsiteY7" fmla="*/ 881573 h 1699778"/>
                <a:gd name="connsiteX8" fmla="*/ 513984 w 875090"/>
                <a:gd name="connsiteY8" fmla="*/ 1003006 h 1699778"/>
                <a:gd name="connsiteX9" fmla="*/ 412303 w 875090"/>
                <a:gd name="connsiteY9" fmla="*/ 1150864 h 1699778"/>
                <a:gd name="connsiteX10" fmla="*/ 439735 w 875090"/>
                <a:gd name="connsiteY10" fmla="*/ 1393088 h 1699778"/>
                <a:gd name="connsiteX11" fmla="*/ 410931 w 875090"/>
                <a:gd name="connsiteY11" fmla="*/ 1508851 h 1699778"/>
                <a:gd name="connsiteX12" fmla="*/ 335128 w 875090"/>
                <a:gd name="connsiteY12" fmla="*/ 1638148 h 1699778"/>
                <a:gd name="connsiteX13" fmla="*/ 170536 w 875090"/>
                <a:gd name="connsiteY13" fmla="*/ 1678290 h 1699778"/>
                <a:gd name="connsiteX14" fmla="*/ 11156 w 875090"/>
                <a:gd name="connsiteY14" fmla="*/ 1682496 h 1699778"/>
                <a:gd name="connsiteX15" fmla="*/ 0 w 875090"/>
                <a:gd name="connsiteY15" fmla="*/ 1699778 h 1699778"/>
                <a:gd name="connsiteX16" fmla="*/ 225034 w 875090"/>
                <a:gd name="connsiteY16" fmla="*/ 1693835 h 1699778"/>
                <a:gd name="connsiteX17" fmla="*/ 389626 w 875090"/>
                <a:gd name="connsiteY17" fmla="*/ 1653784 h 1699778"/>
                <a:gd name="connsiteX18" fmla="*/ 465430 w 875090"/>
                <a:gd name="connsiteY18" fmla="*/ 1524396 h 1699778"/>
                <a:gd name="connsiteX19" fmla="*/ 494142 w 875090"/>
                <a:gd name="connsiteY19" fmla="*/ 1408633 h 1699778"/>
                <a:gd name="connsiteX20" fmla="*/ 466710 w 875090"/>
                <a:gd name="connsiteY20" fmla="*/ 1166409 h 1699778"/>
                <a:gd name="connsiteX21" fmla="*/ 568300 w 875090"/>
                <a:gd name="connsiteY21" fmla="*/ 1018550 h 1699778"/>
                <a:gd name="connsiteX22" fmla="*/ 704728 w 875090"/>
                <a:gd name="connsiteY22" fmla="*/ 897118 h 1699778"/>
                <a:gd name="connsiteX23" fmla="*/ 776691 w 875090"/>
                <a:gd name="connsiteY23" fmla="*/ 586862 h 1699778"/>
                <a:gd name="connsiteX24" fmla="*/ 765719 w 875090"/>
                <a:gd name="connsiteY24" fmla="*/ 393466 h 1699778"/>
                <a:gd name="connsiteX25" fmla="*/ 816742 w 875090"/>
                <a:gd name="connsiteY25" fmla="*/ 257952 h 1699778"/>
                <a:gd name="connsiteX26" fmla="*/ 874441 w 875090"/>
                <a:gd name="connsiteY26" fmla="*/ 128199 h 1699778"/>
                <a:gd name="connsiteX27" fmla="*/ 860725 w 875090"/>
                <a:gd name="connsiteY27" fmla="*/ 57607 h 169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5090" h="1699778">
                  <a:moveTo>
                    <a:pt x="860725" y="57607"/>
                  </a:moveTo>
                  <a:cubicBezTo>
                    <a:pt x="839053" y="21580"/>
                    <a:pt x="794065" y="8595"/>
                    <a:pt x="752826" y="0"/>
                  </a:cubicBezTo>
                  <a:cubicBezTo>
                    <a:pt x="774744" y="7800"/>
                    <a:pt x="793507" y="22577"/>
                    <a:pt x="806226" y="42062"/>
                  </a:cubicBezTo>
                  <a:cubicBezTo>
                    <a:pt x="817748" y="63697"/>
                    <a:pt x="822549" y="88276"/>
                    <a:pt x="820034" y="112654"/>
                  </a:cubicBezTo>
                  <a:cubicBezTo>
                    <a:pt x="816925" y="173004"/>
                    <a:pt x="798180" y="199705"/>
                    <a:pt x="762335" y="242407"/>
                  </a:cubicBezTo>
                  <a:cubicBezTo>
                    <a:pt x="730788" y="279989"/>
                    <a:pt x="715518" y="329641"/>
                    <a:pt x="711312" y="377922"/>
                  </a:cubicBezTo>
                  <a:cubicBezTo>
                    <a:pt x="705734" y="442387"/>
                    <a:pt x="717255" y="506852"/>
                    <a:pt x="722285" y="571317"/>
                  </a:cubicBezTo>
                  <a:cubicBezTo>
                    <a:pt x="730697" y="679674"/>
                    <a:pt x="717804" y="796260"/>
                    <a:pt x="650413" y="881573"/>
                  </a:cubicBezTo>
                  <a:cubicBezTo>
                    <a:pt x="612557" y="929488"/>
                    <a:pt x="560619" y="963869"/>
                    <a:pt x="513984" y="1003006"/>
                  </a:cubicBezTo>
                  <a:cubicBezTo>
                    <a:pt x="467350" y="1042142"/>
                    <a:pt x="423550" y="1090879"/>
                    <a:pt x="412303" y="1150864"/>
                  </a:cubicBezTo>
                  <a:cubicBezTo>
                    <a:pt x="397215" y="1231240"/>
                    <a:pt x="443575" y="1311433"/>
                    <a:pt x="439735" y="1393088"/>
                  </a:cubicBezTo>
                  <a:cubicBezTo>
                    <a:pt x="437998" y="1432956"/>
                    <a:pt x="424373" y="1471270"/>
                    <a:pt x="410931" y="1508851"/>
                  </a:cubicBezTo>
                  <a:cubicBezTo>
                    <a:pt x="393924" y="1556583"/>
                    <a:pt x="374995" y="1606875"/>
                    <a:pt x="335128" y="1638148"/>
                  </a:cubicBezTo>
                  <a:cubicBezTo>
                    <a:pt x="289408" y="1673718"/>
                    <a:pt x="227868" y="1676827"/>
                    <a:pt x="170536" y="1678290"/>
                  </a:cubicBezTo>
                  <a:lnTo>
                    <a:pt x="11156" y="1682496"/>
                  </a:lnTo>
                  <a:cubicBezTo>
                    <a:pt x="7590" y="1688348"/>
                    <a:pt x="3932" y="1694201"/>
                    <a:pt x="0" y="1699778"/>
                  </a:cubicBezTo>
                  <a:lnTo>
                    <a:pt x="225034" y="1693835"/>
                  </a:lnTo>
                  <a:cubicBezTo>
                    <a:pt x="282641" y="1692372"/>
                    <a:pt x="344546" y="1689354"/>
                    <a:pt x="389626" y="1653784"/>
                  </a:cubicBezTo>
                  <a:cubicBezTo>
                    <a:pt x="429494" y="1622512"/>
                    <a:pt x="448330" y="1572128"/>
                    <a:pt x="465430" y="1524396"/>
                  </a:cubicBezTo>
                  <a:cubicBezTo>
                    <a:pt x="478871" y="1486814"/>
                    <a:pt x="492404" y="1448501"/>
                    <a:pt x="494142" y="1408633"/>
                  </a:cubicBezTo>
                  <a:cubicBezTo>
                    <a:pt x="497708" y="1326977"/>
                    <a:pt x="451348" y="1246784"/>
                    <a:pt x="466710" y="1166409"/>
                  </a:cubicBezTo>
                  <a:cubicBezTo>
                    <a:pt x="477957" y="1106424"/>
                    <a:pt x="521574" y="1057961"/>
                    <a:pt x="568300" y="1018550"/>
                  </a:cubicBezTo>
                  <a:cubicBezTo>
                    <a:pt x="615025" y="979140"/>
                    <a:pt x="666963" y="945398"/>
                    <a:pt x="704728" y="897118"/>
                  </a:cubicBezTo>
                  <a:cubicBezTo>
                    <a:pt x="772211" y="811804"/>
                    <a:pt x="785104" y="695218"/>
                    <a:pt x="776691" y="586862"/>
                  </a:cubicBezTo>
                  <a:cubicBezTo>
                    <a:pt x="771662" y="522397"/>
                    <a:pt x="760141" y="457932"/>
                    <a:pt x="765719" y="393466"/>
                  </a:cubicBezTo>
                  <a:cubicBezTo>
                    <a:pt x="769925" y="345277"/>
                    <a:pt x="785195" y="295534"/>
                    <a:pt x="816742" y="257952"/>
                  </a:cubicBezTo>
                  <a:cubicBezTo>
                    <a:pt x="852587" y="215341"/>
                    <a:pt x="871606" y="188641"/>
                    <a:pt x="874441" y="128199"/>
                  </a:cubicBezTo>
                  <a:cubicBezTo>
                    <a:pt x="876946" y="103830"/>
                    <a:pt x="872173" y="79269"/>
                    <a:pt x="860725" y="57607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8" name="Bentuk Bebas: Bentuk 207">
              <a:extLst>
                <a:ext uri="{FF2B5EF4-FFF2-40B4-BE49-F238E27FC236}">
                  <a16:creationId xmlns:a16="http://schemas.microsoft.com/office/drawing/2014/main" id="{8AC9EBB7-09BB-426D-8B23-F9571763E3E2}"/>
                </a:ext>
              </a:extLst>
            </p:cNvPr>
            <p:cNvSpPr/>
            <p:nvPr/>
          </p:nvSpPr>
          <p:spPr>
            <a:xfrm>
              <a:off x="4532193" y="4546396"/>
              <a:ext cx="470550" cy="1676369"/>
            </a:xfrm>
            <a:custGeom>
              <a:avLst/>
              <a:gdLst>
                <a:gd name="connsiteX0" fmla="*/ 470550 w 470550"/>
                <a:gd name="connsiteY0" fmla="*/ 669158 h 1676369"/>
                <a:gd name="connsiteX1" fmla="*/ 57516 w 470550"/>
                <a:gd name="connsiteY1" fmla="*/ 1676370 h 1676369"/>
                <a:gd name="connsiteX2" fmla="*/ 0 w 470550"/>
                <a:gd name="connsiteY2" fmla="*/ 1613002 h 1676369"/>
                <a:gd name="connsiteX3" fmla="*/ 134874 w 470550"/>
                <a:gd name="connsiteY3" fmla="*/ 1248888 h 1676369"/>
                <a:gd name="connsiteX4" fmla="*/ 204826 w 470550"/>
                <a:gd name="connsiteY4" fmla="*/ 1143275 h 1676369"/>
                <a:gd name="connsiteX5" fmla="*/ 359176 w 470550"/>
                <a:gd name="connsiteY5" fmla="*/ 812810 h 1676369"/>
                <a:gd name="connsiteX6" fmla="*/ 359176 w 470550"/>
                <a:gd name="connsiteY6" fmla="*/ 745511 h 1676369"/>
                <a:gd name="connsiteX7" fmla="*/ 339242 w 470550"/>
                <a:gd name="connsiteY7" fmla="*/ 709666 h 1676369"/>
                <a:gd name="connsiteX8" fmla="*/ 347655 w 470550"/>
                <a:gd name="connsiteY8" fmla="*/ 680862 h 1676369"/>
                <a:gd name="connsiteX9" fmla="*/ 337414 w 470550"/>
                <a:gd name="connsiteY9" fmla="*/ 670530 h 1676369"/>
                <a:gd name="connsiteX10" fmla="*/ 325161 w 470550"/>
                <a:gd name="connsiteY10" fmla="*/ 621335 h 1676369"/>
                <a:gd name="connsiteX11" fmla="*/ 270297 w 470550"/>
                <a:gd name="connsiteY11" fmla="*/ 503286 h 1676369"/>
                <a:gd name="connsiteX12" fmla="*/ 250271 w 470550"/>
                <a:gd name="connsiteY12" fmla="*/ 481706 h 1676369"/>
                <a:gd name="connsiteX13" fmla="*/ 228692 w 470550"/>
                <a:gd name="connsiteY13" fmla="*/ 471556 h 1676369"/>
                <a:gd name="connsiteX14" fmla="*/ 194950 w 470550"/>
                <a:gd name="connsiteY14" fmla="*/ 395753 h 1676369"/>
                <a:gd name="connsiteX15" fmla="*/ 117409 w 470550"/>
                <a:gd name="connsiteY15" fmla="*/ 316565 h 1676369"/>
                <a:gd name="connsiteX16" fmla="*/ 44257 w 470550"/>
                <a:gd name="connsiteY16" fmla="*/ 201443 h 1676369"/>
                <a:gd name="connsiteX17" fmla="*/ 41422 w 470550"/>
                <a:gd name="connsiteY17" fmla="*/ 194310 h 1676369"/>
                <a:gd name="connsiteX18" fmla="*/ 73609 w 470550"/>
                <a:gd name="connsiteY18" fmla="*/ 0 h 167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70550" h="1676369">
                  <a:moveTo>
                    <a:pt x="470550" y="669158"/>
                  </a:moveTo>
                  <a:lnTo>
                    <a:pt x="57516" y="1676370"/>
                  </a:lnTo>
                  <a:cubicBezTo>
                    <a:pt x="34071" y="1659563"/>
                    <a:pt x="14457" y="1637965"/>
                    <a:pt x="0" y="1613002"/>
                  </a:cubicBezTo>
                  <a:cubicBezTo>
                    <a:pt x="33193" y="1487454"/>
                    <a:pt x="67300" y="1359805"/>
                    <a:pt x="134874" y="1248888"/>
                  </a:cubicBezTo>
                  <a:cubicBezTo>
                    <a:pt x="156911" y="1212312"/>
                    <a:pt x="182149" y="1178936"/>
                    <a:pt x="204826" y="1143275"/>
                  </a:cubicBezTo>
                  <a:cubicBezTo>
                    <a:pt x="270571" y="1039947"/>
                    <a:pt x="284104" y="909553"/>
                    <a:pt x="359176" y="812810"/>
                  </a:cubicBezTo>
                  <a:cubicBezTo>
                    <a:pt x="373898" y="792794"/>
                    <a:pt x="373898" y="765527"/>
                    <a:pt x="359176" y="745511"/>
                  </a:cubicBezTo>
                  <a:cubicBezTo>
                    <a:pt x="350490" y="734263"/>
                    <a:pt x="336682" y="723565"/>
                    <a:pt x="339242" y="709666"/>
                  </a:cubicBezTo>
                  <a:cubicBezTo>
                    <a:pt x="341163" y="699516"/>
                    <a:pt x="351770" y="690372"/>
                    <a:pt x="347655" y="680862"/>
                  </a:cubicBezTo>
                  <a:cubicBezTo>
                    <a:pt x="345735" y="676290"/>
                    <a:pt x="341071" y="673821"/>
                    <a:pt x="337414" y="670530"/>
                  </a:cubicBezTo>
                  <a:cubicBezTo>
                    <a:pt x="324612" y="658734"/>
                    <a:pt x="326258" y="638617"/>
                    <a:pt x="325161" y="621335"/>
                  </a:cubicBezTo>
                  <a:cubicBezTo>
                    <a:pt x="322326" y="577535"/>
                    <a:pt x="296083" y="539039"/>
                    <a:pt x="270297" y="503286"/>
                  </a:cubicBezTo>
                  <a:cubicBezTo>
                    <a:pt x="265149" y="494809"/>
                    <a:pt x="258336" y="487467"/>
                    <a:pt x="250271" y="481706"/>
                  </a:cubicBezTo>
                  <a:cubicBezTo>
                    <a:pt x="243505" y="477591"/>
                    <a:pt x="235458" y="475763"/>
                    <a:pt x="228692" y="471556"/>
                  </a:cubicBezTo>
                  <a:cubicBezTo>
                    <a:pt x="204734" y="456560"/>
                    <a:pt x="206472" y="421630"/>
                    <a:pt x="194950" y="395753"/>
                  </a:cubicBezTo>
                  <a:cubicBezTo>
                    <a:pt x="179954" y="361645"/>
                    <a:pt x="142189" y="344272"/>
                    <a:pt x="117409" y="316565"/>
                  </a:cubicBezTo>
                  <a:cubicBezTo>
                    <a:pt x="85862" y="281361"/>
                    <a:pt x="77816" y="232258"/>
                    <a:pt x="44257" y="201443"/>
                  </a:cubicBezTo>
                  <a:lnTo>
                    <a:pt x="41422" y="194310"/>
                  </a:lnTo>
                  <a:lnTo>
                    <a:pt x="73609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328" name="Grafik 324">
            <a:extLst>
              <a:ext uri="{FF2B5EF4-FFF2-40B4-BE49-F238E27FC236}">
                <a16:creationId xmlns:a16="http://schemas.microsoft.com/office/drawing/2014/main" id="{5D0E3030-E9CC-4A45-BEE8-244B51530A40}"/>
              </a:ext>
            </a:extLst>
          </p:cNvPr>
          <p:cNvGrpSpPr/>
          <p:nvPr/>
        </p:nvGrpSpPr>
        <p:grpSpPr>
          <a:xfrm>
            <a:off x="9259460" y="3809786"/>
            <a:ext cx="2620439" cy="2725798"/>
            <a:chOff x="6755602" y="1275523"/>
            <a:chExt cx="4469210" cy="4549469"/>
          </a:xfrm>
        </p:grpSpPr>
        <p:sp>
          <p:nvSpPr>
            <p:cNvPr id="329" name="Bentuk Bebas: Bentuk 328">
              <a:extLst>
                <a:ext uri="{FF2B5EF4-FFF2-40B4-BE49-F238E27FC236}">
                  <a16:creationId xmlns:a16="http://schemas.microsoft.com/office/drawing/2014/main" id="{C2F50219-8F43-4CF9-BF15-DF3B5E634029}"/>
                </a:ext>
              </a:extLst>
            </p:cNvPr>
            <p:cNvSpPr/>
            <p:nvPr/>
          </p:nvSpPr>
          <p:spPr>
            <a:xfrm>
              <a:off x="7763701" y="1275523"/>
              <a:ext cx="125416" cy="340415"/>
            </a:xfrm>
            <a:custGeom>
              <a:avLst/>
              <a:gdLst>
                <a:gd name="connsiteX0" fmla="*/ 85103 w 125416"/>
                <a:gd name="connsiteY0" fmla="*/ 125417 h 340415"/>
                <a:gd name="connsiteX1" fmla="*/ 106792 w 125416"/>
                <a:gd name="connsiteY1" fmla="*/ 91893 h 340415"/>
                <a:gd name="connsiteX2" fmla="*/ 84541 w 125416"/>
                <a:gd name="connsiteY2" fmla="*/ 39798 h 340415"/>
                <a:gd name="connsiteX3" fmla="*/ 70511 w 125416"/>
                <a:gd name="connsiteY3" fmla="*/ 51126 h 340415"/>
                <a:gd name="connsiteX4" fmla="*/ 81621 w 125416"/>
                <a:gd name="connsiteY4" fmla="*/ 33963 h 340415"/>
                <a:gd name="connsiteX5" fmla="*/ 62708 w 125416"/>
                <a:gd name="connsiteY5" fmla="*/ 0 h 340415"/>
                <a:gd name="connsiteX6" fmla="*/ 4670 w 125416"/>
                <a:gd name="connsiteY6" fmla="*/ 141139 h 340415"/>
                <a:gd name="connsiteX7" fmla="*/ 32505 w 125416"/>
                <a:gd name="connsiteY7" fmla="*/ 184158 h 340415"/>
                <a:gd name="connsiteX8" fmla="*/ 1688 w 125416"/>
                <a:gd name="connsiteY8" fmla="*/ 159268 h 340415"/>
                <a:gd name="connsiteX9" fmla="*/ 0 w 125416"/>
                <a:gd name="connsiteY9" fmla="*/ 184765 h 340415"/>
                <a:gd name="connsiteX10" fmla="*/ 62708 w 125416"/>
                <a:gd name="connsiteY10" fmla="*/ 340416 h 340415"/>
                <a:gd name="connsiteX11" fmla="*/ 125417 w 125416"/>
                <a:gd name="connsiteY11" fmla="*/ 184765 h 340415"/>
                <a:gd name="connsiteX12" fmla="*/ 111068 w 125416"/>
                <a:gd name="connsiteY12" fmla="*/ 104444 h 34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416" h="340415">
                  <a:moveTo>
                    <a:pt x="85103" y="125417"/>
                  </a:moveTo>
                  <a:lnTo>
                    <a:pt x="106792" y="91893"/>
                  </a:lnTo>
                  <a:cubicBezTo>
                    <a:pt x="100359" y="74123"/>
                    <a:pt x="92931" y="56730"/>
                    <a:pt x="84541" y="39798"/>
                  </a:cubicBezTo>
                  <a:lnTo>
                    <a:pt x="70511" y="51126"/>
                  </a:lnTo>
                  <a:lnTo>
                    <a:pt x="81621" y="33963"/>
                  </a:lnTo>
                  <a:cubicBezTo>
                    <a:pt x="71036" y="13127"/>
                    <a:pt x="62708" y="0"/>
                    <a:pt x="62708" y="0"/>
                  </a:cubicBezTo>
                  <a:cubicBezTo>
                    <a:pt x="62708" y="0"/>
                    <a:pt x="19200" y="68555"/>
                    <a:pt x="4670" y="141139"/>
                  </a:cubicBezTo>
                  <a:lnTo>
                    <a:pt x="32505" y="184158"/>
                  </a:lnTo>
                  <a:lnTo>
                    <a:pt x="1688" y="159268"/>
                  </a:lnTo>
                  <a:cubicBezTo>
                    <a:pt x="594" y="167723"/>
                    <a:pt x="25" y="176239"/>
                    <a:pt x="0" y="184765"/>
                  </a:cubicBezTo>
                  <a:cubicBezTo>
                    <a:pt x="0" y="270730"/>
                    <a:pt x="28072" y="340416"/>
                    <a:pt x="62708" y="340416"/>
                  </a:cubicBezTo>
                  <a:cubicBezTo>
                    <a:pt x="97339" y="340416"/>
                    <a:pt x="125417" y="270730"/>
                    <a:pt x="125417" y="184765"/>
                  </a:cubicBezTo>
                  <a:cubicBezTo>
                    <a:pt x="124767" y="157416"/>
                    <a:pt x="119928" y="130327"/>
                    <a:pt x="111068" y="104444"/>
                  </a:cubicBez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0" name="Bentuk Bebas: Bentuk 329">
              <a:extLst>
                <a:ext uri="{FF2B5EF4-FFF2-40B4-BE49-F238E27FC236}">
                  <a16:creationId xmlns:a16="http://schemas.microsoft.com/office/drawing/2014/main" id="{D4E40151-946F-474C-BBE0-747E79DC9013}"/>
                </a:ext>
              </a:extLst>
            </p:cNvPr>
            <p:cNvSpPr/>
            <p:nvPr/>
          </p:nvSpPr>
          <p:spPr>
            <a:xfrm>
              <a:off x="7825847" y="1370946"/>
              <a:ext cx="249338" cy="249337"/>
            </a:xfrm>
            <a:custGeom>
              <a:avLst/>
              <a:gdLst>
                <a:gd name="connsiteX0" fmla="*/ 176496 w 249338"/>
                <a:gd name="connsiteY0" fmla="*/ 104519 h 249337"/>
                <a:gd name="connsiteX1" fmla="*/ 215540 w 249338"/>
                <a:gd name="connsiteY1" fmla="*/ 96153 h 249337"/>
                <a:gd name="connsiteX2" fmla="*/ 236641 w 249338"/>
                <a:gd name="connsiteY2" fmla="*/ 43580 h 249337"/>
                <a:gd name="connsiteX3" fmla="*/ 218710 w 249338"/>
                <a:gd name="connsiteY3" fmla="*/ 41672 h 249337"/>
                <a:gd name="connsiteX4" fmla="*/ 238698 w 249338"/>
                <a:gd name="connsiteY4" fmla="*/ 37388 h 249337"/>
                <a:gd name="connsiteX5" fmla="*/ 249339 w 249338"/>
                <a:gd name="connsiteY5" fmla="*/ 0 h 249337"/>
                <a:gd name="connsiteX6" fmla="*/ 108498 w 249338"/>
                <a:gd name="connsiteY6" fmla="*/ 58761 h 249337"/>
                <a:gd name="connsiteX7" fmla="*/ 97763 w 249338"/>
                <a:gd name="connsiteY7" fmla="*/ 108863 h 249337"/>
                <a:gd name="connsiteX8" fmla="*/ 93575 w 249338"/>
                <a:gd name="connsiteY8" fmla="*/ 69474 h 249337"/>
                <a:gd name="connsiteX9" fmla="*/ 74349 w 249338"/>
                <a:gd name="connsiteY9" fmla="*/ 86308 h 249337"/>
                <a:gd name="connsiteX10" fmla="*/ 8627 w 249338"/>
                <a:gd name="connsiteY10" fmla="*/ 240710 h 249337"/>
                <a:gd name="connsiteX11" fmla="*/ 163035 w 249338"/>
                <a:gd name="connsiteY11" fmla="*/ 174988 h 249337"/>
                <a:gd name="connsiteX12" fmla="*/ 209682 w 249338"/>
                <a:gd name="connsiteY12" fmla="*/ 108050 h 24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338" h="249337">
                  <a:moveTo>
                    <a:pt x="176496" y="104519"/>
                  </a:moveTo>
                  <a:lnTo>
                    <a:pt x="215540" y="96153"/>
                  </a:lnTo>
                  <a:cubicBezTo>
                    <a:pt x="223555" y="79039"/>
                    <a:pt x="230601" y="61487"/>
                    <a:pt x="236641" y="43580"/>
                  </a:cubicBezTo>
                  <a:lnTo>
                    <a:pt x="218710" y="41672"/>
                  </a:lnTo>
                  <a:lnTo>
                    <a:pt x="238698" y="37388"/>
                  </a:lnTo>
                  <a:cubicBezTo>
                    <a:pt x="245944" y="15171"/>
                    <a:pt x="249339" y="0"/>
                    <a:pt x="249339" y="0"/>
                  </a:cubicBezTo>
                  <a:cubicBezTo>
                    <a:pt x="249339" y="0"/>
                    <a:pt x="170100" y="17714"/>
                    <a:pt x="108498" y="58761"/>
                  </a:cubicBezTo>
                  <a:lnTo>
                    <a:pt x="97763" y="108863"/>
                  </a:lnTo>
                  <a:lnTo>
                    <a:pt x="93575" y="69474"/>
                  </a:lnTo>
                  <a:cubicBezTo>
                    <a:pt x="86822" y="74676"/>
                    <a:pt x="80401" y="80299"/>
                    <a:pt x="74349" y="86308"/>
                  </a:cubicBezTo>
                  <a:cubicBezTo>
                    <a:pt x="13567" y="147093"/>
                    <a:pt x="-15862" y="216220"/>
                    <a:pt x="8627" y="240710"/>
                  </a:cubicBezTo>
                  <a:cubicBezTo>
                    <a:pt x="33117" y="265199"/>
                    <a:pt x="102246" y="235777"/>
                    <a:pt x="163035" y="174988"/>
                  </a:cubicBezTo>
                  <a:cubicBezTo>
                    <a:pt x="181910" y="155194"/>
                    <a:pt x="197647" y="132616"/>
                    <a:pt x="209682" y="108050"/>
                  </a:cubicBez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1" name="Bentuk Bebas: Bentuk 330">
              <a:extLst>
                <a:ext uri="{FF2B5EF4-FFF2-40B4-BE49-F238E27FC236}">
                  <a16:creationId xmlns:a16="http://schemas.microsoft.com/office/drawing/2014/main" id="{7F61521C-66BB-4419-956E-313691CB72A6}"/>
                </a:ext>
              </a:extLst>
            </p:cNvPr>
            <p:cNvSpPr/>
            <p:nvPr/>
          </p:nvSpPr>
          <p:spPr>
            <a:xfrm>
              <a:off x="7722468" y="1567822"/>
              <a:ext cx="294135" cy="242779"/>
            </a:xfrm>
            <a:custGeom>
              <a:avLst/>
              <a:gdLst>
                <a:gd name="connsiteX0" fmla="*/ 294136 w 294135"/>
                <a:gd name="connsiteY0" fmla="*/ 240280 h 242779"/>
                <a:gd name="connsiteX1" fmla="*/ 0 w 294135"/>
                <a:gd name="connsiteY1" fmla="*/ 240280 h 242779"/>
                <a:gd name="connsiteX2" fmla="*/ 0 w 294135"/>
                <a:gd name="connsiteY2" fmla="*/ 0 h 242779"/>
                <a:gd name="connsiteX3" fmla="*/ 294136 w 294135"/>
                <a:gd name="connsiteY3" fmla="*/ 0 h 242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135" h="242779">
                  <a:moveTo>
                    <a:pt x="294136" y="240280"/>
                  </a:moveTo>
                  <a:cubicBezTo>
                    <a:pt x="203593" y="246070"/>
                    <a:pt x="104948" y="239943"/>
                    <a:pt x="0" y="240280"/>
                  </a:cubicBezTo>
                  <a:lnTo>
                    <a:pt x="0" y="0"/>
                  </a:lnTo>
                  <a:cubicBezTo>
                    <a:pt x="92475" y="14392"/>
                    <a:pt x="191089" y="12917"/>
                    <a:pt x="294136" y="0"/>
                  </a:cubicBez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2" name="Bentuk Bebas: Bentuk 331">
              <a:extLst>
                <a:ext uri="{FF2B5EF4-FFF2-40B4-BE49-F238E27FC236}">
                  <a16:creationId xmlns:a16="http://schemas.microsoft.com/office/drawing/2014/main" id="{859CE895-F18F-4E48-A114-8165419E2C8B}"/>
                </a:ext>
              </a:extLst>
            </p:cNvPr>
            <p:cNvSpPr/>
            <p:nvPr/>
          </p:nvSpPr>
          <p:spPr>
            <a:xfrm>
              <a:off x="8608820" y="1913669"/>
              <a:ext cx="81789" cy="221999"/>
            </a:xfrm>
            <a:custGeom>
              <a:avLst/>
              <a:gdLst>
                <a:gd name="connsiteX0" fmla="*/ 55500 w 81789"/>
                <a:gd name="connsiteY0" fmla="*/ 81790 h 221999"/>
                <a:gd name="connsiteX1" fmla="*/ 69648 w 81789"/>
                <a:gd name="connsiteY1" fmla="*/ 59926 h 221999"/>
                <a:gd name="connsiteX2" fmla="*/ 55137 w 81789"/>
                <a:gd name="connsiteY2" fmla="*/ 25952 h 221999"/>
                <a:gd name="connsiteX3" fmla="*/ 45990 w 81789"/>
                <a:gd name="connsiteY3" fmla="*/ 33342 h 221999"/>
                <a:gd name="connsiteX4" fmla="*/ 53231 w 81789"/>
                <a:gd name="connsiteY4" fmla="*/ 22151 h 221999"/>
                <a:gd name="connsiteX5" fmla="*/ 40895 w 81789"/>
                <a:gd name="connsiteY5" fmla="*/ 0 h 221999"/>
                <a:gd name="connsiteX6" fmla="*/ 3051 w 81789"/>
                <a:gd name="connsiteY6" fmla="*/ 92043 h 221999"/>
                <a:gd name="connsiteX7" fmla="*/ 21201 w 81789"/>
                <a:gd name="connsiteY7" fmla="*/ 120096 h 221999"/>
                <a:gd name="connsiteX8" fmla="*/ 1107 w 81789"/>
                <a:gd name="connsiteY8" fmla="*/ 103866 h 221999"/>
                <a:gd name="connsiteX9" fmla="*/ 0 w 81789"/>
                <a:gd name="connsiteY9" fmla="*/ 120496 h 221999"/>
                <a:gd name="connsiteX10" fmla="*/ 40895 w 81789"/>
                <a:gd name="connsiteY10" fmla="*/ 221999 h 221999"/>
                <a:gd name="connsiteX11" fmla="*/ 81790 w 81789"/>
                <a:gd name="connsiteY11" fmla="*/ 120496 h 221999"/>
                <a:gd name="connsiteX12" fmla="*/ 72437 w 81789"/>
                <a:gd name="connsiteY12" fmla="*/ 68116 h 22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789" h="221999">
                  <a:moveTo>
                    <a:pt x="55500" y="81790"/>
                  </a:moveTo>
                  <a:lnTo>
                    <a:pt x="69648" y="59926"/>
                  </a:lnTo>
                  <a:cubicBezTo>
                    <a:pt x="65453" y="48341"/>
                    <a:pt x="60608" y="37000"/>
                    <a:pt x="55137" y="25952"/>
                  </a:cubicBezTo>
                  <a:lnTo>
                    <a:pt x="45990" y="33342"/>
                  </a:lnTo>
                  <a:lnTo>
                    <a:pt x="53231" y="22151"/>
                  </a:lnTo>
                  <a:cubicBezTo>
                    <a:pt x="46328" y="8565"/>
                    <a:pt x="40895" y="0"/>
                    <a:pt x="40895" y="0"/>
                  </a:cubicBezTo>
                  <a:cubicBezTo>
                    <a:pt x="23471" y="28478"/>
                    <a:pt x="10691" y="59545"/>
                    <a:pt x="3051" y="92043"/>
                  </a:cubicBezTo>
                  <a:lnTo>
                    <a:pt x="21201" y="120096"/>
                  </a:lnTo>
                  <a:lnTo>
                    <a:pt x="1107" y="103866"/>
                  </a:lnTo>
                  <a:cubicBezTo>
                    <a:pt x="388" y="109380"/>
                    <a:pt x="19" y="114932"/>
                    <a:pt x="0" y="120496"/>
                  </a:cubicBezTo>
                  <a:cubicBezTo>
                    <a:pt x="0" y="176553"/>
                    <a:pt x="18312" y="221999"/>
                    <a:pt x="40895" y="221999"/>
                  </a:cubicBezTo>
                  <a:cubicBezTo>
                    <a:pt x="63484" y="221999"/>
                    <a:pt x="81790" y="176553"/>
                    <a:pt x="81790" y="120496"/>
                  </a:cubicBezTo>
                  <a:cubicBezTo>
                    <a:pt x="81371" y="102659"/>
                    <a:pt x="78214" y="84991"/>
                    <a:pt x="72437" y="68116"/>
                  </a:cubicBez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3" name="Bentuk Bebas: Bentuk 332">
              <a:extLst>
                <a:ext uri="{FF2B5EF4-FFF2-40B4-BE49-F238E27FC236}">
                  <a16:creationId xmlns:a16="http://schemas.microsoft.com/office/drawing/2014/main" id="{1DF2CEE1-6D65-4998-9A06-7A66ED4724E9}"/>
                </a:ext>
              </a:extLst>
            </p:cNvPr>
            <p:cNvSpPr/>
            <p:nvPr/>
          </p:nvSpPr>
          <p:spPr>
            <a:xfrm>
              <a:off x="8649354" y="1975902"/>
              <a:ext cx="162602" cy="162602"/>
            </a:xfrm>
            <a:custGeom>
              <a:avLst/>
              <a:gdLst>
                <a:gd name="connsiteX0" fmla="*/ 115099 w 162602"/>
                <a:gd name="connsiteY0" fmla="*/ 68160 h 162602"/>
                <a:gd name="connsiteX1" fmla="*/ 140558 w 162602"/>
                <a:gd name="connsiteY1" fmla="*/ 62702 h 162602"/>
                <a:gd name="connsiteX2" fmla="*/ 154319 w 162602"/>
                <a:gd name="connsiteY2" fmla="*/ 28416 h 162602"/>
                <a:gd name="connsiteX3" fmla="*/ 142627 w 162602"/>
                <a:gd name="connsiteY3" fmla="*/ 27172 h 162602"/>
                <a:gd name="connsiteX4" fmla="*/ 155663 w 162602"/>
                <a:gd name="connsiteY4" fmla="*/ 24383 h 162602"/>
                <a:gd name="connsiteX5" fmla="*/ 162603 w 162602"/>
                <a:gd name="connsiteY5" fmla="*/ 0 h 162602"/>
                <a:gd name="connsiteX6" fmla="*/ 70760 w 162602"/>
                <a:gd name="connsiteY6" fmla="*/ 38319 h 162602"/>
                <a:gd name="connsiteX7" fmla="*/ 63757 w 162602"/>
                <a:gd name="connsiteY7" fmla="*/ 70992 h 162602"/>
                <a:gd name="connsiteX8" fmla="*/ 61025 w 162602"/>
                <a:gd name="connsiteY8" fmla="*/ 45303 h 162602"/>
                <a:gd name="connsiteX9" fmla="*/ 48484 w 162602"/>
                <a:gd name="connsiteY9" fmla="*/ 56281 h 162602"/>
                <a:gd name="connsiteX10" fmla="*/ 5625 w 162602"/>
                <a:gd name="connsiteY10" fmla="*/ 156977 h 162602"/>
                <a:gd name="connsiteX11" fmla="*/ 106321 w 162602"/>
                <a:gd name="connsiteY11" fmla="*/ 114113 h 162602"/>
                <a:gd name="connsiteX12" fmla="*/ 136744 w 162602"/>
                <a:gd name="connsiteY12" fmla="*/ 70461 h 162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2602" h="162602">
                  <a:moveTo>
                    <a:pt x="115099" y="68160"/>
                  </a:moveTo>
                  <a:lnTo>
                    <a:pt x="140558" y="62702"/>
                  </a:lnTo>
                  <a:cubicBezTo>
                    <a:pt x="145785" y="51542"/>
                    <a:pt x="150380" y="40095"/>
                    <a:pt x="154319" y="28416"/>
                  </a:cubicBezTo>
                  <a:lnTo>
                    <a:pt x="142627" y="27172"/>
                  </a:lnTo>
                  <a:lnTo>
                    <a:pt x="155663" y="24383"/>
                  </a:lnTo>
                  <a:cubicBezTo>
                    <a:pt x="160390" y="9891"/>
                    <a:pt x="162603" y="0"/>
                    <a:pt x="162603" y="0"/>
                  </a:cubicBezTo>
                  <a:cubicBezTo>
                    <a:pt x="130148" y="7809"/>
                    <a:pt x="99144" y="20744"/>
                    <a:pt x="70760" y="38319"/>
                  </a:cubicBezTo>
                  <a:lnTo>
                    <a:pt x="63757" y="70992"/>
                  </a:lnTo>
                  <a:lnTo>
                    <a:pt x="61025" y="45303"/>
                  </a:lnTo>
                  <a:cubicBezTo>
                    <a:pt x="56617" y="48698"/>
                    <a:pt x="52428" y="52361"/>
                    <a:pt x="48484" y="56281"/>
                  </a:cubicBezTo>
                  <a:cubicBezTo>
                    <a:pt x="8845" y="95926"/>
                    <a:pt x="-10342" y="141003"/>
                    <a:pt x="5625" y="156977"/>
                  </a:cubicBezTo>
                  <a:cubicBezTo>
                    <a:pt x="21600" y="172945"/>
                    <a:pt x="66677" y="153758"/>
                    <a:pt x="106321" y="114113"/>
                  </a:cubicBezTo>
                  <a:cubicBezTo>
                    <a:pt x="118632" y="101203"/>
                    <a:pt x="128891" y="86485"/>
                    <a:pt x="136744" y="70461"/>
                  </a:cubicBez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4" name="Bentuk Bebas: Bentuk 333">
              <a:extLst>
                <a:ext uri="{FF2B5EF4-FFF2-40B4-BE49-F238E27FC236}">
                  <a16:creationId xmlns:a16="http://schemas.microsoft.com/office/drawing/2014/main" id="{D25E5617-A024-43CC-9FDE-0F4F999B9EBD}"/>
                </a:ext>
              </a:extLst>
            </p:cNvPr>
            <p:cNvSpPr/>
            <p:nvPr/>
          </p:nvSpPr>
          <p:spPr>
            <a:xfrm>
              <a:off x="8581936" y="2104289"/>
              <a:ext cx="191813" cy="158326"/>
            </a:xfrm>
            <a:custGeom>
              <a:avLst/>
              <a:gdLst>
                <a:gd name="connsiteX0" fmla="*/ 191814 w 191813"/>
                <a:gd name="connsiteY0" fmla="*/ 156696 h 158326"/>
                <a:gd name="connsiteX1" fmla="*/ 0 w 191813"/>
                <a:gd name="connsiteY1" fmla="*/ 156696 h 158326"/>
                <a:gd name="connsiteX2" fmla="*/ 0 w 191813"/>
                <a:gd name="connsiteY2" fmla="*/ 0 h 158326"/>
                <a:gd name="connsiteX3" fmla="*/ 191814 w 191813"/>
                <a:gd name="connsiteY3" fmla="*/ 0 h 15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13" h="158326">
                  <a:moveTo>
                    <a:pt x="191814" y="156696"/>
                  </a:moveTo>
                  <a:cubicBezTo>
                    <a:pt x="132769" y="160472"/>
                    <a:pt x="68435" y="156477"/>
                    <a:pt x="0" y="156696"/>
                  </a:cubicBezTo>
                  <a:lnTo>
                    <a:pt x="0" y="0"/>
                  </a:lnTo>
                  <a:cubicBezTo>
                    <a:pt x="63627" y="8915"/>
                    <a:pt x="128186" y="8915"/>
                    <a:pt x="191814" y="0"/>
                  </a:cubicBez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5" name="Bentuk Bebas: Bentuk 334">
              <a:extLst>
                <a:ext uri="{FF2B5EF4-FFF2-40B4-BE49-F238E27FC236}">
                  <a16:creationId xmlns:a16="http://schemas.microsoft.com/office/drawing/2014/main" id="{C7CA7590-A710-4D79-AE07-2F78B4142B82}"/>
                </a:ext>
              </a:extLst>
            </p:cNvPr>
            <p:cNvSpPr/>
            <p:nvPr/>
          </p:nvSpPr>
          <p:spPr>
            <a:xfrm>
              <a:off x="8567919" y="2587006"/>
              <a:ext cx="169375" cy="139803"/>
            </a:xfrm>
            <a:custGeom>
              <a:avLst/>
              <a:gdLst>
                <a:gd name="connsiteX0" fmla="*/ 169375 w 169375"/>
                <a:gd name="connsiteY0" fmla="*/ 138365 h 139803"/>
                <a:gd name="connsiteX1" fmla="*/ 0 w 169375"/>
                <a:gd name="connsiteY1" fmla="*/ 138365 h 139803"/>
                <a:gd name="connsiteX2" fmla="*/ 0 w 169375"/>
                <a:gd name="connsiteY2" fmla="*/ 0 h 139803"/>
                <a:gd name="connsiteX3" fmla="*/ 169375 w 169375"/>
                <a:gd name="connsiteY3" fmla="*/ 0 h 13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375" h="139803">
                  <a:moveTo>
                    <a:pt x="169375" y="138365"/>
                  </a:moveTo>
                  <a:cubicBezTo>
                    <a:pt x="117239" y="141697"/>
                    <a:pt x="60433" y="138171"/>
                    <a:pt x="0" y="138365"/>
                  </a:cubicBezTo>
                  <a:lnTo>
                    <a:pt x="0" y="0"/>
                  </a:lnTo>
                  <a:cubicBezTo>
                    <a:pt x="56181" y="7871"/>
                    <a:pt x="113188" y="7871"/>
                    <a:pt x="169375" y="0"/>
                  </a:cubicBez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6" name="Bentuk Bebas: Bentuk 335">
              <a:extLst>
                <a:ext uri="{FF2B5EF4-FFF2-40B4-BE49-F238E27FC236}">
                  <a16:creationId xmlns:a16="http://schemas.microsoft.com/office/drawing/2014/main" id="{865426B3-269A-4BE9-81F1-3956439C5A27}"/>
                </a:ext>
              </a:extLst>
            </p:cNvPr>
            <p:cNvSpPr/>
            <p:nvPr/>
          </p:nvSpPr>
          <p:spPr>
            <a:xfrm>
              <a:off x="6755602" y="1791203"/>
              <a:ext cx="2279179" cy="63664"/>
            </a:xfrm>
            <a:custGeom>
              <a:avLst/>
              <a:gdLst>
                <a:gd name="connsiteX0" fmla="*/ 0 w 2279179"/>
                <a:gd name="connsiteY0" fmla="*/ 0 h 63664"/>
                <a:gd name="connsiteX1" fmla="*/ 2279179 w 2279179"/>
                <a:gd name="connsiteY1" fmla="*/ 0 h 63664"/>
                <a:gd name="connsiteX2" fmla="*/ 2279179 w 2279179"/>
                <a:gd name="connsiteY2" fmla="*/ 63664 h 63664"/>
                <a:gd name="connsiteX3" fmla="*/ 0 w 2279179"/>
                <a:gd name="connsiteY3" fmla="*/ 63664 h 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9179" h="63664">
                  <a:moveTo>
                    <a:pt x="0" y="0"/>
                  </a:moveTo>
                  <a:lnTo>
                    <a:pt x="2279179" y="0"/>
                  </a:lnTo>
                  <a:lnTo>
                    <a:pt x="2279179" y="63664"/>
                  </a:lnTo>
                  <a:lnTo>
                    <a:pt x="0" y="63664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7" name="Bentuk Bebas: Bentuk 336">
              <a:extLst>
                <a:ext uri="{FF2B5EF4-FFF2-40B4-BE49-F238E27FC236}">
                  <a16:creationId xmlns:a16="http://schemas.microsoft.com/office/drawing/2014/main" id="{A598650E-F6B6-4EF7-B376-404BC3D9535C}"/>
                </a:ext>
              </a:extLst>
            </p:cNvPr>
            <p:cNvSpPr/>
            <p:nvPr/>
          </p:nvSpPr>
          <p:spPr>
            <a:xfrm>
              <a:off x="6755602" y="2243221"/>
              <a:ext cx="2279179" cy="63664"/>
            </a:xfrm>
            <a:custGeom>
              <a:avLst/>
              <a:gdLst>
                <a:gd name="connsiteX0" fmla="*/ 0 w 2279179"/>
                <a:gd name="connsiteY0" fmla="*/ 0 h 63664"/>
                <a:gd name="connsiteX1" fmla="*/ 2279179 w 2279179"/>
                <a:gd name="connsiteY1" fmla="*/ 0 h 63664"/>
                <a:gd name="connsiteX2" fmla="*/ 2279179 w 2279179"/>
                <a:gd name="connsiteY2" fmla="*/ 63664 h 63664"/>
                <a:gd name="connsiteX3" fmla="*/ 0 w 2279179"/>
                <a:gd name="connsiteY3" fmla="*/ 63664 h 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9179" h="63664">
                  <a:moveTo>
                    <a:pt x="0" y="0"/>
                  </a:moveTo>
                  <a:lnTo>
                    <a:pt x="2279179" y="0"/>
                  </a:lnTo>
                  <a:lnTo>
                    <a:pt x="2279179" y="63664"/>
                  </a:lnTo>
                  <a:lnTo>
                    <a:pt x="0" y="63664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8" name="Bentuk Bebas: Bentuk 337">
              <a:extLst>
                <a:ext uri="{FF2B5EF4-FFF2-40B4-BE49-F238E27FC236}">
                  <a16:creationId xmlns:a16="http://schemas.microsoft.com/office/drawing/2014/main" id="{F2D43F89-7D13-492F-BCFB-C48924E581B3}"/>
                </a:ext>
              </a:extLst>
            </p:cNvPr>
            <p:cNvSpPr/>
            <p:nvPr/>
          </p:nvSpPr>
          <p:spPr>
            <a:xfrm>
              <a:off x="6755602" y="2695234"/>
              <a:ext cx="2279179" cy="63664"/>
            </a:xfrm>
            <a:custGeom>
              <a:avLst/>
              <a:gdLst>
                <a:gd name="connsiteX0" fmla="*/ 0 w 2279179"/>
                <a:gd name="connsiteY0" fmla="*/ 0 h 63664"/>
                <a:gd name="connsiteX1" fmla="*/ 2279179 w 2279179"/>
                <a:gd name="connsiteY1" fmla="*/ 0 h 63664"/>
                <a:gd name="connsiteX2" fmla="*/ 2279179 w 2279179"/>
                <a:gd name="connsiteY2" fmla="*/ 63664 h 63664"/>
                <a:gd name="connsiteX3" fmla="*/ 0 w 2279179"/>
                <a:gd name="connsiteY3" fmla="*/ 63664 h 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9179" h="63664">
                  <a:moveTo>
                    <a:pt x="0" y="0"/>
                  </a:moveTo>
                  <a:lnTo>
                    <a:pt x="2279179" y="0"/>
                  </a:lnTo>
                  <a:lnTo>
                    <a:pt x="2279179" y="63664"/>
                  </a:lnTo>
                  <a:lnTo>
                    <a:pt x="0" y="63664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9" name="Bentuk Bebas: Bentuk 338">
              <a:extLst>
                <a:ext uri="{FF2B5EF4-FFF2-40B4-BE49-F238E27FC236}">
                  <a16:creationId xmlns:a16="http://schemas.microsoft.com/office/drawing/2014/main" id="{8A6EF3A5-1417-49CB-B89A-FA3F32A093EC}"/>
                </a:ext>
              </a:extLst>
            </p:cNvPr>
            <p:cNvSpPr/>
            <p:nvPr/>
          </p:nvSpPr>
          <p:spPr>
            <a:xfrm>
              <a:off x="8525469" y="2383281"/>
              <a:ext cx="254657" cy="254657"/>
            </a:xfrm>
            <a:custGeom>
              <a:avLst/>
              <a:gdLst>
                <a:gd name="connsiteX0" fmla="*/ 254657 w 254657"/>
                <a:gd name="connsiteY0" fmla="*/ 127329 h 254657"/>
                <a:gd name="connsiteX1" fmla="*/ 127329 w 254657"/>
                <a:gd name="connsiteY1" fmla="*/ 254658 h 254657"/>
                <a:gd name="connsiteX2" fmla="*/ 0 w 254657"/>
                <a:gd name="connsiteY2" fmla="*/ 127329 h 254657"/>
                <a:gd name="connsiteX3" fmla="*/ 127329 w 254657"/>
                <a:gd name="connsiteY3" fmla="*/ 0 h 254657"/>
                <a:gd name="connsiteX4" fmla="*/ 254657 w 254657"/>
                <a:gd name="connsiteY4" fmla="*/ 127329 h 25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57" h="254657">
                  <a:moveTo>
                    <a:pt x="254657" y="127329"/>
                  </a:moveTo>
                  <a:cubicBezTo>
                    <a:pt x="254657" y="197651"/>
                    <a:pt x="197650" y="254658"/>
                    <a:pt x="127329" y="254658"/>
                  </a:cubicBezTo>
                  <a:cubicBezTo>
                    <a:pt x="57007" y="254658"/>
                    <a:pt x="0" y="197651"/>
                    <a:pt x="0" y="127329"/>
                  </a:cubicBezTo>
                  <a:cubicBezTo>
                    <a:pt x="0" y="57007"/>
                    <a:pt x="57007" y="0"/>
                    <a:pt x="127329" y="0"/>
                  </a:cubicBezTo>
                  <a:cubicBezTo>
                    <a:pt x="197650" y="0"/>
                    <a:pt x="254657" y="57007"/>
                    <a:pt x="254657" y="127329"/>
                  </a:cubicBez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0" name="Bentuk Bebas: Bentuk 339">
              <a:extLst>
                <a:ext uri="{FF2B5EF4-FFF2-40B4-BE49-F238E27FC236}">
                  <a16:creationId xmlns:a16="http://schemas.microsoft.com/office/drawing/2014/main" id="{F234F35C-B867-41C5-8F79-DD278C83583E}"/>
                </a:ext>
              </a:extLst>
            </p:cNvPr>
            <p:cNvSpPr/>
            <p:nvPr/>
          </p:nvSpPr>
          <p:spPr>
            <a:xfrm>
              <a:off x="8550935" y="2408747"/>
              <a:ext cx="203725" cy="203725"/>
            </a:xfrm>
            <a:custGeom>
              <a:avLst/>
              <a:gdLst>
                <a:gd name="connsiteX0" fmla="*/ 203726 w 203725"/>
                <a:gd name="connsiteY0" fmla="*/ 101863 h 203725"/>
                <a:gd name="connsiteX1" fmla="*/ 101863 w 203725"/>
                <a:gd name="connsiteY1" fmla="*/ 203726 h 203725"/>
                <a:gd name="connsiteX2" fmla="*/ 0 w 203725"/>
                <a:gd name="connsiteY2" fmla="*/ 101863 h 203725"/>
                <a:gd name="connsiteX3" fmla="*/ 101863 w 203725"/>
                <a:gd name="connsiteY3" fmla="*/ 0 h 203725"/>
                <a:gd name="connsiteX4" fmla="*/ 203726 w 203725"/>
                <a:gd name="connsiteY4" fmla="*/ 101863 h 20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725" h="203725">
                  <a:moveTo>
                    <a:pt x="203726" y="101863"/>
                  </a:moveTo>
                  <a:cubicBezTo>
                    <a:pt x="203726" y="158120"/>
                    <a:pt x="158120" y="203726"/>
                    <a:pt x="101863" y="203726"/>
                  </a:cubicBezTo>
                  <a:cubicBezTo>
                    <a:pt x="45605" y="203726"/>
                    <a:pt x="0" y="158120"/>
                    <a:pt x="0" y="101863"/>
                  </a:cubicBezTo>
                  <a:cubicBezTo>
                    <a:pt x="0" y="45606"/>
                    <a:pt x="45605" y="0"/>
                    <a:pt x="101863" y="0"/>
                  </a:cubicBezTo>
                  <a:cubicBezTo>
                    <a:pt x="158120" y="0"/>
                    <a:pt x="203726" y="45606"/>
                    <a:pt x="203726" y="101863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1" name="Bentuk Bebas: Bentuk 340">
              <a:extLst>
                <a:ext uri="{FF2B5EF4-FFF2-40B4-BE49-F238E27FC236}">
                  <a16:creationId xmlns:a16="http://schemas.microsoft.com/office/drawing/2014/main" id="{E6015286-146D-4D36-BBD2-945312816AAD}"/>
                </a:ext>
              </a:extLst>
            </p:cNvPr>
            <p:cNvSpPr/>
            <p:nvPr/>
          </p:nvSpPr>
          <p:spPr>
            <a:xfrm>
              <a:off x="8627332" y="2485144"/>
              <a:ext cx="50931" cy="50931"/>
            </a:xfrm>
            <a:custGeom>
              <a:avLst/>
              <a:gdLst>
                <a:gd name="connsiteX0" fmla="*/ 50931 w 50931"/>
                <a:gd name="connsiteY0" fmla="*/ 25466 h 50931"/>
                <a:gd name="connsiteX1" fmla="*/ 25466 w 50931"/>
                <a:gd name="connsiteY1" fmla="*/ 50931 h 50931"/>
                <a:gd name="connsiteX2" fmla="*/ 0 w 50931"/>
                <a:gd name="connsiteY2" fmla="*/ 25466 h 50931"/>
                <a:gd name="connsiteX3" fmla="*/ 25466 w 50931"/>
                <a:gd name="connsiteY3" fmla="*/ 0 h 50931"/>
                <a:gd name="connsiteX4" fmla="*/ 50931 w 50931"/>
                <a:gd name="connsiteY4" fmla="*/ 25466 h 5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31" h="50931">
                  <a:moveTo>
                    <a:pt x="50931" y="25466"/>
                  </a:moveTo>
                  <a:cubicBezTo>
                    <a:pt x="50931" y="39530"/>
                    <a:pt x="39530" y="50931"/>
                    <a:pt x="25466" y="50931"/>
                  </a:cubicBezTo>
                  <a:cubicBezTo>
                    <a:pt x="11401" y="50931"/>
                    <a:pt x="0" y="39530"/>
                    <a:pt x="0" y="25466"/>
                  </a:cubicBezTo>
                  <a:cubicBezTo>
                    <a:pt x="0" y="11401"/>
                    <a:pt x="11401" y="0"/>
                    <a:pt x="25466" y="0"/>
                  </a:cubicBezTo>
                  <a:cubicBezTo>
                    <a:pt x="39530" y="0"/>
                    <a:pt x="50931" y="11401"/>
                    <a:pt x="50931" y="25466"/>
                  </a:cubicBez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2" name="Bentuk Bebas: Bentuk 341">
              <a:extLst>
                <a:ext uri="{FF2B5EF4-FFF2-40B4-BE49-F238E27FC236}">
                  <a16:creationId xmlns:a16="http://schemas.microsoft.com/office/drawing/2014/main" id="{79689A12-7BA4-457B-94C3-AF3D6454DBD7}"/>
                </a:ext>
              </a:extLst>
            </p:cNvPr>
            <p:cNvSpPr/>
            <p:nvPr/>
          </p:nvSpPr>
          <p:spPr>
            <a:xfrm rot="5400000">
              <a:off x="8684629" y="2459674"/>
              <a:ext cx="12732" cy="101862"/>
            </a:xfrm>
            <a:custGeom>
              <a:avLst/>
              <a:gdLst>
                <a:gd name="connsiteX0" fmla="*/ -159 w 12732"/>
                <a:gd name="connsiteY0" fmla="*/ -61 h 101862"/>
                <a:gd name="connsiteX1" fmla="*/ 12574 w 12732"/>
                <a:gd name="connsiteY1" fmla="*/ -61 h 101862"/>
                <a:gd name="connsiteX2" fmla="*/ 12574 w 12732"/>
                <a:gd name="connsiteY2" fmla="*/ 101802 h 101862"/>
                <a:gd name="connsiteX3" fmla="*/ -159 w 12732"/>
                <a:gd name="connsiteY3" fmla="*/ 101802 h 10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2" h="101862">
                  <a:moveTo>
                    <a:pt x="-159" y="-61"/>
                  </a:moveTo>
                  <a:lnTo>
                    <a:pt x="12574" y="-61"/>
                  </a:lnTo>
                  <a:lnTo>
                    <a:pt x="12574" y="101802"/>
                  </a:lnTo>
                  <a:lnTo>
                    <a:pt x="-159" y="101802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3" name="Bentuk Bebas: Bentuk 342">
              <a:extLst>
                <a:ext uri="{FF2B5EF4-FFF2-40B4-BE49-F238E27FC236}">
                  <a16:creationId xmlns:a16="http://schemas.microsoft.com/office/drawing/2014/main" id="{4BD690A7-8DC3-4317-BD1F-33A4F7DBF0E9}"/>
                </a:ext>
              </a:extLst>
            </p:cNvPr>
            <p:cNvSpPr/>
            <p:nvPr/>
          </p:nvSpPr>
          <p:spPr>
            <a:xfrm rot="10800000">
              <a:off x="8646410" y="2421476"/>
              <a:ext cx="12732" cy="101862"/>
            </a:xfrm>
            <a:custGeom>
              <a:avLst/>
              <a:gdLst>
                <a:gd name="connsiteX0" fmla="*/ -159 w 12732"/>
                <a:gd name="connsiteY0" fmla="*/ -61 h 101862"/>
                <a:gd name="connsiteX1" fmla="*/ 12574 w 12732"/>
                <a:gd name="connsiteY1" fmla="*/ -61 h 101862"/>
                <a:gd name="connsiteX2" fmla="*/ 12574 w 12732"/>
                <a:gd name="connsiteY2" fmla="*/ 101802 h 101862"/>
                <a:gd name="connsiteX3" fmla="*/ -159 w 12732"/>
                <a:gd name="connsiteY3" fmla="*/ 101802 h 10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2" h="101862">
                  <a:moveTo>
                    <a:pt x="-159" y="-61"/>
                  </a:moveTo>
                  <a:lnTo>
                    <a:pt x="12574" y="-61"/>
                  </a:lnTo>
                  <a:lnTo>
                    <a:pt x="12574" y="101802"/>
                  </a:lnTo>
                  <a:lnTo>
                    <a:pt x="-159" y="101802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4" name="Bentuk Bebas: Bentuk 343">
              <a:extLst>
                <a:ext uri="{FF2B5EF4-FFF2-40B4-BE49-F238E27FC236}">
                  <a16:creationId xmlns:a16="http://schemas.microsoft.com/office/drawing/2014/main" id="{AFCF10BF-38C9-430A-A95C-8550BB426E9A}"/>
                </a:ext>
              </a:extLst>
            </p:cNvPr>
            <p:cNvSpPr/>
            <p:nvPr/>
          </p:nvSpPr>
          <p:spPr>
            <a:xfrm>
              <a:off x="7832317" y="1932642"/>
              <a:ext cx="84247" cy="333478"/>
            </a:xfrm>
            <a:custGeom>
              <a:avLst/>
              <a:gdLst>
                <a:gd name="connsiteX0" fmla="*/ 0 w 84247"/>
                <a:gd name="connsiteY0" fmla="*/ 0 h 333478"/>
                <a:gd name="connsiteX1" fmla="*/ 84248 w 84247"/>
                <a:gd name="connsiteY1" fmla="*/ 0 h 333478"/>
                <a:gd name="connsiteX2" fmla="*/ 84248 w 84247"/>
                <a:gd name="connsiteY2" fmla="*/ 333479 h 333478"/>
                <a:gd name="connsiteX3" fmla="*/ 0 w 84247"/>
                <a:gd name="connsiteY3" fmla="*/ 333479 h 333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33478">
                  <a:moveTo>
                    <a:pt x="0" y="0"/>
                  </a:moveTo>
                  <a:lnTo>
                    <a:pt x="84248" y="0"/>
                  </a:lnTo>
                  <a:lnTo>
                    <a:pt x="84248" y="333479"/>
                  </a:lnTo>
                  <a:lnTo>
                    <a:pt x="0" y="333479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5" name="Bentuk Bebas: Bentuk 344">
              <a:extLst>
                <a:ext uri="{FF2B5EF4-FFF2-40B4-BE49-F238E27FC236}">
                  <a16:creationId xmlns:a16="http://schemas.microsoft.com/office/drawing/2014/main" id="{6864FAF1-DDE2-430B-A2F6-C1430FB50EF6}"/>
                </a:ext>
              </a:extLst>
            </p:cNvPr>
            <p:cNvSpPr/>
            <p:nvPr/>
          </p:nvSpPr>
          <p:spPr>
            <a:xfrm>
              <a:off x="7832317" y="1985297"/>
              <a:ext cx="84247" cy="38613"/>
            </a:xfrm>
            <a:custGeom>
              <a:avLst/>
              <a:gdLst>
                <a:gd name="connsiteX0" fmla="*/ 0 w 84247"/>
                <a:gd name="connsiteY0" fmla="*/ 0 h 38613"/>
                <a:gd name="connsiteX1" fmla="*/ 84248 w 84247"/>
                <a:gd name="connsiteY1" fmla="*/ 0 h 38613"/>
                <a:gd name="connsiteX2" fmla="*/ 84248 w 84247"/>
                <a:gd name="connsiteY2" fmla="*/ 38613 h 38613"/>
                <a:gd name="connsiteX3" fmla="*/ 0 w 84247"/>
                <a:gd name="connsiteY3" fmla="*/ 3861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0" y="0"/>
                  </a:moveTo>
                  <a:lnTo>
                    <a:pt x="84248" y="0"/>
                  </a:lnTo>
                  <a:lnTo>
                    <a:pt x="84248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6" name="Bentuk Bebas: Bentuk 345">
              <a:extLst>
                <a:ext uri="{FF2B5EF4-FFF2-40B4-BE49-F238E27FC236}">
                  <a16:creationId xmlns:a16="http://schemas.microsoft.com/office/drawing/2014/main" id="{B4BC6773-B644-4827-A65C-B6AA2A5C934E}"/>
                </a:ext>
              </a:extLst>
            </p:cNvPr>
            <p:cNvSpPr/>
            <p:nvPr/>
          </p:nvSpPr>
          <p:spPr>
            <a:xfrm>
              <a:off x="7832317" y="2153791"/>
              <a:ext cx="84247" cy="38613"/>
            </a:xfrm>
            <a:custGeom>
              <a:avLst/>
              <a:gdLst>
                <a:gd name="connsiteX0" fmla="*/ 0 w 84247"/>
                <a:gd name="connsiteY0" fmla="*/ 0 h 38613"/>
                <a:gd name="connsiteX1" fmla="*/ 84248 w 84247"/>
                <a:gd name="connsiteY1" fmla="*/ 0 h 38613"/>
                <a:gd name="connsiteX2" fmla="*/ 84248 w 84247"/>
                <a:gd name="connsiteY2" fmla="*/ 38613 h 38613"/>
                <a:gd name="connsiteX3" fmla="*/ 0 w 84247"/>
                <a:gd name="connsiteY3" fmla="*/ 3861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0" y="0"/>
                  </a:moveTo>
                  <a:lnTo>
                    <a:pt x="84248" y="0"/>
                  </a:lnTo>
                  <a:lnTo>
                    <a:pt x="84248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7" name="Bentuk Bebas: Bentuk 346">
              <a:extLst>
                <a:ext uri="{FF2B5EF4-FFF2-40B4-BE49-F238E27FC236}">
                  <a16:creationId xmlns:a16="http://schemas.microsoft.com/office/drawing/2014/main" id="{F8540A0B-7176-40EC-98DD-6B59B68B8D08}"/>
                </a:ext>
              </a:extLst>
            </p:cNvPr>
            <p:cNvSpPr/>
            <p:nvPr/>
          </p:nvSpPr>
          <p:spPr>
            <a:xfrm>
              <a:off x="7702437" y="1932642"/>
              <a:ext cx="84247" cy="333478"/>
            </a:xfrm>
            <a:custGeom>
              <a:avLst/>
              <a:gdLst>
                <a:gd name="connsiteX0" fmla="*/ 0 w 84247"/>
                <a:gd name="connsiteY0" fmla="*/ 0 h 333478"/>
                <a:gd name="connsiteX1" fmla="*/ 84247 w 84247"/>
                <a:gd name="connsiteY1" fmla="*/ 0 h 333478"/>
                <a:gd name="connsiteX2" fmla="*/ 84247 w 84247"/>
                <a:gd name="connsiteY2" fmla="*/ 333479 h 333478"/>
                <a:gd name="connsiteX3" fmla="*/ 0 w 84247"/>
                <a:gd name="connsiteY3" fmla="*/ 333479 h 333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33478">
                  <a:moveTo>
                    <a:pt x="0" y="0"/>
                  </a:moveTo>
                  <a:lnTo>
                    <a:pt x="84247" y="0"/>
                  </a:lnTo>
                  <a:lnTo>
                    <a:pt x="84247" y="333479"/>
                  </a:lnTo>
                  <a:lnTo>
                    <a:pt x="0" y="333479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8" name="Bentuk Bebas: Bentuk 347">
              <a:extLst>
                <a:ext uri="{FF2B5EF4-FFF2-40B4-BE49-F238E27FC236}">
                  <a16:creationId xmlns:a16="http://schemas.microsoft.com/office/drawing/2014/main" id="{7894A17F-3D2C-45A0-85C2-27BF412A5CE9}"/>
                </a:ext>
              </a:extLst>
            </p:cNvPr>
            <p:cNvSpPr/>
            <p:nvPr/>
          </p:nvSpPr>
          <p:spPr>
            <a:xfrm>
              <a:off x="7702437" y="1985297"/>
              <a:ext cx="84247" cy="38613"/>
            </a:xfrm>
            <a:custGeom>
              <a:avLst/>
              <a:gdLst>
                <a:gd name="connsiteX0" fmla="*/ 0 w 84247"/>
                <a:gd name="connsiteY0" fmla="*/ 0 h 38613"/>
                <a:gd name="connsiteX1" fmla="*/ 84247 w 84247"/>
                <a:gd name="connsiteY1" fmla="*/ 0 h 38613"/>
                <a:gd name="connsiteX2" fmla="*/ 84247 w 84247"/>
                <a:gd name="connsiteY2" fmla="*/ 38613 h 38613"/>
                <a:gd name="connsiteX3" fmla="*/ 0 w 84247"/>
                <a:gd name="connsiteY3" fmla="*/ 3861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9" name="Bentuk Bebas: Bentuk 348">
              <a:extLst>
                <a:ext uri="{FF2B5EF4-FFF2-40B4-BE49-F238E27FC236}">
                  <a16:creationId xmlns:a16="http://schemas.microsoft.com/office/drawing/2014/main" id="{CDD1A0D5-9573-4B04-92EF-D583655BC17A}"/>
                </a:ext>
              </a:extLst>
            </p:cNvPr>
            <p:cNvSpPr/>
            <p:nvPr/>
          </p:nvSpPr>
          <p:spPr>
            <a:xfrm>
              <a:off x="7702437" y="2153791"/>
              <a:ext cx="84247" cy="38613"/>
            </a:xfrm>
            <a:custGeom>
              <a:avLst/>
              <a:gdLst>
                <a:gd name="connsiteX0" fmla="*/ 0 w 84247"/>
                <a:gd name="connsiteY0" fmla="*/ 0 h 38613"/>
                <a:gd name="connsiteX1" fmla="*/ 84247 w 84247"/>
                <a:gd name="connsiteY1" fmla="*/ 0 h 38613"/>
                <a:gd name="connsiteX2" fmla="*/ 84247 w 84247"/>
                <a:gd name="connsiteY2" fmla="*/ 38613 h 38613"/>
                <a:gd name="connsiteX3" fmla="*/ 0 w 84247"/>
                <a:gd name="connsiteY3" fmla="*/ 3861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0" name="Bentuk Bebas: Bentuk 349">
              <a:extLst>
                <a:ext uri="{FF2B5EF4-FFF2-40B4-BE49-F238E27FC236}">
                  <a16:creationId xmlns:a16="http://schemas.microsoft.com/office/drawing/2014/main" id="{4BD555ED-4F01-43B8-8926-7B43D621B8D5}"/>
                </a:ext>
              </a:extLst>
            </p:cNvPr>
            <p:cNvSpPr/>
            <p:nvPr/>
          </p:nvSpPr>
          <p:spPr>
            <a:xfrm rot="-1580377">
              <a:off x="7983266" y="1932646"/>
              <a:ext cx="84247" cy="333478"/>
            </a:xfrm>
            <a:custGeom>
              <a:avLst/>
              <a:gdLst>
                <a:gd name="connsiteX0" fmla="*/ -159 w 84247"/>
                <a:gd name="connsiteY0" fmla="*/ -61 h 333478"/>
                <a:gd name="connsiteX1" fmla="*/ 84089 w 84247"/>
                <a:gd name="connsiteY1" fmla="*/ -61 h 333478"/>
                <a:gd name="connsiteX2" fmla="*/ 84089 w 84247"/>
                <a:gd name="connsiteY2" fmla="*/ 333418 h 333478"/>
                <a:gd name="connsiteX3" fmla="*/ -159 w 84247"/>
                <a:gd name="connsiteY3" fmla="*/ 333418 h 333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33478">
                  <a:moveTo>
                    <a:pt x="-159" y="-61"/>
                  </a:moveTo>
                  <a:lnTo>
                    <a:pt x="84089" y="-61"/>
                  </a:lnTo>
                  <a:lnTo>
                    <a:pt x="84089" y="333418"/>
                  </a:lnTo>
                  <a:lnTo>
                    <a:pt x="-159" y="333418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1" name="Bentuk Bebas: Bentuk 350">
              <a:extLst>
                <a:ext uri="{FF2B5EF4-FFF2-40B4-BE49-F238E27FC236}">
                  <a16:creationId xmlns:a16="http://schemas.microsoft.com/office/drawing/2014/main" id="{127C9BE9-5135-478E-8DA8-178B0555A798}"/>
                </a:ext>
              </a:extLst>
            </p:cNvPr>
            <p:cNvSpPr/>
            <p:nvPr/>
          </p:nvSpPr>
          <p:spPr>
            <a:xfrm rot="-1580377">
              <a:off x="7941212" y="1995140"/>
              <a:ext cx="84247" cy="38613"/>
            </a:xfrm>
            <a:custGeom>
              <a:avLst/>
              <a:gdLst>
                <a:gd name="connsiteX0" fmla="*/ -159 w 84247"/>
                <a:gd name="connsiteY0" fmla="*/ -61 h 38613"/>
                <a:gd name="connsiteX1" fmla="*/ 84089 w 84247"/>
                <a:gd name="connsiteY1" fmla="*/ -61 h 38613"/>
                <a:gd name="connsiteX2" fmla="*/ 84089 w 84247"/>
                <a:gd name="connsiteY2" fmla="*/ 38553 h 38613"/>
                <a:gd name="connsiteX3" fmla="*/ -159 w 84247"/>
                <a:gd name="connsiteY3" fmla="*/ 3855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-159" y="-61"/>
                  </a:moveTo>
                  <a:lnTo>
                    <a:pt x="84089" y="-61"/>
                  </a:lnTo>
                  <a:lnTo>
                    <a:pt x="84089" y="38553"/>
                  </a:lnTo>
                  <a:lnTo>
                    <a:pt x="-159" y="3855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2" name="Bentuk Bebas: Bentuk 351">
              <a:extLst>
                <a:ext uri="{FF2B5EF4-FFF2-40B4-BE49-F238E27FC236}">
                  <a16:creationId xmlns:a16="http://schemas.microsoft.com/office/drawing/2014/main" id="{1ABE12D7-A1CD-41C0-BC2C-6F26AC333C24}"/>
                </a:ext>
              </a:extLst>
            </p:cNvPr>
            <p:cNvSpPr/>
            <p:nvPr/>
          </p:nvSpPr>
          <p:spPr>
            <a:xfrm rot="-1580377">
              <a:off x="8015966" y="2146142"/>
              <a:ext cx="84247" cy="38613"/>
            </a:xfrm>
            <a:custGeom>
              <a:avLst/>
              <a:gdLst>
                <a:gd name="connsiteX0" fmla="*/ -159 w 84247"/>
                <a:gd name="connsiteY0" fmla="*/ -60 h 38613"/>
                <a:gd name="connsiteX1" fmla="*/ 84089 w 84247"/>
                <a:gd name="connsiteY1" fmla="*/ -60 h 38613"/>
                <a:gd name="connsiteX2" fmla="*/ 84089 w 84247"/>
                <a:gd name="connsiteY2" fmla="*/ 38553 h 38613"/>
                <a:gd name="connsiteX3" fmla="*/ -159 w 84247"/>
                <a:gd name="connsiteY3" fmla="*/ 3855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-159" y="-60"/>
                  </a:moveTo>
                  <a:lnTo>
                    <a:pt x="84089" y="-60"/>
                  </a:lnTo>
                  <a:lnTo>
                    <a:pt x="84089" y="38553"/>
                  </a:lnTo>
                  <a:lnTo>
                    <a:pt x="-159" y="3855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3" name="Bentuk Bebas: Bentuk 352">
              <a:extLst>
                <a:ext uri="{FF2B5EF4-FFF2-40B4-BE49-F238E27FC236}">
                  <a16:creationId xmlns:a16="http://schemas.microsoft.com/office/drawing/2014/main" id="{22292F2F-9EE7-42C8-9142-FFBC89CEE7ED}"/>
                </a:ext>
              </a:extLst>
            </p:cNvPr>
            <p:cNvSpPr/>
            <p:nvPr/>
          </p:nvSpPr>
          <p:spPr>
            <a:xfrm>
              <a:off x="7081079" y="2384662"/>
              <a:ext cx="84247" cy="333478"/>
            </a:xfrm>
            <a:custGeom>
              <a:avLst/>
              <a:gdLst>
                <a:gd name="connsiteX0" fmla="*/ 0 w 84247"/>
                <a:gd name="connsiteY0" fmla="*/ 0 h 333478"/>
                <a:gd name="connsiteX1" fmla="*/ 84247 w 84247"/>
                <a:gd name="connsiteY1" fmla="*/ 0 h 333478"/>
                <a:gd name="connsiteX2" fmla="*/ 84247 w 84247"/>
                <a:gd name="connsiteY2" fmla="*/ 333479 h 333478"/>
                <a:gd name="connsiteX3" fmla="*/ 0 w 84247"/>
                <a:gd name="connsiteY3" fmla="*/ 333479 h 333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33478">
                  <a:moveTo>
                    <a:pt x="0" y="0"/>
                  </a:moveTo>
                  <a:lnTo>
                    <a:pt x="84247" y="0"/>
                  </a:lnTo>
                  <a:lnTo>
                    <a:pt x="84247" y="333479"/>
                  </a:lnTo>
                  <a:lnTo>
                    <a:pt x="0" y="333479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4" name="Bentuk Bebas: Bentuk 353">
              <a:extLst>
                <a:ext uri="{FF2B5EF4-FFF2-40B4-BE49-F238E27FC236}">
                  <a16:creationId xmlns:a16="http://schemas.microsoft.com/office/drawing/2014/main" id="{886F0C49-5325-4B2E-B861-A89E1DEFF086}"/>
                </a:ext>
              </a:extLst>
            </p:cNvPr>
            <p:cNvSpPr/>
            <p:nvPr/>
          </p:nvSpPr>
          <p:spPr>
            <a:xfrm>
              <a:off x="7081079" y="2437317"/>
              <a:ext cx="84247" cy="38613"/>
            </a:xfrm>
            <a:custGeom>
              <a:avLst/>
              <a:gdLst>
                <a:gd name="connsiteX0" fmla="*/ 0 w 84247"/>
                <a:gd name="connsiteY0" fmla="*/ 0 h 38613"/>
                <a:gd name="connsiteX1" fmla="*/ 84247 w 84247"/>
                <a:gd name="connsiteY1" fmla="*/ 0 h 38613"/>
                <a:gd name="connsiteX2" fmla="*/ 84247 w 84247"/>
                <a:gd name="connsiteY2" fmla="*/ 38613 h 38613"/>
                <a:gd name="connsiteX3" fmla="*/ 0 w 84247"/>
                <a:gd name="connsiteY3" fmla="*/ 3861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5" name="Bentuk Bebas: Bentuk 354">
              <a:extLst>
                <a:ext uri="{FF2B5EF4-FFF2-40B4-BE49-F238E27FC236}">
                  <a16:creationId xmlns:a16="http://schemas.microsoft.com/office/drawing/2014/main" id="{038460AF-6CD4-430B-9EAC-47C28B17564D}"/>
                </a:ext>
              </a:extLst>
            </p:cNvPr>
            <p:cNvSpPr/>
            <p:nvPr/>
          </p:nvSpPr>
          <p:spPr>
            <a:xfrm>
              <a:off x="7081079" y="2605810"/>
              <a:ext cx="84247" cy="38613"/>
            </a:xfrm>
            <a:custGeom>
              <a:avLst/>
              <a:gdLst>
                <a:gd name="connsiteX0" fmla="*/ 0 w 84247"/>
                <a:gd name="connsiteY0" fmla="*/ 0 h 38613"/>
                <a:gd name="connsiteX1" fmla="*/ 84247 w 84247"/>
                <a:gd name="connsiteY1" fmla="*/ 0 h 38613"/>
                <a:gd name="connsiteX2" fmla="*/ 84247 w 84247"/>
                <a:gd name="connsiteY2" fmla="*/ 38613 h 38613"/>
                <a:gd name="connsiteX3" fmla="*/ 0 w 84247"/>
                <a:gd name="connsiteY3" fmla="*/ 3861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6" name="Bentuk Bebas: Bentuk 355">
              <a:extLst>
                <a:ext uri="{FF2B5EF4-FFF2-40B4-BE49-F238E27FC236}">
                  <a16:creationId xmlns:a16="http://schemas.microsoft.com/office/drawing/2014/main" id="{3FE6CE24-C973-45E2-A077-4436AE81E85E}"/>
                </a:ext>
              </a:extLst>
            </p:cNvPr>
            <p:cNvSpPr/>
            <p:nvPr/>
          </p:nvSpPr>
          <p:spPr>
            <a:xfrm>
              <a:off x="6951198" y="2384662"/>
              <a:ext cx="84247" cy="333478"/>
            </a:xfrm>
            <a:custGeom>
              <a:avLst/>
              <a:gdLst>
                <a:gd name="connsiteX0" fmla="*/ 0 w 84247"/>
                <a:gd name="connsiteY0" fmla="*/ 0 h 333478"/>
                <a:gd name="connsiteX1" fmla="*/ 84247 w 84247"/>
                <a:gd name="connsiteY1" fmla="*/ 0 h 333478"/>
                <a:gd name="connsiteX2" fmla="*/ 84247 w 84247"/>
                <a:gd name="connsiteY2" fmla="*/ 333479 h 333478"/>
                <a:gd name="connsiteX3" fmla="*/ 0 w 84247"/>
                <a:gd name="connsiteY3" fmla="*/ 333479 h 333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33478">
                  <a:moveTo>
                    <a:pt x="0" y="0"/>
                  </a:moveTo>
                  <a:lnTo>
                    <a:pt x="84247" y="0"/>
                  </a:lnTo>
                  <a:lnTo>
                    <a:pt x="84247" y="333479"/>
                  </a:lnTo>
                  <a:lnTo>
                    <a:pt x="0" y="333479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7" name="Bentuk Bebas: Bentuk 356">
              <a:extLst>
                <a:ext uri="{FF2B5EF4-FFF2-40B4-BE49-F238E27FC236}">
                  <a16:creationId xmlns:a16="http://schemas.microsoft.com/office/drawing/2014/main" id="{15F752BB-F360-49FD-A62F-D89DCD05CAA3}"/>
                </a:ext>
              </a:extLst>
            </p:cNvPr>
            <p:cNvSpPr/>
            <p:nvPr/>
          </p:nvSpPr>
          <p:spPr>
            <a:xfrm>
              <a:off x="6951198" y="2437317"/>
              <a:ext cx="84247" cy="38613"/>
            </a:xfrm>
            <a:custGeom>
              <a:avLst/>
              <a:gdLst>
                <a:gd name="connsiteX0" fmla="*/ 0 w 84247"/>
                <a:gd name="connsiteY0" fmla="*/ 0 h 38613"/>
                <a:gd name="connsiteX1" fmla="*/ 84247 w 84247"/>
                <a:gd name="connsiteY1" fmla="*/ 0 h 38613"/>
                <a:gd name="connsiteX2" fmla="*/ 84247 w 84247"/>
                <a:gd name="connsiteY2" fmla="*/ 38613 h 38613"/>
                <a:gd name="connsiteX3" fmla="*/ 0 w 84247"/>
                <a:gd name="connsiteY3" fmla="*/ 3861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8" name="Bentuk Bebas: Bentuk 357">
              <a:extLst>
                <a:ext uri="{FF2B5EF4-FFF2-40B4-BE49-F238E27FC236}">
                  <a16:creationId xmlns:a16="http://schemas.microsoft.com/office/drawing/2014/main" id="{FD7DDAEB-8CEC-43CD-9688-5A427633B719}"/>
                </a:ext>
              </a:extLst>
            </p:cNvPr>
            <p:cNvSpPr/>
            <p:nvPr/>
          </p:nvSpPr>
          <p:spPr>
            <a:xfrm>
              <a:off x="6951198" y="2605810"/>
              <a:ext cx="84247" cy="38613"/>
            </a:xfrm>
            <a:custGeom>
              <a:avLst/>
              <a:gdLst>
                <a:gd name="connsiteX0" fmla="*/ 0 w 84247"/>
                <a:gd name="connsiteY0" fmla="*/ 0 h 38613"/>
                <a:gd name="connsiteX1" fmla="*/ 84247 w 84247"/>
                <a:gd name="connsiteY1" fmla="*/ 0 h 38613"/>
                <a:gd name="connsiteX2" fmla="*/ 84247 w 84247"/>
                <a:gd name="connsiteY2" fmla="*/ 38613 h 38613"/>
                <a:gd name="connsiteX3" fmla="*/ 0 w 84247"/>
                <a:gd name="connsiteY3" fmla="*/ 3861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9" name="Bentuk Bebas: Bentuk 358">
              <a:extLst>
                <a:ext uri="{FF2B5EF4-FFF2-40B4-BE49-F238E27FC236}">
                  <a16:creationId xmlns:a16="http://schemas.microsoft.com/office/drawing/2014/main" id="{E5C0A2A3-7869-4C09-8404-ECDE7144086F}"/>
                </a:ext>
              </a:extLst>
            </p:cNvPr>
            <p:cNvSpPr/>
            <p:nvPr/>
          </p:nvSpPr>
          <p:spPr>
            <a:xfrm rot="-1580377">
              <a:off x="7232027" y="2384659"/>
              <a:ext cx="84247" cy="333478"/>
            </a:xfrm>
            <a:custGeom>
              <a:avLst/>
              <a:gdLst>
                <a:gd name="connsiteX0" fmla="*/ -159 w 84247"/>
                <a:gd name="connsiteY0" fmla="*/ -61 h 333478"/>
                <a:gd name="connsiteX1" fmla="*/ 84089 w 84247"/>
                <a:gd name="connsiteY1" fmla="*/ -61 h 333478"/>
                <a:gd name="connsiteX2" fmla="*/ 84089 w 84247"/>
                <a:gd name="connsiteY2" fmla="*/ 333418 h 333478"/>
                <a:gd name="connsiteX3" fmla="*/ -159 w 84247"/>
                <a:gd name="connsiteY3" fmla="*/ 333418 h 333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33478">
                  <a:moveTo>
                    <a:pt x="-159" y="-61"/>
                  </a:moveTo>
                  <a:lnTo>
                    <a:pt x="84089" y="-61"/>
                  </a:lnTo>
                  <a:lnTo>
                    <a:pt x="84089" y="333418"/>
                  </a:lnTo>
                  <a:lnTo>
                    <a:pt x="-159" y="333418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0" name="Bentuk Bebas: Bentuk 359">
              <a:extLst>
                <a:ext uri="{FF2B5EF4-FFF2-40B4-BE49-F238E27FC236}">
                  <a16:creationId xmlns:a16="http://schemas.microsoft.com/office/drawing/2014/main" id="{C2342418-D845-4FA1-8D58-8A0E615DEFF2}"/>
                </a:ext>
              </a:extLst>
            </p:cNvPr>
            <p:cNvSpPr/>
            <p:nvPr/>
          </p:nvSpPr>
          <p:spPr>
            <a:xfrm rot="-1580377">
              <a:off x="7189972" y="2447153"/>
              <a:ext cx="84247" cy="38613"/>
            </a:xfrm>
            <a:custGeom>
              <a:avLst/>
              <a:gdLst>
                <a:gd name="connsiteX0" fmla="*/ -159 w 84247"/>
                <a:gd name="connsiteY0" fmla="*/ -60 h 38613"/>
                <a:gd name="connsiteX1" fmla="*/ 84089 w 84247"/>
                <a:gd name="connsiteY1" fmla="*/ -60 h 38613"/>
                <a:gd name="connsiteX2" fmla="*/ 84089 w 84247"/>
                <a:gd name="connsiteY2" fmla="*/ 38553 h 38613"/>
                <a:gd name="connsiteX3" fmla="*/ -159 w 84247"/>
                <a:gd name="connsiteY3" fmla="*/ 3855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-159" y="-60"/>
                  </a:moveTo>
                  <a:lnTo>
                    <a:pt x="84089" y="-60"/>
                  </a:lnTo>
                  <a:lnTo>
                    <a:pt x="84089" y="38553"/>
                  </a:lnTo>
                  <a:lnTo>
                    <a:pt x="-159" y="3855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1" name="Bentuk Bebas: Bentuk 360">
              <a:extLst>
                <a:ext uri="{FF2B5EF4-FFF2-40B4-BE49-F238E27FC236}">
                  <a16:creationId xmlns:a16="http://schemas.microsoft.com/office/drawing/2014/main" id="{235F6E92-2175-4595-BBF9-3CFDD9B92E37}"/>
                </a:ext>
              </a:extLst>
            </p:cNvPr>
            <p:cNvSpPr/>
            <p:nvPr/>
          </p:nvSpPr>
          <p:spPr>
            <a:xfrm rot="-1580377">
              <a:off x="7264732" y="2598153"/>
              <a:ext cx="84247" cy="38613"/>
            </a:xfrm>
            <a:custGeom>
              <a:avLst/>
              <a:gdLst>
                <a:gd name="connsiteX0" fmla="*/ -159 w 84247"/>
                <a:gd name="connsiteY0" fmla="*/ -61 h 38613"/>
                <a:gd name="connsiteX1" fmla="*/ 84089 w 84247"/>
                <a:gd name="connsiteY1" fmla="*/ -61 h 38613"/>
                <a:gd name="connsiteX2" fmla="*/ 84089 w 84247"/>
                <a:gd name="connsiteY2" fmla="*/ 38553 h 38613"/>
                <a:gd name="connsiteX3" fmla="*/ -159 w 84247"/>
                <a:gd name="connsiteY3" fmla="*/ 3855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-159" y="-61"/>
                  </a:moveTo>
                  <a:lnTo>
                    <a:pt x="84089" y="-61"/>
                  </a:lnTo>
                  <a:lnTo>
                    <a:pt x="84089" y="38553"/>
                  </a:lnTo>
                  <a:lnTo>
                    <a:pt x="-159" y="3855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2" name="Bentuk Bebas: Bentuk 361">
              <a:extLst>
                <a:ext uri="{FF2B5EF4-FFF2-40B4-BE49-F238E27FC236}">
                  <a16:creationId xmlns:a16="http://schemas.microsoft.com/office/drawing/2014/main" id="{00D2B50C-9C3C-423E-8EB3-1797D806FFA1}"/>
                </a:ext>
              </a:extLst>
            </p:cNvPr>
            <p:cNvSpPr/>
            <p:nvPr/>
          </p:nvSpPr>
          <p:spPr>
            <a:xfrm>
              <a:off x="7870518" y="2384662"/>
              <a:ext cx="84247" cy="333478"/>
            </a:xfrm>
            <a:custGeom>
              <a:avLst/>
              <a:gdLst>
                <a:gd name="connsiteX0" fmla="*/ 0 w 84247"/>
                <a:gd name="connsiteY0" fmla="*/ 0 h 333478"/>
                <a:gd name="connsiteX1" fmla="*/ 84247 w 84247"/>
                <a:gd name="connsiteY1" fmla="*/ 0 h 333478"/>
                <a:gd name="connsiteX2" fmla="*/ 84247 w 84247"/>
                <a:gd name="connsiteY2" fmla="*/ 333479 h 333478"/>
                <a:gd name="connsiteX3" fmla="*/ 0 w 84247"/>
                <a:gd name="connsiteY3" fmla="*/ 333479 h 333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33478">
                  <a:moveTo>
                    <a:pt x="0" y="0"/>
                  </a:moveTo>
                  <a:lnTo>
                    <a:pt x="84247" y="0"/>
                  </a:lnTo>
                  <a:lnTo>
                    <a:pt x="84247" y="333479"/>
                  </a:lnTo>
                  <a:lnTo>
                    <a:pt x="0" y="333479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3" name="Bentuk Bebas: Bentuk 362">
              <a:extLst>
                <a:ext uri="{FF2B5EF4-FFF2-40B4-BE49-F238E27FC236}">
                  <a16:creationId xmlns:a16="http://schemas.microsoft.com/office/drawing/2014/main" id="{F7C1C2D8-872D-421A-8EC6-C9F1523660BD}"/>
                </a:ext>
              </a:extLst>
            </p:cNvPr>
            <p:cNvSpPr/>
            <p:nvPr/>
          </p:nvSpPr>
          <p:spPr>
            <a:xfrm>
              <a:off x="7870518" y="2437317"/>
              <a:ext cx="84247" cy="38613"/>
            </a:xfrm>
            <a:custGeom>
              <a:avLst/>
              <a:gdLst>
                <a:gd name="connsiteX0" fmla="*/ 0 w 84247"/>
                <a:gd name="connsiteY0" fmla="*/ 0 h 38613"/>
                <a:gd name="connsiteX1" fmla="*/ 84247 w 84247"/>
                <a:gd name="connsiteY1" fmla="*/ 0 h 38613"/>
                <a:gd name="connsiteX2" fmla="*/ 84247 w 84247"/>
                <a:gd name="connsiteY2" fmla="*/ 38613 h 38613"/>
                <a:gd name="connsiteX3" fmla="*/ 0 w 84247"/>
                <a:gd name="connsiteY3" fmla="*/ 3861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4" name="Bentuk Bebas: Bentuk 363">
              <a:extLst>
                <a:ext uri="{FF2B5EF4-FFF2-40B4-BE49-F238E27FC236}">
                  <a16:creationId xmlns:a16="http://schemas.microsoft.com/office/drawing/2014/main" id="{67F0F277-BEDB-439E-AF25-38A1A9E989F4}"/>
                </a:ext>
              </a:extLst>
            </p:cNvPr>
            <p:cNvSpPr/>
            <p:nvPr/>
          </p:nvSpPr>
          <p:spPr>
            <a:xfrm>
              <a:off x="7870518" y="2605810"/>
              <a:ext cx="84247" cy="38613"/>
            </a:xfrm>
            <a:custGeom>
              <a:avLst/>
              <a:gdLst>
                <a:gd name="connsiteX0" fmla="*/ 0 w 84247"/>
                <a:gd name="connsiteY0" fmla="*/ 0 h 38613"/>
                <a:gd name="connsiteX1" fmla="*/ 84247 w 84247"/>
                <a:gd name="connsiteY1" fmla="*/ 0 h 38613"/>
                <a:gd name="connsiteX2" fmla="*/ 84247 w 84247"/>
                <a:gd name="connsiteY2" fmla="*/ 38613 h 38613"/>
                <a:gd name="connsiteX3" fmla="*/ 0 w 84247"/>
                <a:gd name="connsiteY3" fmla="*/ 3861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0" y="0"/>
                  </a:moveTo>
                  <a:lnTo>
                    <a:pt x="84247" y="0"/>
                  </a:lnTo>
                  <a:lnTo>
                    <a:pt x="84247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5" name="Bentuk Bebas: Bentuk 364">
              <a:extLst>
                <a:ext uri="{FF2B5EF4-FFF2-40B4-BE49-F238E27FC236}">
                  <a16:creationId xmlns:a16="http://schemas.microsoft.com/office/drawing/2014/main" id="{D94A66BB-0A08-47D7-B207-0F583EDBD983}"/>
                </a:ext>
              </a:extLst>
            </p:cNvPr>
            <p:cNvSpPr/>
            <p:nvPr/>
          </p:nvSpPr>
          <p:spPr>
            <a:xfrm>
              <a:off x="7740637" y="2384662"/>
              <a:ext cx="84247" cy="333478"/>
            </a:xfrm>
            <a:custGeom>
              <a:avLst/>
              <a:gdLst>
                <a:gd name="connsiteX0" fmla="*/ 0 w 84247"/>
                <a:gd name="connsiteY0" fmla="*/ 0 h 333478"/>
                <a:gd name="connsiteX1" fmla="*/ 84248 w 84247"/>
                <a:gd name="connsiteY1" fmla="*/ 0 h 333478"/>
                <a:gd name="connsiteX2" fmla="*/ 84248 w 84247"/>
                <a:gd name="connsiteY2" fmla="*/ 333479 h 333478"/>
                <a:gd name="connsiteX3" fmla="*/ 0 w 84247"/>
                <a:gd name="connsiteY3" fmla="*/ 333479 h 333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33478">
                  <a:moveTo>
                    <a:pt x="0" y="0"/>
                  </a:moveTo>
                  <a:lnTo>
                    <a:pt x="84248" y="0"/>
                  </a:lnTo>
                  <a:lnTo>
                    <a:pt x="84248" y="333479"/>
                  </a:lnTo>
                  <a:lnTo>
                    <a:pt x="0" y="333479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6" name="Bentuk Bebas: Bentuk 365">
              <a:extLst>
                <a:ext uri="{FF2B5EF4-FFF2-40B4-BE49-F238E27FC236}">
                  <a16:creationId xmlns:a16="http://schemas.microsoft.com/office/drawing/2014/main" id="{2936C402-1C8A-4552-AC54-5E17DF3C7E6F}"/>
                </a:ext>
              </a:extLst>
            </p:cNvPr>
            <p:cNvSpPr/>
            <p:nvPr/>
          </p:nvSpPr>
          <p:spPr>
            <a:xfrm>
              <a:off x="7740637" y="2437317"/>
              <a:ext cx="84247" cy="38613"/>
            </a:xfrm>
            <a:custGeom>
              <a:avLst/>
              <a:gdLst>
                <a:gd name="connsiteX0" fmla="*/ 0 w 84247"/>
                <a:gd name="connsiteY0" fmla="*/ 0 h 38613"/>
                <a:gd name="connsiteX1" fmla="*/ 84248 w 84247"/>
                <a:gd name="connsiteY1" fmla="*/ 0 h 38613"/>
                <a:gd name="connsiteX2" fmla="*/ 84248 w 84247"/>
                <a:gd name="connsiteY2" fmla="*/ 38613 h 38613"/>
                <a:gd name="connsiteX3" fmla="*/ 0 w 84247"/>
                <a:gd name="connsiteY3" fmla="*/ 3861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0" y="0"/>
                  </a:moveTo>
                  <a:lnTo>
                    <a:pt x="84248" y="0"/>
                  </a:lnTo>
                  <a:lnTo>
                    <a:pt x="84248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7" name="Bentuk Bebas: Bentuk 366">
              <a:extLst>
                <a:ext uri="{FF2B5EF4-FFF2-40B4-BE49-F238E27FC236}">
                  <a16:creationId xmlns:a16="http://schemas.microsoft.com/office/drawing/2014/main" id="{5CA98F8F-2F3D-4049-B852-680F79FB1A8B}"/>
                </a:ext>
              </a:extLst>
            </p:cNvPr>
            <p:cNvSpPr/>
            <p:nvPr/>
          </p:nvSpPr>
          <p:spPr>
            <a:xfrm>
              <a:off x="7740637" y="2605810"/>
              <a:ext cx="84247" cy="38613"/>
            </a:xfrm>
            <a:custGeom>
              <a:avLst/>
              <a:gdLst>
                <a:gd name="connsiteX0" fmla="*/ 0 w 84247"/>
                <a:gd name="connsiteY0" fmla="*/ 0 h 38613"/>
                <a:gd name="connsiteX1" fmla="*/ 84248 w 84247"/>
                <a:gd name="connsiteY1" fmla="*/ 0 h 38613"/>
                <a:gd name="connsiteX2" fmla="*/ 84248 w 84247"/>
                <a:gd name="connsiteY2" fmla="*/ 38613 h 38613"/>
                <a:gd name="connsiteX3" fmla="*/ 0 w 84247"/>
                <a:gd name="connsiteY3" fmla="*/ 3861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0" y="0"/>
                  </a:moveTo>
                  <a:lnTo>
                    <a:pt x="84248" y="0"/>
                  </a:lnTo>
                  <a:lnTo>
                    <a:pt x="84248" y="38613"/>
                  </a:lnTo>
                  <a:lnTo>
                    <a:pt x="0" y="3861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8" name="Bentuk Bebas: Bentuk 367">
              <a:extLst>
                <a:ext uri="{FF2B5EF4-FFF2-40B4-BE49-F238E27FC236}">
                  <a16:creationId xmlns:a16="http://schemas.microsoft.com/office/drawing/2014/main" id="{0B6832FD-169D-4B31-A91C-1BCF9A819835}"/>
                </a:ext>
              </a:extLst>
            </p:cNvPr>
            <p:cNvSpPr/>
            <p:nvPr/>
          </p:nvSpPr>
          <p:spPr>
            <a:xfrm rot="-1580377">
              <a:off x="8021464" y="2384653"/>
              <a:ext cx="84247" cy="333478"/>
            </a:xfrm>
            <a:custGeom>
              <a:avLst/>
              <a:gdLst>
                <a:gd name="connsiteX0" fmla="*/ -159 w 84247"/>
                <a:gd name="connsiteY0" fmla="*/ -61 h 333478"/>
                <a:gd name="connsiteX1" fmla="*/ 84089 w 84247"/>
                <a:gd name="connsiteY1" fmla="*/ -61 h 333478"/>
                <a:gd name="connsiteX2" fmla="*/ 84089 w 84247"/>
                <a:gd name="connsiteY2" fmla="*/ 333418 h 333478"/>
                <a:gd name="connsiteX3" fmla="*/ -159 w 84247"/>
                <a:gd name="connsiteY3" fmla="*/ 333418 h 333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33478">
                  <a:moveTo>
                    <a:pt x="-159" y="-61"/>
                  </a:moveTo>
                  <a:lnTo>
                    <a:pt x="84089" y="-61"/>
                  </a:lnTo>
                  <a:lnTo>
                    <a:pt x="84089" y="333418"/>
                  </a:lnTo>
                  <a:lnTo>
                    <a:pt x="-159" y="333418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9" name="Bentuk Bebas: Bentuk 368">
              <a:extLst>
                <a:ext uri="{FF2B5EF4-FFF2-40B4-BE49-F238E27FC236}">
                  <a16:creationId xmlns:a16="http://schemas.microsoft.com/office/drawing/2014/main" id="{10D21FCE-E292-4BD5-8373-6786B2EDAF14}"/>
                </a:ext>
              </a:extLst>
            </p:cNvPr>
            <p:cNvSpPr/>
            <p:nvPr/>
          </p:nvSpPr>
          <p:spPr>
            <a:xfrm rot="-1580377">
              <a:off x="7979410" y="2447154"/>
              <a:ext cx="84247" cy="38613"/>
            </a:xfrm>
            <a:custGeom>
              <a:avLst/>
              <a:gdLst>
                <a:gd name="connsiteX0" fmla="*/ -159 w 84247"/>
                <a:gd name="connsiteY0" fmla="*/ -60 h 38613"/>
                <a:gd name="connsiteX1" fmla="*/ 84089 w 84247"/>
                <a:gd name="connsiteY1" fmla="*/ -60 h 38613"/>
                <a:gd name="connsiteX2" fmla="*/ 84089 w 84247"/>
                <a:gd name="connsiteY2" fmla="*/ 38553 h 38613"/>
                <a:gd name="connsiteX3" fmla="*/ -159 w 84247"/>
                <a:gd name="connsiteY3" fmla="*/ 3855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-159" y="-60"/>
                  </a:moveTo>
                  <a:lnTo>
                    <a:pt x="84089" y="-60"/>
                  </a:lnTo>
                  <a:lnTo>
                    <a:pt x="84089" y="38553"/>
                  </a:lnTo>
                  <a:lnTo>
                    <a:pt x="-159" y="3855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0" name="Bentuk Bebas: Bentuk 369">
              <a:extLst>
                <a:ext uri="{FF2B5EF4-FFF2-40B4-BE49-F238E27FC236}">
                  <a16:creationId xmlns:a16="http://schemas.microsoft.com/office/drawing/2014/main" id="{A1748186-025C-427F-9C98-043367CE1C89}"/>
                </a:ext>
              </a:extLst>
            </p:cNvPr>
            <p:cNvSpPr/>
            <p:nvPr/>
          </p:nvSpPr>
          <p:spPr>
            <a:xfrm rot="-1580377">
              <a:off x="8054170" y="2598156"/>
              <a:ext cx="84247" cy="38613"/>
            </a:xfrm>
            <a:custGeom>
              <a:avLst/>
              <a:gdLst>
                <a:gd name="connsiteX0" fmla="*/ -159 w 84247"/>
                <a:gd name="connsiteY0" fmla="*/ -61 h 38613"/>
                <a:gd name="connsiteX1" fmla="*/ 84089 w 84247"/>
                <a:gd name="connsiteY1" fmla="*/ -61 h 38613"/>
                <a:gd name="connsiteX2" fmla="*/ 84089 w 84247"/>
                <a:gd name="connsiteY2" fmla="*/ 38553 h 38613"/>
                <a:gd name="connsiteX3" fmla="*/ -159 w 84247"/>
                <a:gd name="connsiteY3" fmla="*/ 38553 h 3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47" h="38613">
                  <a:moveTo>
                    <a:pt x="-159" y="-61"/>
                  </a:moveTo>
                  <a:lnTo>
                    <a:pt x="84089" y="-61"/>
                  </a:lnTo>
                  <a:lnTo>
                    <a:pt x="84089" y="38553"/>
                  </a:lnTo>
                  <a:lnTo>
                    <a:pt x="-159" y="38553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1" name="Bentuk Bebas: Bentuk 370">
              <a:extLst>
                <a:ext uri="{FF2B5EF4-FFF2-40B4-BE49-F238E27FC236}">
                  <a16:creationId xmlns:a16="http://schemas.microsoft.com/office/drawing/2014/main" id="{B7E2F778-6C10-4C8A-A802-C9D5CEB07D7A}"/>
                </a:ext>
              </a:extLst>
            </p:cNvPr>
            <p:cNvSpPr/>
            <p:nvPr/>
          </p:nvSpPr>
          <p:spPr>
            <a:xfrm>
              <a:off x="8521685" y="1479626"/>
              <a:ext cx="334836" cy="334836"/>
            </a:xfrm>
            <a:custGeom>
              <a:avLst/>
              <a:gdLst>
                <a:gd name="connsiteX0" fmla="*/ 0 w 334836"/>
                <a:gd name="connsiteY0" fmla="*/ 0 h 334836"/>
                <a:gd name="connsiteX1" fmla="*/ 334836 w 334836"/>
                <a:gd name="connsiteY1" fmla="*/ 0 h 334836"/>
                <a:gd name="connsiteX2" fmla="*/ 334836 w 334836"/>
                <a:gd name="connsiteY2" fmla="*/ 334836 h 334836"/>
                <a:gd name="connsiteX3" fmla="*/ 0 w 334836"/>
                <a:gd name="connsiteY3" fmla="*/ 334836 h 3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836" h="334836">
                  <a:moveTo>
                    <a:pt x="0" y="0"/>
                  </a:moveTo>
                  <a:lnTo>
                    <a:pt x="334836" y="0"/>
                  </a:lnTo>
                  <a:lnTo>
                    <a:pt x="334836" y="334836"/>
                  </a:lnTo>
                  <a:lnTo>
                    <a:pt x="0" y="334836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2" name="Bentuk Bebas: Bentuk 371">
              <a:extLst>
                <a:ext uri="{FF2B5EF4-FFF2-40B4-BE49-F238E27FC236}">
                  <a16:creationId xmlns:a16="http://schemas.microsoft.com/office/drawing/2014/main" id="{0695DA10-B75D-44C3-9196-2493BD3E165C}"/>
                </a:ext>
              </a:extLst>
            </p:cNvPr>
            <p:cNvSpPr/>
            <p:nvPr/>
          </p:nvSpPr>
          <p:spPr>
            <a:xfrm>
              <a:off x="8588657" y="1546594"/>
              <a:ext cx="200902" cy="200902"/>
            </a:xfrm>
            <a:custGeom>
              <a:avLst/>
              <a:gdLst>
                <a:gd name="connsiteX0" fmla="*/ 0 w 200902"/>
                <a:gd name="connsiteY0" fmla="*/ 0 h 200902"/>
                <a:gd name="connsiteX1" fmla="*/ 200902 w 200902"/>
                <a:gd name="connsiteY1" fmla="*/ 0 h 200902"/>
                <a:gd name="connsiteX2" fmla="*/ 200902 w 200902"/>
                <a:gd name="connsiteY2" fmla="*/ 200902 h 200902"/>
                <a:gd name="connsiteX3" fmla="*/ 0 w 200902"/>
                <a:gd name="connsiteY3" fmla="*/ 200902 h 20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902" h="200902">
                  <a:moveTo>
                    <a:pt x="0" y="0"/>
                  </a:moveTo>
                  <a:lnTo>
                    <a:pt x="200902" y="0"/>
                  </a:lnTo>
                  <a:lnTo>
                    <a:pt x="200902" y="200902"/>
                  </a:lnTo>
                  <a:lnTo>
                    <a:pt x="0" y="200902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3" name="Bentuk Bebas: Bentuk 372">
              <a:extLst>
                <a:ext uri="{FF2B5EF4-FFF2-40B4-BE49-F238E27FC236}">
                  <a16:creationId xmlns:a16="http://schemas.microsoft.com/office/drawing/2014/main" id="{80AF17B2-7D1F-472B-A043-C8A480AB8ED1}"/>
                </a:ext>
              </a:extLst>
            </p:cNvPr>
            <p:cNvSpPr/>
            <p:nvPr/>
          </p:nvSpPr>
          <p:spPr>
            <a:xfrm>
              <a:off x="8561611" y="1614029"/>
              <a:ext cx="170394" cy="147561"/>
            </a:xfrm>
            <a:custGeom>
              <a:avLst/>
              <a:gdLst>
                <a:gd name="connsiteX0" fmla="*/ 85197 w 170394"/>
                <a:gd name="connsiteY0" fmla="*/ 0 h 147561"/>
                <a:gd name="connsiteX1" fmla="*/ 127799 w 170394"/>
                <a:gd name="connsiteY1" fmla="*/ 73781 h 147561"/>
                <a:gd name="connsiteX2" fmla="*/ 170395 w 170394"/>
                <a:gd name="connsiteY2" fmla="*/ 147562 h 147561"/>
                <a:gd name="connsiteX3" fmla="*/ 85197 w 170394"/>
                <a:gd name="connsiteY3" fmla="*/ 147562 h 147561"/>
                <a:gd name="connsiteX4" fmla="*/ 0 w 170394"/>
                <a:gd name="connsiteY4" fmla="*/ 147562 h 147561"/>
                <a:gd name="connsiteX5" fmla="*/ 42602 w 170394"/>
                <a:gd name="connsiteY5" fmla="*/ 73781 h 147561"/>
                <a:gd name="connsiteX6" fmla="*/ 85197 w 170394"/>
                <a:gd name="connsiteY6" fmla="*/ 0 h 147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394" h="147561">
                  <a:moveTo>
                    <a:pt x="85197" y="0"/>
                  </a:moveTo>
                  <a:lnTo>
                    <a:pt x="127799" y="73781"/>
                  </a:lnTo>
                  <a:lnTo>
                    <a:pt x="170395" y="147562"/>
                  </a:lnTo>
                  <a:lnTo>
                    <a:pt x="85197" y="147562"/>
                  </a:lnTo>
                  <a:lnTo>
                    <a:pt x="0" y="147562"/>
                  </a:lnTo>
                  <a:lnTo>
                    <a:pt x="42602" y="73781"/>
                  </a:lnTo>
                  <a:lnTo>
                    <a:pt x="85197" y="0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4" name="Bentuk Bebas: Bentuk 373">
              <a:extLst>
                <a:ext uri="{FF2B5EF4-FFF2-40B4-BE49-F238E27FC236}">
                  <a16:creationId xmlns:a16="http://schemas.microsoft.com/office/drawing/2014/main" id="{1B9FF39F-74E9-4260-AB92-F7AC29378BEA}"/>
                </a:ext>
              </a:extLst>
            </p:cNvPr>
            <p:cNvSpPr/>
            <p:nvPr/>
          </p:nvSpPr>
          <p:spPr>
            <a:xfrm>
              <a:off x="8635629" y="1628128"/>
              <a:ext cx="170394" cy="147561"/>
            </a:xfrm>
            <a:custGeom>
              <a:avLst/>
              <a:gdLst>
                <a:gd name="connsiteX0" fmla="*/ 85197 w 170394"/>
                <a:gd name="connsiteY0" fmla="*/ 0 h 147561"/>
                <a:gd name="connsiteX1" fmla="*/ 127799 w 170394"/>
                <a:gd name="connsiteY1" fmla="*/ 73781 h 147561"/>
                <a:gd name="connsiteX2" fmla="*/ 170394 w 170394"/>
                <a:gd name="connsiteY2" fmla="*/ 147562 h 147561"/>
                <a:gd name="connsiteX3" fmla="*/ 85197 w 170394"/>
                <a:gd name="connsiteY3" fmla="*/ 147562 h 147561"/>
                <a:gd name="connsiteX4" fmla="*/ 0 w 170394"/>
                <a:gd name="connsiteY4" fmla="*/ 147562 h 147561"/>
                <a:gd name="connsiteX5" fmla="*/ 42602 w 170394"/>
                <a:gd name="connsiteY5" fmla="*/ 73781 h 147561"/>
                <a:gd name="connsiteX6" fmla="*/ 85197 w 170394"/>
                <a:gd name="connsiteY6" fmla="*/ 0 h 147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394" h="147561">
                  <a:moveTo>
                    <a:pt x="85197" y="0"/>
                  </a:moveTo>
                  <a:lnTo>
                    <a:pt x="127799" y="73781"/>
                  </a:lnTo>
                  <a:lnTo>
                    <a:pt x="170394" y="147562"/>
                  </a:lnTo>
                  <a:lnTo>
                    <a:pt x="85197" y="147562"/>
                  </a:lnTo>
                  <a:lnTo>
                    <a:pt x="0" y="147562"/>
                  </a:lnTo>
                  <a:lnTo>
                    <a:pt x="42602" y="73781"/>
                  </a:lnTo>
                  <a:lnTo>
                    <a:pt x="85197" y="0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5" name="Bentuk Bebas: Bentuk 374">
              <a:extLst>
                <a:ext uri="{FF2B5EF4-FFF2-40B4-BE49-F238E27FC236}">
                  <a16:creationId xmlns:a16="http://schemas.microsoft.com/office/drawing/2014/main" id="{8C03E81E-DF61-42B1-9B92-B0FA9D30147C}"/>
                </a:ext>
              </a:extLst>
            </p:cNvPr>
            <p:cNvSpPr/>
            <p:nvPr/>
          </p:nvSpPr>
          <p:spPr>
            <a:xfrm>
              <a:off x="8726114" y="1557167"/>
              <a:ext cx="49344" cy="49344"/>
            </a:xfrm>
            <a:custGeom>
              <a:avLst/>
              <a:gdLst>
                <a:gd name="connsiteX0" fmla="*/ 49344 w 49344"/>
                <a:gd name="connsiteY0" fmla="*/ 24672 h 49344"/>
                <a:gd name="connsiteX1" fmla="*/ 24672 w 49344"/>
                <a:gd name="connsiteY1" fmla="*/ 49344 h 49344"/>
                <a:gd name="connsiteX2" fmla="*/ 0 w 49344"/>
                <a:gd name="connsiteY2" fmla="*/ 24672 h 49344"/>
                <a:gd name="connsiteX3" fmla="*/ 24672 w 49344"/>
                <a:gd name="connsiteY3" fmla="*/ 0 h 49344"/>
                <a:gd name="connsiteX4" fmla="*/ 49344 w 49344"/>
                <a:gd name="connsiteY4" fmla="*/ 24672 h 4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44" h="49344">
                  <a:moveTo>
                    <a:pt x="49344" y="24672"/>
                  </a:moveTo>
                  <a:cubicBezTo>
                    <a:pt x="49344" y="38298"/>
                    <a:pt x="38298" y="49344"/>
                    <a:pt x="24672" y="49344"/>
                  </a:cubicBezTo>
                  <a:cubicBezTo>
                    <a:pt x="11046" y="49344"/>
                    <a:pt x="0" y="38298"/>
                    <a:pt x="0" y="24672"/>
                  </a:cubicBezTo>
                  <a:cubicBezTo>
                    <a:pt x="0" y="11046"/>
                    <a:pt x="11046" y="0"/>
                    <a:pt x="24672" y="0"/>
                  </a:cubicBezTo>
                  <a:cubicBezTo>
                    <a:pt x="38298" y="0"/>
                    <a:pt x="49344" y="11046"/>
                    <a:pt x="49344" y="24672"/>
                  </a:cubicBez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6" name="Bentuk Bebas: Bentuk 375">
              <a:extLst>
                <a:ext uri="{FF2B5EF4-FFF2-40B4-BE49-F238E27FC236}">
                  <a16:creationId xmlns:a16="http://schemas.microsoft.com/office/drawing/2014/main" id="{176780AF-844C-40B2-A0B5-9AFD442F41AA}"/>
                </a:ext>
              </a:extLst>
            </p:cNvPr>
            <p:cNvSpPr/>
            <p:nvPr/>
          </p:nvSpPr>
          <p:spPr>
            <a:xfrm>
              <a:off x="6828220" y="1479626"/>
              <a:ext cx="334836" cy="334836"/>
            </a:xfrm>
            <a:custGeom>
              <a:avLst/>
              <a:gdLst>
                <a:gd name="connsiteX0" fmla="*/ 0 w 334836"/>
                <a:gd name="connsiteY0" fmla="*/ 0 h 334836"/>
                <a:gd name="connsiteX1" fmla="*/ 334836 w 334836"/>
                <a:gd name="connsiteY1" fmla="*/ 0 h 334836"/>
                <a:gd name="connsiteX2" fmla="*/ 334836 w 334836"/>
                <a:gd name="connsiteY2" fmla="*/ 334836 h 334836"/>
                <a:gd name="connsiteX3" fmla="*/ 0 w 334836"/>
                <a:gd name="connsiteY3" fmla="*/ 334836 h 3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836" h="334836">
                  <a:moveTo>
                    <a:pt x="0" y="0"/>
                  </a:moveTo>
                  <a:lnTo>
                    <a:pt x="334836" y="0"/>
                  </a:lnTo>
                  <a:lnTo>
                    <a:pt x="334836" y="334836"/>
                  </a:lnTo>
                  <a:lnTo>
                    <a:pt x="0" y="334836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7" name="Bentuk Bebas: Bentuk 376">
              <a:extLst>
                <a:ext uri="{FF2B5EF4-FFF2-40B4-BE49-F238E27FC236}">
                  <a16:creationId xmlns:a16="http://schemas.microsoft.com/office/drawing/2014/main" id="{8ED6392A-F6CE-4324-8225-863EAB42074E}"/>
                </a:ext>
              </a:extLst>
            </p:cNvPr>
            <p:cNvSpPr/>
            <p:nvPr/>
          </p:nvSpPr>
          <p:spPr>
            <a:xfrm>
              <a:off x="6895186" y="1546594"/>
              <a:ext cx="200902" cy="200902"/>
            </a:xfrm>
            <a:custGeom>
              <a:avLst/>
              <a:gdLst>
                <a:gd name="connsiteX0" fmla="*/ 0 w 200902"/>
                <a:gd name="connsiteY0" fmla="*/ 0 h 200902"/>
                <a:gd name="connsiteX1" fmla="*/ 200902 w 200902"/>
                <a:gd name="connsiteY1" fmla="*/ 0 h 200902"/>
                <a:gd name="connsiteX2" fmla="*/ 200902 w 200902"/>
                <a:gd name="connsiteY2" fmla="*/ 200902 h 200902"/>
                <a:gd name="connsiteX3" fmla="*/ 0 w 200902"/>
                <a:gd name="connsiteY3" fmla="*/ 200902 h 20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902" h="200902">
                  <a:moveTo>
                    <a:pt x="0" y="0"/>
                  </a:moveTo>
                  <a:lnTo>
                    <a:pt x="200902" y="0"/>
                  </a:lnTo>
                  <a:lnTo>
                    <a:pt x="200902" y="200902"/>
                  </a:lnTo>
                  <a:lnTo>
                    <a:pt x="0" y="200902"/>
                  </a:lnTo>
                  <a:close/>
                </a:path>
              </a:pathLst>
            </a:custGeom>
            <a:solidFill>
              <a:srgbClr val="CCCCCC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8" name="Bentuk Bebas: Bentuk 377">
              <a:extLst>
                <a:ext uri="{FF2B5EF4-FFF2-40B4-BE49-F238E27FC236}">
                  <a16:creationId xmlns:a16="http://schemas.microsoft.com/office/drawing/2014/main" id="{45E7EA76-07B7-47E6-BAB3-C93B896BB5F4}"/>
                </a:ext>
              </a:extLst>
            </p:cNvPr>
            <p:cNvSpPr/>
            <p:nvPr/>
          </p:nvSpPr>
          <p:spPr>
            <a:xfrm>
              <a:off x="6868146" y="1614029"/>
              <a:ext cx="170394" cy="147561"/>
            </a:xfrm>
            <a:custGeom>
              <a:avLst/>
              <a:gdLst>
                <a:gd name="connsiteX0" fmla="*/ 85197 w 170394"/>
                <a:gd name="connsiteY0" fmla="*/ 0 h 147561"/>
                <a:gd name="connsiteX1" fmla="*/ 127793 w 170394"/>
                <a:gd name="connsiteY1" fmla="*/ 73781 h 147561"/>
                <a:gd name="connsiteX2" fmla="*/ 170394 w 170394"/>
                <a:gd name="connsiteY2" fmla="*/ 147562 h 147561"/>
                <a:gd name="connsiteX3" fmla="*/ 85197 w 170394"/>
                <a:gd name="connsiteY3" fmla="*/ 147562 h 147561"/>
                <a:gd name="connsiteX4" fmla="*/ 0 w 170394"/>
                <a:gd name="connsiteY4" fmla="*/ 147562 h 147561"/>
                <a:gd name="connsiteX5" fmla="*/ 42595 w 170394"/>
                <a:gd name="connsiteY5" fmla="*/ 73781 h 147561"/>
                <a:gd name="connsiteX6" fmla="*/ 85197 w 170394"/>
                <a:gd name="connsiteY6" fmla="*/ 0 h 147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394" h="147561">
                  <a:moveTo>
                    <a:pt x="85197" y="0"/>
                  </a:moveTo>
                  <a:lnTo>
                    <a:pt x="127793" y="73781"/>
                  </a:lnTo>
                  <a:lnTo>
                    <a:pt x="170394" y="147562"/>
                  </a:lnTo>
                  <a:lnTo>
                    <a:pt x="85197" y="147562"/>
                  </a:lnTo>
                  <a:lnTo>
                    <a:pt x="0" y="147562"/>
                  </a:lnTo>
                  <a:lnTo>
                    <a:pt x="42595" y="73781"/>
                  </a:lnTo>
                  <a:lnTo>
                    <a:pt x="85197" y="0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9" name="Bentuk Bebas: Bentuk 378">
              <a:extLst>
                <a:ext uri="{FF2B5EF4-FFF2-40B4-BE49-F238E27FC236}">
                  <a16:creationId xmlns:a16="http://schemas.microsoft.com/office/drawing/2014/main" id="{4DFBDEEF-1D9C-4CF4-8EC3-12372A8598F3}"/>
                </a:ext>
              </a:extLst>
            </p:cNvPr>
            <p:cNvSpPr/>
            <p:nvPr/>
          </p:nvSpPr>
          <p:spPr>
            <a:xfrm>
              <a:off x="6942164" y="1628128"/>
              <a:ext cx="170388" cy="147561"/>
            </a:xfrm>
            <a:custGeom>
              <a:avLst/>
              <a:gdLst>
                <a:gd name="connsiteX0" fmla="*/ 85197 w 170388"/>
                <a:gd name="connsiteY0" fmla="*/ 0 h 147561"/>
                <a:gd name="connsiteX1" fmla="*/ 127793 w 170388"/>
                <a:gd name="connsiteY1" fmla="*/ 73781 h 147561"/>
                <a:gd name="connsiteX2" fmla="*/ 170388 w 170388"/>
                <a:gd name="connsiteY2" fmla="*/ 147562 h 147561"/>
                <a:gd name="connsiteX3" fmla="*/ 85197 w 170388"/>
                <a:gd name="connsiteY3" fmla="*/ 147562 h 147561"/>
                <a:gd name="connsiteX4" fmla="*/ 0 w 170388"/>
                <a:gd name="connsiteY4" fmla="*/ 147562 h 147561"/>
                <a:gd name="connsiteX5" fmla="*/ 42595 w 170388"/>
                <a:gd name="connsiteY5" fmla="*/ 73781 h 147561"/>
                <a:gd name="connsiteX6" fmla="*/ 85197 w 170388"/>
                <a:gd name="connsiteY6" fmla="*/ 0 h 147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388" h="147561">
                  <a:moveTo>
                    <a:pt x="85197" y="0"/>
                  </a:moveTo>
                  <a:lnTo>
                    <a:pt x="127793" y="73781"/>
                  </a:lnTo>
                  <a:lnTo>
                    <a:pt x="170388" y="147562"/>
                  </a:lnTo>
                  <a:lnTo>
                    <a:pt x="85197" y="147562"/>
                  </a:lnTo>
                  <a:lnTo>
                    <a:pt x="0" y="147562"/>
                  </a:lnTo>
                  <a:lnTo>
                    <a:pt x="42595" y="73781"/>
                  </a:lnTo>
                  <a:lnTo>
                    <a:pt x="85197" y="0"/>
                  </a:ln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0" name="Bentuk Bebas: Bentuk 379">
              <a:extLst>
                <a:ext uri="{FF2B5EF4-FFF2-40B4-BE49-F238E27FC236}">
                  <a16:creationId xmlns:a16="http://schemas.microsoft.com/office/drawing/2014/main" id="{E12CE94B-A80D-470D-9AF4-C1259F43841C}"/>
                </a:ext>
              </a:extLst>
            </p:cNvPr>
            <p:cNvSpPr/>
            <p:nvPr/>
          </p:nvSpPr>
          <p:spPr>
            <a:xfrm>
              <a:off x="7032643" y="1557167"/>
              <a:ext cx="49344" cy="49344"/>
            </a:xfrm>
            <a:custGeom>
              <a:avLst/>
              <a:gdLst>
                <a:gd name="connsiteX0" fmla="*/ 49344 w 49344"/>
                <a:gd name="connsiteY0" fmla="*/ 24672 h 49344"/>
                <a:gd name="connsiteX1" fmla="*/ 24672 w 49344"/>
                <a:gd name="connsiteY1" fmla="*/ 49344 h 49344"/>
                <a:gd name="connsiteX2" fmla="*/ 0 w 49344"/>
                <a:gd name="connsiteY2" fmla="*/ 24672 h 49344"/>
                <a:gd name="connsiteX3" fmla="*/ 24672 w 49344"/>
                <a:gd name="connsiteY3" fmla="*/ 0 h 49344"/>
                <a:gd name="connsiteX4" fmla="*/ 49344 w 49344"/>
                <a:gd name="connsiteY4" fmla="*/ 24672 h 4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44" h="49344">
                  <a:moveTo>
                    <a:pt x="49344" y="24672"/>
                  </a:moveTo>
                  <a:cubicBezTo>
                    <a:pt x="49344" y="38298"/>
                    <a:pt x="38298" y="49344"/>
                    <a:pt x="24672" y="49344"/>
                  </a:cubicBezTo>
                  <a:cubicBezTo>
                    <a:pt x="11046" y="49344"/>
                    <a:pt x="0" y="38298"/>
                    <a:pt x="0" y="24672"/>
                  </a:cubicBezTo>
                  <a:cubicBezTo>
                    <a:pt x="0" y="11046"/>
                    <a:pt x="11046" y="0"/>
                    <a:pt x="24672" y="0"/>
                  </a:cubicBezTo>
                  <a:cubicBezTo>
                    <a:pt x="38298" y="0"/>
                    <a:pt x="49344" y="11046"/>
                    <a:pt x="49344" y="24672"/>
                  </a:cubicBez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7" name="Bentuk Bebas: Bentuk 396">
              <a:extLst>
                <a:ext uri="{FF2B5EF4-FFF2-40B4-BE49-F238E27FC236}">
                  <a16:creationId xmlns:a16="http://schemas.microsoft.com/office/drawing/2014/main" id="{DAD822D2-FE65-4329-92C7-A88CDC844A97}"/>
                </a:ext>
              </a:extLst>
            </p:cNvPr>
            <p:cNvSpPr/>
            <p:nvPr/>
          </p:nvSpPr>
          <p:spPr>
            <a:xfrm>
              <a:off x="7847443" y="3850740"/>
              <a:ext cx="76397" cy="76397"/>
            </a:xfrm>
            <a:custGeom>
              <a:avLst/>
              <a:gdLst>
                <a:gd name="connsiteX0" fmla="*/ 76397 w 76397"/>
                <a:gd name="connsiteY0" fmla="*/ 38198 h 76397"/>
                <a:gd name="connsiteX1" fmla="*/ 38199 w 76397"/>
                <a:gd name="connsiteY1" fmla="*/ 76397 h 76397"/>
                <a:gd name="connsiteX2" fmla="*/ 0 w 76397"/>
                <a:gd name="connsiteY2" fmla="*/ 38198 h 76397"/>
                <a:gd name="connsiteX3" fmla="*/ 38199 w 76397"/>
                <a:gd name="connsiteY3" fmla="*/ 0 h 76397"/>
                <a:gd name="connsiteX4" fmla="*/ 76397 w 76397"/>
                <a:gd name="connsiteY4" fmla="*/ 38198 h 7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397" h="76397">
                  <a:moveTo>
                    <a:pt x="76397" y="38198"/>
                  </a:moveTo>
                  <a:cubicBezTo>
                    <a:pt x="76397" y="59295"/>
                    <a:pt x="59295" y="76397"/>
                    <a:pt x="38199" y="76397"/>
                  </a:cubicBezTo>
                  <a:cubicBezTo>
                    <a:pt x="17102" y="76397"/>
                    <a:pt x="0" y="59295"/>
                    <a:pt x="0" y="38198"/>
                  </a:cubicBezTo>
                  <a:cubicBezTo>
                    <a:pt x="0" y="17102"/>
                    <a:pt x="17102" y="0"/>
                    <a:pt x="38199" y="0"/>
                  </a:cubicBezTo>
                  <a:cubicBezTo>
                    <a:pt x="59295" y="0"/>
                    <a:pt x="76397" y="17102"/>
                    <a:pt x="76397" y="38198"/>
                  </a:cubicBez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8" name="Bentuk Bebas: Bentuk 397">
              <a:extLst>
                <a:ext uri="{FF2B5EF4-FFF2-40B4-BE49-F238E27FC236}">
                  <a16:creationId xmlns:a16="http://schemas.microsoft.com/office/drawing/2014/main" id="{748274EC-CA3F-43D9-8CF9-5538E2B66374}"/>
                </a:ext>
              </a:extLst>
            </p:cNvPr>
            <p:cNvSpPr/>
            <p:nvPr/>
          </p:nvSpPr>
          <p:spPr>
            <a:xfrm>
              <a:off x="10664588" y="5451894"/>
              <a:ext cx="452000" cy="373098"/>
            </a:xfrm>
            <a:custGeom>
              <a:avLst/>
              <a:gdLst>
                <a:gd name="connsiteX0" fmla="*/ 452001 w 452000"/>
                <a:gd name="connsiteY0" fmla="*/ 369254 h 373098"/>
                <a:gd name="connsiteX1" fmla="*/ 0 w 452000"/>
                <a:gd name="connsiteY1" fmla="*/ 369254 h 373098"/>
                <a:gd name="connsiteX2" fmla="*/ 0 w 452000"/>
                <a:gd name="connsiteY2" fmla="*/ 0 h 373098"/>
                <a:gd name="connsiteX3" fmla="*/ 452001 w 452000"/>
                <a:gd name="connsiteY3" fmla="*/ 0 h 37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000" h="373098">
                  <a:moveTo>
                    <a:pt x="452001" y="369254"/>
                  </a:moveTo>
                  <a:cubicBezTo>
                    <a:pt x="312892" y="378157"/>
                    <a:pt x="161279" y="368735"/>
                    <a:pt x="0" y="369254"/>
                  </a:cubicBezTo>
                  <a:lnTo>
                    <a:pt x="0" y="0"/>
                  </a:lnTo>
                  <a:cubicBezTo>
                    <a:pt x="142110" y="22126"/>
                    <a:pt x="293666" y="19856"/>
                    <a:pt x="452001" y="0"/>
                  </a:cubicBez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9" name="Bentuk Bebas: Bentuk 398">
              <a:extLst>
                <a:ext uri="{FF2B5EF4-FFF2-40B4-BE49-F238E27FC236}">
                  <a16:creationId xmlns:a16="http://schemas.microsoft.com/office/drawing/2014/main" id="{BE19ABD2-D9DA-4CE0-B202-B4C0A503B58D}"/>
                </a:ext>
              </a:extLst>
            </p:cNvPr>
            <p:cNvSpPr/>
            <p:nvPr/>
          </p:nvSpPr>
          <p:spPr>
            <a:xfrm>
              <a:off x="10868312" y="4738860"/>
              <a:ext cx="38200" cy="746192"/>
            </a:xfrm>
            <a:custGeom>
              <a:avLst/>
              <a:gdLst>
                <a:gd name="connsiteX0" fmla="*/ 38200 w 38200"/>
                <a:gd name="connsiteY0" fmla="*/ 746193 h 746192"/>
                <a:gd name="connsiteX1" fmla="*/ 0 w 38200"/>
                <a:gd name="connsiteY1" fmla="*/ 746193 h 746192"/>
                <a:gd name="connsiteX2" fmla="*/ 12735 w 38200"/>
                <a:gd name="connsiteY2" fmla="*/ 0 h 746192"/>
                <a:gd name="connsiteX3" fmla="*/ 25465 w 38200"/>
                <a:gd name="connsiteY3" fmla="*/ 0 h 746192"/>
                <a:gd name="connsiteX4" fmla="*/ 38200 w 38200"/>
                <a:gd name="connsiteY4" fmla="*/ 746193 h 7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00" h="746192">
                  <a:moveTo>
                    <a:pt x="38200" y="746193"/>
                  </a:moveTo>
                  <a:lnTo>
                    <a:pt x="0" y="746193"/>
                  </a:lnTo>
                  <a:lnTo>
                    <a:pt x="12735" y="0"/>
                  </a:lnTo>
                  <a:lnTo>
                    <a:pt x="25465" y="0"/>
                  </a:lnTo>
                  <a:lnTo>
                    <a:pt x="38200" y="746193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0" name="Bentuk Bebas: Bentuk 399">
              <a:extLst>
                <a:ext uri="{FF2B5EF4-FFF2-40B4-BE49-F238E27FC236}">
                  <a16:creationId xmlns:a16="http://schemas.microsoft.com/office/drawing/2014/main" id="{FADDA403-AC74-48B5-A91E-1746B42629E1}"/>
                </a:ext>
              </a:extLst>
            </p:cNvPr>
            <p:cNvSpPr/>
            <p:nvPr/>
          </p:nvSpPr>
          <p:spPr>
            <a:xfrm>
              <a:off x="11040206" y="4743899"/>
              <a:ext cx="38200" cy="746199"/>
            </a:xfrm>
            <a:custGeom>
              <a:avLst/>
              <a:gdLst>
                <a:gd name="connsiteX0" fmla="*/ 38201 w 38200"/>
                <a:gd name="connsiteY0" fmla="*/ 746199 h 746199"/>
                <a:gd name="connsiteX1" fmla="*/ 0 w 38200"/>
                <a:gd name="connsiteY1" fmla="*/ 746199 h 746199"/>
                <a:gd name="connsiteX2" fmla="*/ 12736 w 38200"/>
                <a:gd name="connsiteY2" fmla="*/ 0 h 746199"/>
                <a:gd name="connsiteX3" fmla="*/ 25465 w 38200"/>
                <a:gd name="connsiteY3" fmla="*/ 0 h 746199"/>
                <a:gd name="connsiteX4" fmla="*/ 38201 w 38200"/>
                <a:gd name="connsiteY4" fmla="*/ 746199 h 7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00" h="746199">
                  <a:moveTo>
                    <a:pt x="38201" y="746199"/>
                  </a:moveTo>
                  <a:lnTo>
                    <a:pt x="0" y="746199"/>
                  </a:lnTo>
                  <a:lnTo>
                    <a:pt x="12736" y="0"/>
                  </a:lnTo>
                  <a:lnTo>
                    <a:pt x="25465" y="0"/>
                  </a:lnTo>
                  <a:lnTo>
                    <a:pt x="38201" y="746199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1" name="Bentuk Bebas: Bentuk 400">
              <a:extLst>
                <a:ext uri="{FF2B5EF4-FFF2-40B4-BE49-F238E27FC236}">
                  <a16:creationId xmlns:a16="http://schemas.microsoft.com/office/drawing/2014/main" id="{952E054E-8BEC-4BB3-8FA3-FF3D3B1F7511}"/>
                </a:ext>
              </a:extLst>
            </p:cNvPr>
            <p:cNvSpPr/>
            <p:nvPr/>
          </p:nvSpPr>
          <p:spPr>
            <a:xfrm>
              <a:off x="10715517" y="4743899"/>
              <a:ext cx="38200" cy="746199"/>
            </a:xfrm>
            <a:custGeom>
              <a:avLst/>
              <a:gdLst>
                <a:gd name="connsiteX0" fmla="*/ 38200 w 38200"/>
                <a:gd name="connsiteY0" fmla="*/ 746199 h 746199"/>
                <a:gd name="connsiteX1" fmla="*/ 0 w 38200"/>
                <a:gd name="connsiteY1" fmla="*/ 746199 h 746199"/>
                <a:gd name="connsiteX2" fmla="*/ 12735 w 38200"/>
                <a:gd name="connsiteY2" fmla="*/ 0 h 746199"/>
                <a:gd name="connsiteX3" fmla="*/ 25465 w 38200"/>
                <a:gd name="connsiteY3" fmla="*/ 0 h 746199"/>
                <a:gd name="connsiteX4" fmla="*/ 38200 w 38200"/>
                <a:gd name="connsiteY4" fmla="*/ 746199 h 7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00" h="746199">
                  <a:moveTo>
                    <a:pt x="38200" y="746199"/>
                  </a:moveTo>
                  <a:lnTo>
                    <a:pt x="0" y="746199"/>
                  </a:lnTo>
                  <a:lnTo>
                    <a:pt x="12735" y="0"/>
                  </a:lnTo>
                  <a:lnTo>
                    <a:pt x="25465" y="0"/>
                  </a:lnTo>
                  <a:lnTo>
                    <a:pt x="38200" y="746199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2" name="Bentuk Bebas: Bentuk 401">
              <a:extLst>
                <a:ext uri="{FF2B5EF4-FFF2-40B4-BE49-F238E27FC236}">
                  <a16:creationId xmlns:a16="http://schemas.microsoft.com/office/drawing/2014/main" id="{D19E7027-333F-430A-B54B-8D89C572E541}"/>
                </a:ext>
              </a:extLst>
            </p:cNvPr>
            <p:cNvSpPr/>
            <p:nvPr/>
          </p:nvSpPr>
          <p:spPr>
            <a:xfrm>
              <a:off x="10696417" y="3904858"/>
              <a:ext cx="356524" cy="967691"/>
            </a:xfrm>
            <a:custGeom>
              <a:avLst/>
              <a:gdLst>
                <a:gd name="connsiteX0" fmla="*/ 241924 w 356524"/>
                <a:gd name="connsiteY0" fmla="*/ 356519 h 967691"/>
                <a:gd name="connsiteX1" fmla="*/ 303570 w 356524"/>
                <a:gd name="connsiteY1" fmla="*/ 261219 h 967691"/>
                <a:gd name="connsiteX2" fmla="*/ 240324 w 356524"/>
                <a:gd name="connsiteY2" fmla="*/ 113132 h 967691"/>
                <a:gd name="connsiteX3" fmla="*/ 200454 w 356524"/>
                <a:gd name="connsiteY3" fmla="*/ 145336 h 967691"/>
                <a:gd name="connsiteX4" fmla="*/ 232027 w 356524"/>
                <a:gd name="connsiteY4" fmla="*/ 96539 h 967691"/>
                <a:gd name="connsiteX5" fmla="*/ 178259 w 356524"/>
                <a:gd name="connsiteY5" fmla="*/ 0 h 967691"/>
                <a:gd name="connsiteX6" fmla="*/ 13279 w 356524"/>
                <a:gd name="connsiteY6" fmla="*/ 401209 h 967691"/>
                <a:gd name="connsiteX7" fmla="*/ 92406 w 356524"/>
                <a:gd name="connsiteY7" fmla="*/ 523500 h 967691"/>
                <a:gd name="connsiteX8" fmla="*/ 4808 w 356524"/>
                <a:gd name="connsiteY8" fmla="*/ 452745 h 967691"/>
                <a:gd name="connsiteX9" fmla="*/ 0 w 356524"/>
                <a:gd name="connsiteY9" fmla="*/ 525226 h 967691"/>
                <a:gd name="connsiteX10" fmla="*/ 178259 w 356524"/>
                <a:gd name="connsiteY10" fmla="*/ 967692 h 967691"/>
                <a:gd name="connsiteX11" fmla="*/ 356525 w 356524"/>
                <a:gd name="connsiteY11" fmla="*/ 525226 h 967691"/>
                <a:gd name="connsiteX12" fmla="*/ 315761 w 356524"/>
                <a:gd name="connsiteY12" fmla="*/ 296899 h 967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524" h="967691">
                  <a:moveTo>
                    <a:pt x="241924" y="356519"/>
                  </a:moveTo>
                  <a:lnTo>
                    <a:pt x="303570" y="261219"/>
                  </a:lnTo>
                  <a:cubicBezTo>
                    <a:pt x="285314" y="210708"/>
                    <a:pt x="264182" y="161266"/>
                    <a:pt x="240324" y="113132"/>
                  </a:cubicBezTo>
                  <a:lnTo>
                    <a:pt x="200454" y="145336"/>
                  </a:lnTo>
                  <a:lnTo>
                    <a:pt x="232027" y="96539"/>
                  </a:lnTo>
                  <a:cubicBezTo>
                    <a:pt x="201936" y="37313"/>
                    <a:pt x="178259" y="0"/>
                    <a:pt x="178259" y="0"/>
                  </a:cubicBezTo>
                  <a:cubicBezTo>
                    <a:pt x="178259" y="0"/>
                    <a:pt x="54593" y="194878"/>
                    <a:pt x="13279" y="401209"/>
                  </a:cubicBezTo>
                  <a:lnTo>
                    <a:pt x="92406" y="523500"/>
                  </a:lnTo>
                  <a:lnTo>
                    <a:pt x="4808" y="452745"/>
                  </a:lnTo>
                  <a:cubicBezTo>
                    <a:pt x="1688" y="476784"/>
                    <a:pt x="81" y="500992"/>
                    <a:pt x="0" y="525226"/>
                  </a:cubicBezTo>
                  <a:cubicBezTo>
                    <a:pt x="0" y="769595"/>
                    <a:pt x="79814" y="967692"/>
                    <a:pt x="178259" y="967692"/>
                  </a:cubicBezTo>
                  <a:cubicBezTo>
                    <a:pt x="276686" y="967692"/>
                    <a:pt x="356525" y="769595"/>
                    <a:pt x="356525" y="525226"/>
                  </a:cubicBezTo>
                  <a:cubicBezTo>
                    <a:pt x="356525" y="449469"/>
                    <a:pt x="339394" y="370211"/>
                    <a:pt x="315761" y="296899"/>
                  </a:cubicBezTo>
                  <a:close/>
                </a:path>
              </a:pathLst>
            </a:custGeom>
            <a:solidFill>
              <a:srgbClr val="E6E6E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3" name="Bentuk Bebas: Bentuk 402">
              <a:extLst>
                <a:ext uri="{FF2B5EF4-FFF2-40B4-BE49-F238E27FC236}">
                  <a16:creationId xmlns:a16="http://schemas.microsoft.com/office/drawing/2014/main" id="{0EC014D3-3228-4E91-8D9F-ECFF1D09C24D}"/>
                </a:ext>
              </a:extLst>
            </p:cNvPr>
            <p:cNvSpPr/>
            <p:nvPr/>
          </p:nvSpPr>
          <p:spPr>
            <a:xfrm>
              <a:off x="10868312" y="3917588"/>
              <a:ext cx="356500" cy="967698"/>
            </a:xfrm>
            <a:custGeom>
              <a:avLst/>
              <a:gdLst>
                <a:gd name="connsiteX0" fmla="*/ 241900 w 356500"/>
                <a:gd name="connsiteY0" fmla="*/ 356519 h 967698"/>
                <a:gd name="connsiteX1" fmla="*/ 303607 w 356500"/>
                <a:gd name="connsiteY1" fmla="*/ 261225 h 967698"/>
                <a:gd name="connsiteX2" fmla="*/ 240337 w 356500"/>
                <a:gd name="connsiteY2" fmla="*/ 113132 h 967698"/>
                <a:gd name="connsiteX3" fmla="*/ 200448 w 356500"/>
                <a:gd name="connsiteY3" fmla="*/ 145336 h 967698"/>
                <a:gd name="connsiteX4" fmla="*/ 232021 w 356500"/>
                <a:gd name="connsiteY4" fmla="*/ 96545 h 967698"/>
                <a:gd name="connsiteX5" fmla="*/ 178253 w 356500"/>
                <a:gd name="connsiteY5" fmla="*/ 0 h 967698"/>
                <a:gd name="connsiteX6" fmla="*/ 13280 w 356500"/>
                <a:gd name="connsiteY6" fmla="*/ 401215 h 967698"/>
                <a:gd name="connsiteX7" fmla="*/ 92406 w 356500"/>
                <a:gd name="connsiteY7" fmla="*/ 523506 h 967698"/>
                <a:gd name="connsiteX8" fmla="*/ 4808 w 356500"/>
                <a:gd name="connsiteY8" fmla="*/ 452751 h 967698"/>
                <a:gd name="connsiteX9" fmla="*/ 0 w 356500"/>
                <a:gd name="connsiteY9" fmla="*/ 525232 h 967698"/>
                <a:gd name="connsiteX10" fmla="*/ 178253 w 356500"/>
                <a:gd name="connsiteY10" fmla="*/ 967698 h 967698"/>
                <a:gd name="connsiteX11" fmla="*/ 356501 w 356500"/>
                <a:gd name="connsiteY11" fmla="*/ 525232 h 967698"/>
                <a:gd name="connsiteX12" fmla="*/ 315737 w 356500"/>
                <a:gd name="connsiteY12" fmla="*/ 296899 h 967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500" h="967698">
                  <a:moveTo>
                    <a:pt x="241900" y="356519"/>
                  </a:moveTo>
                  <a:lnTo>
                    <a:pt x="303607" y="261225"/>
                  </a:lnTo>
                  <a:cubicBezTo>
                    <a:pt x="285289" y="210708"/>
                    <a:pt x="264157" y="161266"/>
                    <a:pt x="240337" y="113132"/>
                  </a:cubicBezTo>
                  <a:lnTo>
                    <a:pt x="200448" y="145336"/>
                  </a:lnTo>
                  <a:lnTo>
                    <a:pt x="232021" y="96545"/>
                  </a:lnTo>
                  <a:cubicBezTo>
                    <a:pt x="201949" y="37319"/>
                    <a:pt x="178253" y="0"/>
                    <a:pt x="178253" y="0"/>
                  </a:cubicBezTo>
                  <a:cubicBezTo>
                    <a:pt x="178253" y="0"/>
                    <a:pt x="54593" y="194878"/>
                    <a:pt x="13280" y="401215"/>
                  </a:cubicBezTo>
                  <a:lnTo>
                    <a:pt x="92406" y="523506"/>
                  </a:lnTo>
                  <a:lnTo>
                    <a:pt x="4808" y="452751"/>
                  </a:lnTo>
                  <a:cubicBezTo>
                    <a:pt x="1688" y="476784"/>
                    <a:pt x="81" y="500992"/>
                    <a:pt x="0" y="525232"/>
                  </a:cubicBezTo>
                  <a:cubicBezTo>
                    <a:pt x="0" y="769601"/>
                    <a:pt x="79808" y="967698"/>
                    <a:pt x="178253" y="967698"/>
                  </a:cubicBezTo>
                  <a:cubicBezTo>
                    <a:pt x="276724" y="967698"/>
                    <a:pt x="356501" y="769601"/>
                    <a:pt x="356501" y="525232"/>
                  </a:cubicBezTo>
                  <a:cubicBezTo>
                    <a:pt x="356501" y="449475"/>
                    <a:pt x="339370" y="370217"/>
                    <a:pt x="315737" y="296899"/>
                  </a:cubicBezTo>
                  <a:close/>
                </a:path>
              </a:pathLst>
            </a:custGeom>
            <a:solidFill>
              <a:srgbClr val="FFB50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4" name="Bentuk Bebas: Bentuk 403">
              <a:extLst>
                <a:ext uri="{FF2B5EF4-FFF2-40B4-BE49-F238E27FC236}">
                  <a16:creationId xmlns:a16="http://schemas.microsoft.com/office/drawing/2014/main" id="{F59CF85A-AFA9-492E-912D-C8747A0F4465}"/>
                </a:ext>
              </a:extLst>
            </p:cNvPr>
            <p:cNvSpPr/>
            <p:nvPr/>
          </p:nvSpPr>
          <p:spPr>
            <a:xfrm>
              <a:off x="10543622" y="3917588"/>
              <a:ext cx="356525" cy="967698"/>
            </a:xfrm>
            <a:custGeom>
              <a:avLst/>
              <a:gdLst>
                <a:gd name="connsiteX0" fmla="*/ 241925 w 356525"/>
                <a:gd name="connsiteY0" fmla="*/ 356519 h 967698"/>
                <a:gd name="connsiteX1" fmla="*/ 303589 w 356525"/>
                <a:gd name="connsiteY1" fmla="*/ 261225 h 967698"/>
                <a:gd name="connsiteX2" fmla="*/ 240330 w 356525"/>
                <a:gd name="connsiteY2" fmla="*/ 113132 h 967698"/>
                <a:gd name="connsiteX3" fmla="*/ 200454 w 356525"/>
                <a:gd name="connsiteY3" fmla="*/ 145336 h 967698"/>
                <a:gd name="connsiteX4" fmla="*/ 232027 w 356525"/>
                <a:gd name="connsiteY4" fmla="*/ 96545 h 967698"/>
                <a:gd name="connsiteX5" fmla="*/ 178260 w 356525"/>
                <a:gd name="connsiteY5" fmla="*/ 0 h 967698"/>
                <a:gd name="connsiteX6" fmla="*/ 13280 w 356525"/>
                <a:gd name="connsiteY6" fmla="*/ 401215 h 967698"/>
                <a:gd name="connsiteX7" fmla="*/ 92406 w 356525"/>
                <a:gd name="connsiteY7" fmla="*/ 523506 h 967698"/>
                <a:gd name="connsiteX8" fmla="*/ 4808 w 356525"/>
                <a:gd name="connsiteY8" fmla="*/ 452751 h 967698"/>
                <a:gd name="connsiteX9" fmla="*/ 0 w 356525"/>
                <a:gd name="connsiteY9" fmla="*/ 525232 h 967698"/>
                <a:gd name="connsiteX10" fmla="*/ 178260 w 356525"/>
                <a:gd name="connsiteY10" fmla="*/ 967698 h 967698"/>
                <a:gd name="connsiteX11" fmla="*/ 356525 w 356525"/>
                <a:gd name="connsiteY11" fmla="*/ 525232 h 967698"/>
                <a:gd name="connsiteX12" fmla="*/ 315743 w 356525"/>
                <a:gd name="connsiteY12" fmla="*/ 296899 h 967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525" h="967698">
                  <a:moveTo>
                    <a:pt x="241925" y="356519"/>
                  </a:moveTo>
                  <a:lnTo>
                    <a:pt x="303589" y="261225"/>
                  </a:lnTo>
                  <a:cubicBezTo>
                    <a:pt x="285301" y="210708"/>
                    <a:pt x="264182" y="161266"/>
                    <a:pt x="240330" y="113132"/>
                  </a:cubicBezTo>
                  <a:lnTo>
                    <a:pt x="200454" y="145336"/>
                  </a:lnTo>
                  <a:lnTo>
                    <a:pt x="232027" y="96545"/>
                  </a:lnTo>
                  <a:cubicBezTo>
                    <a:pt x="201936" y="37319"/>
                    <a:pt x="178260" y="0"/>
                    <a:pt x="178260" y="0"/>
                  </a:cubicBezTo>
                  <a:cubicBezTo>
                    <a:pt x="178260" y="0"/>
                    <a:pt x="54593" y="194878"/>
                    <a:pt x="13280" y="401215"/>
                  </a:cubicBezTo>
                  <a:lnTo>
                    <a:pt x="92406" y="523506"/>
                  </a:lnTo>
                  <a:lnTo>
                    <a:pt x="4808" y="452751"/>
                  </a:lnTo>
                  <a:cubicBezTo>
                    <a:pt x="1688" y="476784"/>
                    <a:pt x="81" y="500992"/>
                    <a:pt x="0" y="525232"/>
                  </a:cubicBezTo>
                  <a:cubicBezTo>
                    <a:pt x="0" y="769601"/>
                    <a:pt x="79814" y="967698"/>
                    <a:pt x="178260" y="967698"/>
                  </a:cubicBezTo>
                  <a:cubicBezTo>
                    <a:pt x="276711" y="967698"/>
                    <a:pt x="356525" y="769601"/>
                    <a:pt x="356525" y="525232"/>
                  </a:cubicBezTo>
                  <a:cubicBezTo>
                    <a:pt x="356525" y="449475"/>
                    <a:pt x="339382" y="370217"/>
                    <a:pt x="315743" y="296899"/>
                  </a:cubicBezTo>
                  <a:close/>
                </a:path>
              </a:pathLst>
            </a:custGeom>
            <a:solidFill>
              <a:srgbClr val="FFB50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5" name="Bentuk Bebas: Bentuk 404">
              <a:extLst>
                <a:ext uri="{FF2B5EF4-FFF2-40B4-BE49-F238E27FC236}">
                  <a16:creationId xmlns:a16="http://schemas.microsoft.com/office/drawing/2014/main" id="{27AD99C8-C768-4D55-964D-A445F4C07BDC}"/>
                </a:ext>
              </a:extLst>
            </p:cNvPr>
            <p:cNvSpPr/>
            <p:nvPr/>
          </p:nvSpPr>
          <p:spPr>
            <a:xfrm>
              <a:off x="7646249" y="3181459"/>
              <a:ext cx="367348" cy="21087"/>
            </a:xfrm>
            <a:custGeom>
              <a:avLst/>
              <a:gdLst>
                <a:gd name="connsiteX0" fmla="*/ 0 w 367348"/>
                <a:gd name="connsiteY0" fmla="*/ 0 h 21087"/>
                <a:gd name="connsiteX1" fmla="*/ 367349 w 367348"/>
                <a:gd name="connsiteY1" fmla="*/ 0 h 21087"/>
                <a:gd name="connsiteX2" fmla="*/ 367349 w 367348"/>
                <a:gd name="connsiteY2" fmla="*/ 21087 h 21087"/>
                <a:gd name="connsiteX3" fmla="*/ 0 w 367348"/>
                <a:gd name="connsiteY3" fmla="*/ 21087 h 2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348" h="21087">
                  <a:moveTo>
                    <a:pt x="0" y="0"/>
                  </a:moveTo>
                  <a:lnTo>
                    <a:pt x="367349" y="0"/>
                  </a:lnTo>
                  <a:lnTo>
                    <a:pt x="367349" y="21087"/>
                  </a:lnTo>
                  <a:lnTo>
                    <a:pt x="0" y="21087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6" name="Bentuk Bebas: Bentuk 405">
              <a:extLst>
                <a:ext uri="{FF2B5EF4-FFF2-40B4-BE49-F238E27FC236}">
                  <a16:creationId xmlns:a16="http://schemas.microsoft.com/office/drawing/2014/main" id="{5A89D820-F61E-43B0-B646-ECAC30FC3F08}"/>
                </a:ext>
              </a:extLst>
            </p:cNvPr>
            <p:cNvSpPr/>
            <p:nvPr/>
          </p:nvSpPr>
          <p:spPr>
            <a:xfrm>
              <a:off x="7646249" y="3258378"/>
              <a:ext cx="567266" cy="21087"/>
            </a:xfrm>
            <a:custGeom>
              <a:avLst/>
              <a:gdLst>
                <a:gd name="connsiteX0" fmla="*/ 0 w 567266"/>
                <a:gd name="connsiteY0" fmla="*/ 0 h 21087"/>
                <a:gd name="connsiteX1" fmla="*/ 567266 w 567266"/>
                <a:gd name="connsiteY1" fmla="*/ 0 h 21087"/>
                <a:gd name="connsiteX2" fmla="*/ 567266 w 567266"/>
                <a:gd name="connsiteY2" fmla="*/ 21087 h 21087"/>
                <a:gd name="connsiteX3" fmla="*/ 0 w 567266"/>
                <a:gd name="connsiteY3" fmla="*/ 21087 h 2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266" h="21087">
                  <a:moveTo>
                    <a:pt x="0" y="0"/>
                  </a:moveTo>
                  <a:lnTo>
                    <a:pt x="567266" y="0"/>
                  </a:lnTo>
                  <a:lnTo>
                    <a:pt x="567266" y="21087"/>
                  </a:lnTo>
                  <a:lnTo>
                    <a:pt x="0" y="21087"/>
                  </a:lnTo>
                  <a:close/>
                </a:path>
              </a:pathLst>
            </a:custGeom>
            <a:solidFill>
              <a:srgbClr val="FFB50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7" name="Bentuk Bebas: Bentuk 406">
              <a:extLst>
                <a:ext uri="{FF2B5EF4-FFF2-40B4-BE49-F238E27FC236}">
                  <a16:creationId xmlns:a16="http://schemas.microsoft.com/office/drawing/2014/main" id="{17F25F88-DA0E-4EEC-AA6E-00FD7A1C65CA}"/>
                </a:ext>
              </a:extLst>
            </p:cNvPr>
            <p:cNvSpPr/>
            <p:nvPr/>
          </p:nvSpPr>
          <p:spPr>
            <a:xfrm>
              <a:off x="7646249" y="3330846"/>
              <a:ext cx="462309" cy="21087"/>
            </a:xfrm>
            <a:custGeom>
              <a:avLst/>
              <a:gdLst>
                <a:gd name="connsiteX0" fmla="*/ 0 w 462309"/>
                <a:gd name="connsiteY0" fmla="*/ 0 h 21087"/>
                <a:gd name="connsiteX1" fmla="*/ 462309 w 462309"/>
                <a:gd name="connsiteY1" fmla="*/ 0 h 21087"/>
                <a:gd name="connsiteX2" fmla="*/ 462309 w 462309"/>
                <a:gd name="connsiteY2" fmla="*/ 21087 h 21087"/>
                <a:gd name="connsiteX3" fmla="*/ 0 w 462309"/>
                <a:gd name="connsiteY3" fmla="*/ 21087 h 2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309" h="21087">
                  <a:moveTo>
                    <a:pt x="0" y="0"/>
                  </a:moveTo>
                  <a:lnTo>
                    <a:pt x="462309" y="0"/>
                  </a:lnTo>
                  <a:lnTo>
                    <a:pt x="462309" y="21087"/>
                  </a:lnTo>
                  <a:lnTo>
                    <a:pt x="0" y="21087"/>
                  </a:lnTo>
                  <a:close/>
                </a:path>
              </a:pathLst>
            </a:custGeom>
            <a:solidFill>
              <a:srgbClr val="FFB50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8" name="Bentuk Bebas: Bentuk 407">
              <a:extLst>
                <a:ext uri="{FF2B5EF4-FFF2-40B4-BE49-F238E27FC236}">
                  <a16:creationId xmlns:a16="http://schemas.microsoft.com/office/drawing/2014/main" id="{2A031792-FA5F-4CFB-A2FF-F2F44BA6DD35}"/>
                </a:ext>
              </a:extLst>
            </p:cNvPr>
            <p:cNvSpPr/>
            <p:nvPr/>
          </p:nvSpPr>
          <p:spPr>
            <a:xfrm>
              <a:off x="7646249" y="3403045"/>
              <a:ext cx="269888" cy="21087"/>
            </a:xfrm>
            <a:custGeom>
              <a:avLst/>
              <a:gdLst>
                <a:gd name="connsiteX0" fmla="*/ 0 w 269888"/>
                <a:gd name="connsiteY0" fmla="*/ 0 h 21087"/>
                <a:gd name="connsiteX1" fmla="*/ 269889 w 269888"/>
                <a:gd name="connsiteY1" fmla="*/ 0 h 21087"/>
                <a:gd name="connsiteX2" fmla="*/ 269889 w 269888"/>
                <a:gd name="connsiteY2" fmla="*/ 21087 h 21087"/>
                <a:gd name="connsiteX3" fmla="*/ 0 w 269888"/>
                <a:gd name="connsiteY3" fmla="*/ 21087 h 2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888" h="21087">
                  <a:moveTo>
                    <a:pt x="0" y="0"/>
                  </a:moveTo>
                  <a:lnTo>
                    <a:pt x="269889" y="0"/>
                  </a:lnTo>
                  <a:lnTo>
                    <a:pt x="269889" y="21087"/>
                  </a:lnTo>
                  <a:lnTo>
                    <a:pt x="0" y="21087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9" name="Bentuk Bebas: Bentuk 408">
              <a:extLst>
                <a:ext uri="{FF2B5EF4-FFF2-40B4-BE49-F238E27FC236}">
                  <a16:creationId xmlns:a16="http://schemas.microsoft.com/office/drawing/2014/main" id="{B23CB7A3-3727-4174-8E9F-91B20BC901CF}"/>
                </a:ext>
              </a:extLst>
            </p:cNvPr>
            <p:cNvSpPr/>
            <p:nvPr/>
          </p:nvSpPr>
          <p:spPr>
            <a:xfrm>
              <a:off x="7646249" y="3475238"/>
              <a:ext cx="407332" cy="21087"/>
            </a:xfrm>
            <a:custGeom>
              <a:avLst/>
              <a:gdLst>
                <a:gd name="connsiteX0" fmla="*/ 0 w 407332"/>
                <a:gd name="connsiteY0" fmla="*/ 0 h 21087"/>
                <a:gd name="connsiteX1" fmla="*/ 407332 w 407332"/>
                <a:gd name="connsiteY1" fmla="*/ 0 h 21087"/>
                <a:gd name="connsiteX2" fmla="*/ 407332 w 407332"/>
                <a:gd name="connsiteY2" fmla="*/ 21087 h 21087"/>
                <a:gd name="connsiteX3" fmla="*/ 0 w 407332"/>
                <a:gd name="connsiteY3" fmla="*/ 21087 h 2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332" h="21087">
                  <a:moveTo>
                    <a:pt x="0" y="0"/>
                  </a:moveTo>
                  <a:lnTo>
                    <a:pt x="407332" y="0"/>
                  </a:lnTo>
                  <a:lnTo>
                    <a:pt x="407332" y="21087"/>
                  </a:lnTo>
                  <a:lnTo>
                    <a:pt x="0" y="21087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0" name="Bentuk Bebas: Bentuk 409">
              <a:extLst>
                <a:ext uri="{FF2B5EF4-FFF2-40B4-BE49-F238E27FC236}">
                  <a16:creationId xmlns:a16="http://schemas.microsoft.com/office/drawing/2014/main" id="{3D01ACDF-AF4E-4A1E-8BFB-2C3AD4B32E39}"/>
                </a:ext>
              </a:extLst>
            </p:cNvPr>
            <p:cNvSpPr/>
            <p:nvPr/>
          </p:nvSpPr>
          <p:spPr>
            <a:xfrm>
              <a:off x="7478818" y="3173963"/>
              <a:ext cx="44981" cy="44981"/>
            </a:xfrm>
            <a:custGeom>
              <a:avLst/>
              <a:gdLst>
                <a:gd name="connsiteX0" fmla="*/ 0 w 44981"/>
                <a:gd name="connsiteY0" fmla="*/ 0 h 44981"/>
                <a:gd name="connsiteX1" fmla="*/ 44981 w 44981"/>
                <a:gd name="connsiteY1" fmla="*/ 0 h 44981"/>
                <a:gd name="connsiteX2" fmla="*/ 44981 w 44981"/>
                <a:gd name="connsiteY2" fmla="*/ 44981 h 44981"/>
                <a:gd name="connsiteX3" fmla="*/ 0 w 44981"/>
                <a:gd name="connsiteY3" fmla="*/ 44981 h 4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81" h="44981">
                  <a:moveTo>
                    <a:pt x="0" y="0"/>
                  </a:moveTo>
                  <a:lnTo>
                    <a:pt x="44981" y="0"/>
                  </a:lnTo>
                  <a:lnTo>
                    <a:pt x="44981" y="44981"/>
                  </a:lnTo>
                  <a:lnTo>
                    <a:pt x="0" y="44981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1" name="Bentuk Bebas: Bentuk 410">
              <a:extLst>
                <a:ext uri="{FF2B5EF4-FFF2-40B4-BE49-F238E27FC236}">
                  <a16:creationId xmlns:a16="http://schemas.microsoft.com/office/drawing/2014/main" id="{FB7CC10A-E02A-4D02-8084-83123212999A}"/>
                </a:ext>
              </a:extLst>
            </p:cNvPr>
            <p:cNvSpPr/>
            <p:nvPr/>
          </p:nvSpPr>
          <p:spPr>
            <a:xfrm>
              <a:off x="7478818" y="3246430"/>
              <a:ext cx="44981" cy="44981"/>
            </a:xfrm>
            <a:custGeom>
              <a:avLst/>
              <a:gdLst>
                <a:gd name="connsiteX0" fmla="*/ 0 w 44981"/>
                <a:gd name="connsiteY0" fmla="*/ 0 h 44981"/>
                <a:gd name="connsiteX1" fmla="*/ 44981 w 44981"/>
                <a:gd name="connsiteY1" fmla="*/ 0 h 44981"/>
                <a:gd name="connsiteX2" fmla="*/ 44981 w 44981"/>
                <a:gd name="connsiteY2" fmla="*/ 44981 h 44981"/>
                <a:gd name="connsiteX3" fmla="*/ 0 w 44981"/>
                <a:gd name="connsiteY3" fmla="*/ 44981 h 4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81" h="44981">
                  <a:moveTo>
                    <a:pt x="0" y="0"/>
                  </a:moveTo>
                  <a:lnTo>
                    <a:pt x="44981" y="0"/>
                  </a:lnTo>
                  <a:lnTo>
                    <a:pt x="44981" y="44981"/>
                  </a:lnTo>
                  <a:lnTo>
                    <a:pt x="0" y="44981"/>
                  </a:lnTo>
                  <a:close/>
                </a:path>
              </a:pathLst>
            </a:custGeom>
            <a:solidFill>
              <a:srgbClr val="FFB50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2" name="Bentuk Bebas: Bentuk 411">
              <a:extLst>
                <a:ext uri="{FF2B5EF4-FFF2-40B4-BE49-F238E27FC236}">
                  <a16:creationId xmlns:a16="http://schemas.microsoft.com/office/drawing/2014/main" id="{E337451B-FAFD-4EEA-936E-5AF1C4A138A5}"/>
                </a:ext>
              </a:extLst>
            </p:cNvPr>
            <p:cNvSpPr/>
            <p:nvPr/>
          </p:nvSpPr>
          <p:spPr>
            <a:xfrm>
              <a:off x="7478818" y="3318898"/>
              <a:ext cx="44981" cy="44981"/>
            </a:xfrm>
            <a:custGeom>
              <a:avLst/>
              <a:gdLst>
                <a:gd name="connsiteX0" fmla="*/ 0 w 44981"/>
                <a:gd name="connsiteY0" fmla="*/ 0 h 44981"/>
                <a:gd name="connsiteX1" fmla="*/ 44981 w 44981"/>
                <a:gd name="connsiteY1" fmla="*/ 0 h 44981"/>
                <a:gd name="connsiteX2" fmla="*/ 44981 w 44981"/>
                <a:gd name="connsiteY2" fmla="*/ 44981 h 44981"/>
                <a:gd name="connsiteX3" fmla="*/ 0 w 44981"/>
                <a:gd name="connsiteY3" fmla="*/ 44981 h 4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81" h="44981">
                  <a:moveTo>
                    <a:pt x="0" y="0"/>
                  </a:moveTo>
                  <a:lnTo>
                    <a:pt x="44981" y="0"/>
                  </a:lnTo>
                  <a:lnTo>
                    <a:pt x="44981" y="44981"/>
                  </a:lnTo>
                  <a:lnTo>
                    <a:pt x="0" y="44981"/>
                  </a:lnTo>
                  <a:close/>
                </a:path>
              </a:pathLst>
            </a:custGeom>
            <a:solidFill>
              <a:srgbClr val="FFB50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3" name="Bentuk Bebas: Bentuk 412">
              <a:extLst>
                <a:ext uri="{FF2B5EF4-FFF2-40B4-BE49-F238E27FC236}">
                  <a16:creationId xmlns:a16="http://schemas.microsoft.com/office/drawing/2014/main" id="{8AFDEE8B-88B7-4B75-B47F-6323CBA58E89}"/>
                </a:ext>
              </a:extLst>
            </p:cNvPr>
            <p:cNvSpPr/>
            <p:nvPr/>
          </p:nvSpPr>
          <p:spPr>
            <a:xfrm>
              <a:off x="7478818" y="3391373"/>
              <a:ext cx="44981" cy="44981"/>
            </a:xfrm>
            <a:custGeom>
              <a:avLst/>
              <a:gdLst>
                <a:gd name="connsiteX0" fmla="*/ 0 w 44981"/>
                <a:gd name="connsiteY0" fmla="*/ 0 h 44981"/>
                <a:gd name="connsiteX1" fmla="*/ 44981 w 44981"/>
                <a:gd name="connsiteY1" fmla="*/ 0 h 44981"/>
                <a:gd name="connsiteX2" fmla="*/ 44981 w 44981"/>
                <a:gd name="connsiteY2" fmla="*/ 44982 h 44981"/>
                <a:gd name="connsiteX3" fmla="*/ 0 w 44981"/>
                <a:gd name="connsiteY3" fmla="*/ 44982 h 4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81" h="44981">
                  <a:moveTo>
                    <a:pt x="0" y="0"/>
                  </a:moveTo>
                  <a:lnTo>
                    <a:pt x="44981" y="0"/>
                  </a:lnTo>
                  <a:lnTo>
                    <a:pt x="44981" y="44982"/>
                  </a:lnTo>
                  <a:lnTo>
                    <a:pt x="0" y="44982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4" name="Bentuk Bebas: Bentuk 413">
              <a:extLst>
                <a:ext uri="{FF2B5EF4-FFF2-40B4-BE49-F238E27FC236}">
                  <a16:creationId xmlns:a16="http://schemas.microsoft.com/office/drawing/2014/main" id="{7E7A08ED-DE01-4BBE-BDD5-BB0DDCEA9B2A}"/>
                </a:ext>
              </a:extLst>
            </p:cNvPr>
            <p:cNvSpPr/>
            <p:nvPr/>
          </p:nvSpPr>
          <p:spPr>
            <a:xfrm>
              <a:off x="7478818" y="3463841"/>
              <a:ext cx="44981" cy="44981"/>
            </a:xfrm>
            <a:custGeom>
              <a:avLst/>
              <a:gdLst>
                <a:gd name="connsiteX0" fmla="*/ 0 w 44981"/>
                <a:gd name="connsiteY0" fmla="*/ 0 h 44981"/>
                <a:gd name="connsiteX1" fmla="*/ 44981 w 44981"/>
                <a:gd name="connsiteY1" fmla="*/ 0 h 44981"/>
                <a:gd name="connsiteX2" fmla="*/ 44981 w 44981"/>
                <a:gd name="connsiteY2" fmla="*/ 44982 h 44981"/>
                <a:gd name="connsiteX3" fmla="*/ 0 w 44981"/>
                <a:gd name="connsiteY3" fmla="*/ 44982 h 4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81" h="44981">
                  <a:moveTo>
                    <a:pt x="0" y="0"/>
                  </a:moveTo>
                  <a:lnTo>
                    <a:pt x="44981" y="0"/>
                  </a:lnTo>
                  <a:lnTo>
                    <a:pt x="44981" y="44982"/>
                  </a:lnTo>
                  <a:lnTo>
                    <a:pt x="0" y="44982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5" name="Bentuk Bebas: Bentuk 414">
              <a:extLst>
                <a:ext uri="{FF2B5EF4-FFF2-40B4-BE49-F238E27FC236}">
                  <a16:creationId xmlns:a16="http://schemas.microsoft.com/office/drawing/2014/main" id="{36BF21AC-0A2F-4704-BE90-7B85C27DD08A}"/>
                </a:ext>
              </a:extLst>
            </p:cNvPr>
            <p:cNvSpPr/>
            <p:nvPr/>
          </p:nvSpPr>
          <p:spPr>
            <a:xfrm>
              <a:off x="8301093" y="2911696"/>
              <a:ext cx="202636" cy="229839"/>
            </a:xfrm>
            <a:custGeom>
              <a:avLst/>
              <a:gdLst>
                <a:gd name="connsiteX0" fmla="*/ 202636 w 202636"/>
                <a:gd name="connsiteY0" fmla="*/ 229839 h 229839"/>
                <a:gd name="connsiteX1" fmla="*/ 9866 w 202636"/>
                <a:gd name="connsiteY1" fmla="*/ 229839 h 229839"/>
                <a:gd name="connsiteX2" fmla="*/ 9866 w 202636"/>
                <a:gd name="connsiteY2" fmla="*/ 0 h 229839"/>
                <a:gd name="connsiteX3" fmla="*/ 202636 w 202636"/>
                <a:gd name="connsiteY3" fmla="*/ 0 h 229839"/>
                <a:gd name="connsiteX4" fmla="*/ 202636 w 202636"/>
                <a:gd name="connsiteY4" fmla="*/ 229839 h 22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36" h="229839">
                  <a:moveTo>
                    <a:pt x="202636" y="229839"/>
                  </a:moveTo>
                  <a:lnTo>
                    <a:pt x="9866" y="229839"/>
                  </a:lnTo>
                  <a:cubicBezTo>
                    <a:pt x="-3289" y="153789"/>
                    <a:pt x="-3289" y="76050"/>
                    <a:pt x="9866" y="0"/>
                  </a:cubicBezTo>
                  <a:lnTo>
                    <a:pt x="202636" y="0"/>
                  </a:lnTo>
                  <a:cubicBezTo>
                    <a:pt x="180923" y="75075"/>
                    <a:pt x="180923" y="154764"/>
                    <a:pt x="202636" y="229839"/>
                  </a:cubicBezTo>
                  <a:close/>
                </a:path>
              </a:pathLst>
            </a:custGeom>
            <a:solidFill>
              <a:srgbClr val="FFB50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6" name="Bentuk Bebas: Bentuk 425">
              <a:extLst>
                <a:ext uri="{FF2B5EF4-FFF2-40B4-BE49-F238E27FC236}">
                  <a16:creationId xmlns:a16="http://schemas.microsoft.com/office/drawing/2014/main" id="{79E2D81B-3B76-4CCE-B693-43BF55163915}"/>
                </a:ext>
              </a:extLst>
            </p:cNvPr>
            <p:cNvSpPr/>
            <p:nvPr/>
          </p:nvSpPr>
          <p:spPr>
            <a:xfrm>
              <a:off x="6772364" y="2943591"/>
              <a:ext cx="180731" cy="250773"/>
            </a:xfrm>
            <a:custGeom>
              <a:avLst/>
              <a:gdLst>
                <a:gd name="connsiteX0" fmla="*/ 151594 w 180731"/>
                <a:gd name="connsiteY0" fmla="*/ 136186 h 250773"/>
                <a:gd name="connsiteX1" fmla="*/ 24890 w 180731"/>
                <a:gd name="connsiteY1" fmla="*/ 9675 h 250773"/>
                <a:gd name="connsiteX2" fmla="*/ 0 w 180731"/>
                <a:gd name="connsiteY2" fmla="*/ 12169 h 250773"/>
                <a:gd name="connsiteX3" fmla="*/ 168562 w 180731"/>
                <a:gd name="connsiteY3" fmla="*/ 72546 h 250773"/>
                <a:gd name="connsiteX4" fmla="*/ 108186 w 180731"/>
                <a:gd name="connsiteY4" fmla="*/ 241108 h 250773"/>
                <a:gd name="connsiteX5" fmla="*/ 78970 w 180731"/>
                <a:gd name="connsiteY5" fmla="*/ 250774 h 250773"/>
                <a:gd name="connsiteX6" fmla="*/ 151594 w 180731"/>
                <a:gd name="connsiteY6" fmla="*/ 136186 h 2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731" h="250773">
                  <a:moveTo>
                    <a:pt x="151594" y="136186"/>
                  </a:moveTo>
                  <a:cubicBezTo>
                    <a:pt x="151538" y="66262"/>
                    <a:pt x="94813" y="9625"/>
                    <a:pt x="24890" y="9675"/>
                  </a:cubicBezTo>
                  <a:cubicBezTo>
                    <a:pt x="16531" y="9687"/>
                    <a:pt x="8197" y="10519"/>
                    <a:pt x="0" y="12169"/>
                  </a:cubicBezTo>
                  <a:cubicBezTo>
                    <a:pt x="63221" y="-17710"/>
                    <a:pt x="138690" y="9325"/>
                    <a:pt x="168562" y="72546"/>
                  </a:cubicBezTo>
                  <a:cubicBezTo>
                    <a:pt x="198441" y="135760"/>
                    <a:pt x="171407" y="211230"/>
                    <a:pt x="108186" y="241108"/>
                  </a:cubicBezTo>
                  <a:cubicBezTo>
                    <a:pt x="98877" y="245503"/>
                    <a:pt x="89067" y="248754"/>
                    <a:pt x="78970" y="250774"/>
                  </a:cubicBezTo>
                  <a:cubicBezTo>
                    <a:pt x="123335" y="229873"/>
                    <a:pt x="151632" y="185227"/>
                    <a:pt x="151594" y="136186"/>
                  </a:cubicBezTo>
                  <a:close/>
                </a:path>
              </a:pathLst>
            </a:custGeom>
            <a:solidFill>
              <a:srgbClr val="2F2E41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6" name="Bentuk Bebas: Bentuk 435">
              <a:extLst>
                <a:ext uri="{FF2B5EF4-FFF2-40B4-BE49-F238E27FC236}">
                  <a16:creationId xmlns:a16="http://schemas.microsoft.com/office/drawing/2014/main" id="{1C08B1B6-696C-4658-BCEE-9DBDA7E184B9}"/>
                </a:ext>
              </a:extLst>
            </p:cNvPr>
            <p:cNvSpPr/>
            <p:nvPr/>
          </p:nvSpPr>
          <p:spPr>
            <a:xfrm>
              <a:off x="9312449" y="3685652"/>
              <a:ext cx="185074" cy="21087"/>
            </a:xfrm>
            <a:custGeom>
              <a:avLst/>
              <a:gdLst>
                <a:gd name="connsiteX0" fmla="*/ 0 w 185074"/>
                <a:gd name="connsiteY0" fmla="*/ 0 h 21087"/>
                <a:gd name="connsiteX1" fmla="*/ 185074 w 185074"/>
                <a:gd name="connsiteY1" fmla="*/ 0 h 21087"/>
                <a:gd name="connsiteX2" fmla="*/ 185074 w 185074"/>
                <a:gd name="connsiteY2" fmla="*/ 21087 h 21087"/>
                <a:gd name="connsiteX3" fmla="*/ 0 w 185074"/>
                <a:gd name="connsiteY3" fmla="*/ 21087 h 2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74" h="21087">
                  <a:moveTo>
                    <a:pt x="0" y="0"/>
                  </a:moveTo>
                  <a:lnTo>
                    <a:pt x="185074" y="0"/>
                  </a:lnTo>
                  <a:lnTo>
                    <a:pt x="185074" y="21087"/>
                  </a:lnTo>
                  <a:lnTo>
                    <a:pt x="0" y="21087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7" name="Bentuk Bebas: Bentuk 436">
              <a:extLst>
                <a:ext uri="{FF2B5EF4-FFF2-40B4-BE49-F238E27FC236}">
                  <a16:creationId xmlns:a16="http://schemas.microsoft.com/office/drawing/2014/main" id="{2E53A3C6-7AD5-4524-B8C8-ACADBC557D9C}"/>
                </a:ext>
              </a:extLst>
            </p:cNvPr>
            <p:cNvSpPr/>
            <p:nvPr/>
          </p:nvSpPr>
          <p:spPr>
            <a:xfrm>
              <a:off x="9208683" y="3673979"/>
              <a:ext cx="44981" cy="44981"/>
            </a:xfrm>
            <a:custGeom>
              <a:avLst/>
              <a:gdLst>
                <a:gd name="connsiteX0" fmla="*/ 0 w 44981"/>
                <a:gd name="connsiteY0" fmla="*/ 0 h 44981"/>
                <a:gd name="connsiteX1" fmla="*/ 44981 w 44981"/>
                <a:gd name="connsiteY1" fmla="*/ 0 h 44981"/>
                <a:gd name="connsiteX2" fmla="*/ 44981 w 44981"/>
                <a:gd name="connsiteY2" fmla="*/ 44982 h 44981"/>
                <a:gd name="connsiteX3" fmla="*/ 0 w 44981"/>
                <a:gd name="connsiteY3" fmla="*/ 44982 h 4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81" h="44981">
                  <a:moveTo>
                    <a:pt x="0" y="0"/>
                  </a:moveTo>
                  <a:lnTo>
                    <a:pt x="44981" y="0"/>
                  </a:lnTo>
                  <a:lnTo>
                    <a:pt x="44981" y="44982"/>
                  </a:lnTo>
                  <a:lnTo>
                    <a:pt x="0" y="44982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8" name="Bentuk Bebas: Bentuk 437">
              <a:extLst>
                <a:ext uri="{FF2B5EF4-FFF2-40B4-BE49-F238E27FC236}">
                  <a16:creationId xmlns:a16="http://schemas.microsoft.com/office/drawing/2014/main" id="{D205538F-3F16-48C8-A0BB-91EEB9B97574}"/>
                </a:ext>
              </a:extLst>
            </p:cNvPr>
            <p:cNvSpPr/>
            <p:nvPr/>
          </p:nvSpPr>
          <p:spPr>
            <a:xfrm>
              <a:off x="9312449" y="3774782"/>
              <a:ext cx="185074" cy="21087"/>
            </a:xfrm>
            <a:custGeom>
              <a:avLst/>
              <a:gdLst>
                <a:gd name="connsiteX0" fmla="*/ 0 w 185074"/>
                <a:gd name="connsiteY0" fmla="*/ 0 h 21087"/>
                <a:gd name="connsiteX1" fmla="*/ 185074 w 185074"/>
                <a:gd name="connsiteY1" fmla="*/ 0 h 21087"/>
                <a:gd name="connsiteX2" fmla="*/ 185074 w 185074"/>
                <a:gd name="connsiteY2" fmla="*/ 21087 h 21087"/>
                <a:gd name="connsiteX3" fmla="*/ 0 w 185074"/>
                <a:gd name="connsiteY3" fmla="*/ 21087 h 2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74" h="21087">
                  <a:moveTo>
                    <a:pt x="0" y="0"/>
                  </a:moveTo>
                  <a:lnTo>
                    <a:pt x="185074" y="0"/>
                  </a:lnTo>
                  <a:lnTo>
                    <a:pt x="185074" y="21087"/>
                  </a:lnTo>
                  <a:lnTo>
                    <a:pt x="0" y="21087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9" name="Bentuk Bebas: Bentuk 438">
              <a:extLst>
                <a:ext uri="{FF2B5EF4-FFF2-40B4-BE49-F238E27FC236}">
                  <a16:creationId xmlns:a16="http://schemas.microsoft.com/office/drawing/2014/main" id="{16D3067D-4959-4ADF-B3E1-4EAF54FF2D82}"/>
                </a:ext>
              </a:extLst>
            </p:cNvPr>
            <p:cNvSpPr/>
            <p:nvPr/>
          </p:nvSpPr>
          <p:spPr>
            <a:xfrm>
              <a:off x="9208683" y="3763109"/>
              <a:ext cx="44981" cy="44981"/>
            </a:xfrm>
            <a:custGeom>
              <a:avLst/>
              <a:gdLst>
                <a:gd name="connsiteX0" fmla="*/ 0 w 44981"/>
                <a:gd name="connsiteY0" fmla="*/ 0 h 44981"/>
                <a:gd name="connsiteX1" fmla="*/ 44981 w 44981"/>
                <a:gd name="connsiteY1" fmla="*/ 0 h 44981"/>
                <a:gd name="connsiteX2" fmla="*/ 44981 w 44981"/>
                <a:gd name="connsiteY2" fmla="*/ 44982 h 44981"/>
                <a:gd name="connsiteX3" fmla="*/ 0 w 44981"/>
                <a:gd name="connsiteY3" fmla="*/ 44982 h 4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81" h="44981">
                  <a:moveTo>
                    <a:pt x="0" y="0"/>
                  </a:moveTo>
                  <a:lnTo>
                    <a:pt x="44981" y="0"/>
                  </a:lnTo>
                  <a:lnTo>
                    <a:pt x="44981" y="44982"/>
                  </a:lnTo>
                  <a:lnTo>
                    <a:pt x="0" y="44982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0" name="Bentuk Bebas: Bentuk 439">
              <a:extLst>
                <a:ext uri="{FF2B5EF4-FFF2-40B4-BE49-F238E27FC236}">
                  <a16:creationId xmlns:a16="http://schemas.microsoft.com/office/drawing/2014/main" id="{A98D057D-8FE3-4E17-B89B-B59193F29FE7}"/>
                </a:ext>
              </a:extLst>
            </p:cNvPr>
            <p:cNvSpPr/>
            <p:nvPr/>
          </p:nvSpPr>
          <p:spPr>
            <a:xfrm>
              <a:off x="9312449" y="3863912"/>
              <a:ext cx="185074" cy="21087"/>
            </a:xfrm>
            <a:custGeom>
              <a:avLst/>
              <a:gdLst>
                <a:gd name="connsiteX0" fmla="*/ 0 w 185074"/>
                <a:gd name="connsiteY0" fmla="*/ 0 h 21087"/>
                <a:gd name="connsiteX1" fmla="*/ 185074 w 185074"/>
                <a:gd name="connsiteY1" fmla="*/ 0 h 21087"/>
                <a:gd name="connsiteX2" fmla="*/ 185074 w 185074"/>
                <a:gd name="connsiteY2" fmla="*/ 21087 h 21087"/>
                <a:gd name="connsiteX3" fmla="*/ 0 w 185074"/>
                <a:gd name="connsiteY3" fmla="*/ 21087 h 2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74" h="21087">
                  <a:moveTo>
                    <a:pt x="0" y="0"/>
                  </a:moveTo>
                  <a:lnTo>
                    <a:pt x="185074" y="0"/>
                  </a:lnTo>
                  <a:lnTo>
                    <a:pt x="185074" y="21087"/>
                  </a:lnTo>
                  <a:lnTo>
                    <a:pt x="0" y="21087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1" name="Bentuk Bebas: Bentuk 440">
              <a:extLst>
                <a:ext uri="{FF2B5EF4-FFF2-40B4-BE49-F238E27FC236}">
                  <a16:creationId xmlns:a16="http://schemas.microsoft.com/office/drawing/2014/main" id="{7A92831F-4E4D-4F93-8A44-9399E262FF49}"/>
                </a:ext>
              </a:extLst>
            </p:cNvPr>
            <p:cNvSpPr/>
            <p:nvPr/>
          </p:nvSpPr>
          <p:spPr>
            <a:xfrm>
              <a:off x="9208683" y="3852239"/>
              <a:ext cx="44981" cy="44981"/>
            </a:xfrm>
            <a:custGeom>
              <a:avLst/>
              <a:gdLst>
                <a:gd name="connsiteX0" fmla="*/ 0 w 44981"/>
                <a:gd name="connsiteY0" fmla="*/ 0 h 44981"/>
                <a:gd name="connsiteX1" fmla="*/ 44981 w 44981"/>
                <a:gd name="connsiteY1" fmla="*/ 0 h 44981"/>
                <a:gd name="connsiteX2" fmla="*/ 44981 w 44981"/>
                <a:gd name="connsiteY2" fmla="*/ 44981 h 44981"/>
                <a:gd name="connsiteX3" fmla="*/ 0 w 44981"/>
                <a:gd name="connsiteY3" fmla="*/ 44981 h 4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81" h="44981">
                  <a:moveTo>
                    <a:pt x="0" y="0"/>
                  </a:moveTo>
                  <a:lnTo>
                    <a:pt x="44981" y="0"/>
                  </a:lnTo>
                  <a:lnTo>
                    <a:pt x="44981" y="44981"/>
                  </a:lnTo>
                  <a:lnTo>
                    <a:pt x="0" y="44981"/>
                  </a:ln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2" name="Bentuk Bebas: Bentuk 441">
              <a:extLst>
                <a:ext uri="{FF2B5EF4-FFF2-40B4-BE49-F238E27FC236}">
                  <a16:creationId xmlns:a16="http://schemas.microsoft.com/office/drawing/2014/main" id="{3866B8F1-0D46-46DE-91B5-A383DBA388A5}"/>
                </a:ext>
              </a:extLst>
            </p:cNvPr>
            <p:cNvSpPr/>
            <p:nvPr/>
          </p:nvSpPr>
          <p:spPr>
            <a:xfrm>
              <a:off x="9334006" y="3491037"/>
              <a:ext cx="38198" cy="38198"/>
            </a:xfrm>
            <a:custGeom>
              <a:avLst/>
              <a:gdLst>
                <a:gd name="connsiteX0" fmla="*/ 19099 w 38198"/>
                <a:gd name="connsiteY0" fmla="*/ 0 h 38198"/>
                <a:gd name="connsiteX1" fmla="*/ 38198 w 38198"/>
                <a:gd name="connsiteY1" fmla="*/ 0 h 38198"/>
                <a:gd name="connsiteX2" fmla="*/ 38198 w 38198"/>
                <a:gd name="connsiteY2" fmla="*/ 38199 h 38198"/>
                <a:gd name="connsiteX3" fmla="*/ 19099 w 38198"/>
                <a:gd name="connsiteY3" fmla="*/ 38199 h 38198"/>
                <a:gd name="connsiteX4" fmla="*/ 19099 w 38198"/>
                <a:gd name="connsiteY4" fmla="*/ 38199 h 38198"/>
                <a:gd name="connsiteX5" fmla="*/ 19099 w 38198"/>
                <a:gd name="connsiteY5" fmla="*/ 0 h 38198"/>
                <a:gd name="connsiteX6" fmla="*/ 0 w 38198"/>
                <a:gd name="connsiteY6" fmla="*/ 0 h 38198"/>
                <a:gd name="connsiteX7" fmla="*/ 19099 w 38198"/>
                <a:gd name="connsiteY7" fmla="*/ 0 h 3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98" h="38198">
                  <a:moveTo>
                    <a:pt x="19099" y="0"/>
                  </a:moveTo>
                  <a:cubicBezTo>
                    <a:pt x="29647" y="0"/>
                    <a:pt x="38198" y="0"/>
                    <a:pt x="38198" y="0"/>
                  </a:cubicBezTo>
                  <a:lnTo>
                    <a:pt x="38198" y="38199"/>
                  </a:lnTo>
                  <a:cubicBezTo>
                    <a:pt x="38198" y="38199"/>
                    <a:pt x="29647" y="38199"/>
                    <a:pt x="19099" y="38199"/>
                  </a:cubicBezTo>
                  <a:lnTo>
                    <a:pt x="19099" y="38199"/>
                  </a:lnTo>
                  <a:lnTo>
                    <a:pt x="19099" y="0"/>
                  </a:lnTo>
                  <a:cubicBezTo>
                    <a:pt x="8551" y="0"/>
                    <a:pt x="0" y="0"/>
                    <a:pt x="0" y="0"/>
                  </a:cubicBezTo>
                  <a:cubicBezTo>
                    <a:pt x="0" y="0"/>
                    <a:pt x="8551" y="0"/>
                    <a:pt x="19099" y="0"/>
                  </a:cubicBezTo>
                  <a:close/>
                </a:path>
              </a:pathLst>
            </a:custGeom>
            <a:solidFill>
              <a:srgbClr val="3F3D56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44" name="Oval 443">
            <a:extLst>
              <a:ext uri="{FF2B5EF4-FFF2-40B4-BE49-F238E27FC236}">
                <a16:creationId xmlns:a16="http://schemas.microsoft.com/office/drawing/2014/main" id="{4ABECE7E-B97A-4CDC-9152-F7E2216AA41C}"/>
              </a:ext>
            </a:extLst>
          </p:cNvPr>
          <p:cNvSpPr/>
          <p:nvPr/>
        </p:nvSpPr>
        <p:spPr>
          <a:xfrm>
            <a:off x="9898915" y="1932642"/>
            <a:ext cx="213492" cy="213492"/>
          </a:xfrm>
          <a:prstGeom prst="ellipse">
            <a:avLst/>
          </a:prstGeom>
          <a:noFill/>
          <a:ln w="38100" cap="flat">
            <a:solidFill>
              <a:srgbClr val="FF609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BAFBB61A-7E5B-42EE-8737-A25EF68DB2C4}"/>
              </a:ext>
            </a:extLst>
          </p:cNvPr>
          <p:cNvSpPr/>
          <p:nvPr/>
        </p:nvSpPr>
        <p:spPr>
          <a:xfrm>
            <a:off x="6441505" y="1018626"/>
            <a:ext cx="213492" cy="213492"/>
          </a:xfrm>
          <a:prstGeom prst="ellipse">
            <a:avLst/>
          </a:prstGeom>
          <a:noFill/>
          <a:ln w="38100" cap="flat">
            <a:solidFill>
              <a:srgbClr val="9933FF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sp>
        <p:nvSpPr>
          <p:cNvPr id="446" name="Segitiga Sama Kaki 445">
            <a:extLst>
              <a:ext uri="{FF2B5EF4-FFF2-40B4-BE49-F238E27FC236}">
                <a16:creationId xmlns:a16="http://schemas.microsoft.com/office/drawing/2014/main" id="{712F58C7-131E-4041-BE6B-479AB41C1CA7}"/>
              </a:ext>
            </a:extLst>
          </p:cNvPr>
          <p:cNvSpPr/>
          <p:nvPr/>
        </p:nvSpPr>
        <p:spPr>
          <a:xfrm rot="1825924">
            <a:off x="8320771" y="6087694"/>
            <a:ext cx="159171" cy="137217"/>
          </a:xfrm>
          <a:prstGeom prst="triangle">
            <a:avLst/>
          </a:prstGeom>
          <a:noFill/>
          <a:ln w="38100" cap="flat">
            <a:solidFill>
              <a:srgbClr val="FFB506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D"/>
          </a:p>
        </p:txBody>
      </p:sp>
      <p:grpSp>
        <p:nvGrpSpPr>
          <p:cNvPr id="539" name="Grup 186">
            <a:extLst>
              <a:ext uri="{FF2B5EF4-FFF2-40B4-BE49-F238E27FC236}">
                <a16:creationId xmlns:a16="http://schemas.microsoft.com/office/drawing/2014/main" id="{349D7B2D-177A-E949-82E7-66F85CE339ED}"/>
              </a:ext>
            </a:extLst>
          </p:cNvPr>
          <p:cNvGrpSpPr/>
          <p:nvPr/>
        </p:nvGrpSpPr>
        <p:grpSpPr>
          <a:xfrm>
            <a:off x="9965110" y="540597"/>
            <a:ext cx="2768855" cy="584775"/>
            <a:chOff x="648831" y="358817"/>
            <a:chExt cx="2768855" cy="584775"/>
          </a:xfrm>
        </p:grpSpPr>
        <p:sp>
          <p:nvSpPr>
            <p:cNvPr id="540" name="Kotak Teks 3">
              <a:extLst>
                <a:ext uri="{FF2B5EF4-FFF2-40B4-BE49-F238E27FC236}">
                  <a16:creationId xmlns:a16="http://schemas.microsoft.com/office/drawing/2014/main" id="{4D9EFB35-AA07-D24C-8CCB-19A31FDA9485}"/>
                </a:ext>
              </a:extLst>
            </p:cNvPr>
            <p:cNvSpPr txBox="1"/>
            <p:nvPr/>
          </p:nvSpPr>
          <p:spPr>
            <a:xfrm>
              <a:off x="968622" y="358817"/>
              <a:ext cx="2449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Poppins SemiBold" panose="00000700000000000000" pitchFamily="50" charset="0"/>
                </a:rPr>
                <a:t>Team 2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Poppins SemiBold" panose="00000700000000000000" pitchFamily="50" charset="0"/>
                </a:rPr>
                <a:t>KYC </a:t>
              </a:r>
              <a:r>
                <a:rPr lang="en-US" altLang="zh-CN" sz="1600" dirty="0">
                  <a:solidFill>
                    <a:schemeClr val="bg1"/>
                  </a:solidFill>
                  <a:latin typeface="Poppins SemiBold" panose="00000700000000000000" pitchFamily="50" charset="0"/>
                </a:rPr>
                <a:t>Smart</a:t>
              </a:r>
              <a:r>
                <a:rPr lang="zh-CN" altLang="en-US" sz="1600" dirty="0">
                  <a:solidFill>
                    <a:schemeClr val="bg1"/>
                  </a:solidFill>
                  <a:latin typeface="Poppins SemiBold" panose="00000700000000000000" pitchFamily="50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Poppins SemiBold" panose="00000700000000000000" pitchFamily="50" charset="0"/>
                </a:rPr>
                <a:t>Contract</a:t>
              </a:r>
              <a:endParaRPr lang="en-ID" sz="1600" dirty="0">
                <a:solidFill>
                  <a:schemeClr val="bg1"/>
                </a:solidFill>
                <a:latin typeface="Poppins SemiBold" panose="00000700000000000000" pitchFamily="50" charset="0"/>
              </a:endParaRPr>
            </a:p>
          </p:txBody>
        </p:sp>
        <p:sp>
          <p:nvSpPr>
            <p:cNvPr id="541" name="Grafik 34">
              <a:extLst>
                <a:ext uri="{FF2B5EF4-FFF2-40B4-BE49-F238E27FC236}">
                  <a16:creationId xmlns:a16="http://schemas.microsoft.com/office/drawing/2014/main" id="{8AAF25E3-FACA-5A4D-8D5B-2D044251F13E}"/>
                </a:ext>
              </a:extLst>
            </p:cNvPr>
            <p:cNvSpPr/>
            <p:nvPr/>
          </p:nvSpPr>
          <p:spPr>
            <a:xfrm>
              <a:off x="648831" y="398892"/>
              <a:ext cx="251615" cy="258404"/>
            </a:xfrm>
            <a:custGeom>
              <a:avLst/>
              <a:gdLst>
                <a:gd name="connsiteX0" fmla="*/ 768056 w 1057322"/>
                <a:gd name="connsiteY0" fmla="*/ 966302 h 1085850"/>
                <a:gd name="connsiteX1" fmla="*/ 427652 w 1057322"/>
                <a:gd name="connsiteY1" fmla="*/ 966302 h 1085850"/>
                <a:gd name="connsiteX2" fmla="*/ 316028 w 1057322"/>
                <a:gd name="connsiteY2" fmla="*/ 901856 h 1085850"/>
                <a:gd name="connsiteX3" fmla="*/ 146017 w 1057322"/>
                <a:gd name="connsiteY3" fmla="*/ 607275 h 1085850"/>
                <a:gd name="connsiteX4" fmla="*/ 146017 w 1057322"/>
                <a:gd name="connsiteY4" fmla="*/ 478575 h 1085850"/>
                <a:gd name="connsiteX5" fmla="*/ 316028 w 1057322"/>
                <a:gd name="connsiteY5" fmla="*/ 183994 h 1085850"/>
                <a:gd name="connsiteX6" fmla="*/ 427652 w 1057322"/>
                <a:gd name="connsiteY6" fmla="*/ 119548 h 1085850"/>
                <a:gd name="connsiteX7" fmla="*/ 465814 w 1057322"/>
                <a:gd name="connsiteY7" fmla="*/ 119548 h 1085850"/>
                <a:gd name="connsiteX8" fmla="*/ 560264 w 1057322"/>
                <a:gd name="connsiteY8" fmla="*/ 164355 h 1085850"/>
                <a:gd name="connsiteX9" fmla="*/ 427652 w 1057322"/>
                <a:gd name="connsiteY9" fmla="*/ 164355 h 1085850"/>
                <a:gd name="connsiteX10" fmla="*/ 354762 w 1057322"/>
                <a:gd name="connsiteY10" fmla="*/ 206302 h 1085850"/>
                <a:gd name="connsiteX11" fmla="*/ 184751 w 1057322"/>
                <a:gd name="connsiteY11" fmla="*/ 500883 h 1085850"/>
                <a:gd name="connsiteX12" fmla="*/ 184751 w 1057322"/>
                <a:gd name="connsiteY12" fmla="*/ 584967 h 1085850"/>
                <a:gd name="connsiteX13" fmla="*/ 354762 w 1057322"/>
                <a:gd name="connsiteY13" fmla="*/ 879548 h 1085850"/>
                <a:gd name="connsiteX14" fmla="*/ 427652 w 1057322"/>
                <a:gd name="connsiteY14" fmla="*/ 921495 h 1085850"/>
                <a:gd name="connsiteX15" fmla="*/ 768056 w 1057322"/>
                <a:gd name="connsiteY15" fmla="*/ 921495 h 1085850"/>
                <a:gd name="connsiteX16" fmla="*/ 840945 w 1057322"/>
                <a:gd name="connsiteY16" fmla="*/ 879548 h 1085850"/>
                <a:gd name="connsiteX17" fmla="*/ 877580 w 1057322"/>
                <a:gd name="connsiteY17" fmla="*/ 815865 h 1085850"/>
                <a:gd name="connsiteX18" fmla="*/ 876435 w 1057322"/>
                <a:gd name="connsiteY18" fmla="*/ 804807 h 1085850"/>
                <a:gd name="connsiteX19" fmla="*/ 833694 w 1057322"/>
                <a:gd name="connsiteY19" fmla="*/ 759237 h 1085850"/>
                <a:gd name="connsiteX20" fmla="*/ 825680 w 1057322"/>
                <a:gd name="connsiteY20" fmla="*/ 756377 h 1085850"/>
                <a:gd name="connsiteX21" fmla="*/ 818811 w 1057322"/>
                <a:gd name="connsiteY21" fmla="*/ 760953 h 1085850"/>
                <a:gd name="connsiteX22" fmla="*/ 789235 w 1057322"/>
                <a:gd name="connsiteY22" fmla="*/ 811861 h 1085850"/>
                <a:gd name="connsiteX23" fmla="*/ 735236 w 1057322"/>
                <a:gd name="connsiteY23" fmla="*/ 843131 h 1085850"/>
                <a:gd name="connsiteX24" fmla="*/ 460471 w 1057322"/>
                <a:gd name="connsiteY24" fmla="*/ 843131 h 1085850"/>
                <a:gd name="connsiteX25" fmla="*/ 406472 w 1057322"/>
                <a:gd name="connsiteY25" fmla="*/ 811861 h 1085850"/>
                <a:gd name="connsiteX26" fmla="*/ 269089 w 1057322"/>
                <a:gd name="connsiteY26" fmla="*/ 574099 h 1085850"/>
                <a:gd name="connsiteX27" fmla="*/ 269089 w 1057322"/>
                <a:gd name="connsiteY27" fmla="*/ 511751 h 1085850"/>
                <a:gd name="connsiteX28" fmla="*/ 406472 w 1057322"/>
                <a:gd name="connsiteY28" fmla="*/ 273989 h 1085850"/>
                <a:gd name="connsiteX29" fmla="*/ 460471 w 1057322"/>
                <a:gd name="connsiteY29" fmla="*/ 242719 h 1085850"/>
                <a:gd name="connsiteX30" fmla="*/ 735236 w 1057322"/>
                <a:gd name="connsiteY30" fmla="*/ 242719 h 1085850"/>
                <a:gd name="connsiteX31" fmla="*/ 789235 w 1057322"/>
                <a:gd name="connsiteY31" fmla="*/ 273989 h 1085850"/>
                <a:gd name="connsiteX32" fmla="*/ 832740 w 1057322"/>
                <a:gd name="connsiteY32" fmla="*/ 349112 h 1085850"/>
                <a:gd name="connsiteX33" fmla="*/ 838274 w 1057322"/>
                <a:gd name="connsiteY33" fmla="*/ 353497 h 1085850"/>
                <a:gd name="connsiteX34" fmla="*/ 868231 w 1057322"/>
                <a:gd name="connsiteY34" fmla="*/ 395063 h 1085850"/>
                <a:gd name="connsiteX35" fmla="*/ 816521 w 1057322"/>
                <a:gd name="connsiteY35" fmla="*/ 438916 h 1085850"/>
                <a:gd name="connsiteX36" fmla="*/ 781222 w 1057322"/>
                <a:gd name="connsiteY36" fmla="*/ 407075 h 1085850"/>
                <a:gd name="connsiteX37" fmla="*/ 787327 w 1057322"/>
                <a:gd name="connsiteY37" fmla="*/ 370085 h 1085850"/>
                <a:gd name="connsiteX38" fmla="*/ 787327 w 1057322"/>
                <a:gd name="connsiteY38" fmla="*/ 359980 h 1085850"/>
                <a:gd name="connsiteX39" fmla="*/ 750501 w 1057322"/>
                <a:gd name="connsiteY39" fmla="*/ 296297 h 1085850"/>
                <a:gd name="connsiteX40" fmla="*/ 735236 w 1057322"/>
                <a:gd name="connsiteY40" fmla="*/ 287526 h 1085850"/>
                <a:gd name="connsiteX41" fmla="*/ 460471 w 1057322"/>
                <a:gd name="connsiteY41" fmla="*/ 287526 h 1085850"/>
                <a:gd name="connsiteX42" fmla="*/ 445206 w 1057322"/>
                <a:gd name="connsiteY42" fmla="*/ 296297 h 1085850"/>
                <a:gd name="connsiteX43" fmla="*/ 307823 w 1057322"/>
                <a:gd name="connsiteY43" fmla="*/ 534059 h 1085850"/>
                <a:gd name="connsiteX44" fmla="*/ 307823 w 1057322"/>
                <a:gd name="connsiteY44" fmla="*/ 551791 h 1085850"/>
                <a:gd name="connsiteX45" fmla="*/ 445206 w 1057322"/>
                <a:gd name="connsiteY45" fmla="*/ 789553 h 1085850"/>
                <a:gd name="connsiteX46" fmla="*/ 460471 w 1057322"/>
                <a:gd name="connsiteY46" fmla="*/ 798324 h 1085850"/>
                <a:gd name="connsiteX47" fmla="*/ 735236 w 1057322"/>
                <a:gd name="connsiteY47" fmla="*/ 798324 h 1085850"/>
                <a:gd name="connsiteX48" fmla="*/ 750501 w 1057322"/>
                <a:gd name="connsiteY48" fmla="*/ 789553 h 1085850"/>
                <a:gd name="connsiteX49" fmla="*/ 808698 w 1057322"/>
                <a:gd name="connsiteY49" fmla="*/ 688881 h 1085850"/>
                <a:gd name="connsiteX50" fmla="*/ 931579 w 1057322"/>
                <a:gd name="connsiteY50" fmla="*/ 811861 h 1085850"/>
                <a:gd name="connsiteX51" fmla="*/ 879679 w 1057322"/>
                <a:gd name="connsiteY51" fmla="*/ 901856 h 1085850"/>
                <a:gd name="connsiteX52" fmla="*/ 768056 w 1057322"/>
                <a:gd name="connsiteY52" fmla="*/ 966302 h 1085850"/>
                <a:gd name="connsiteX53" fmla="*/ 95643 w 1057322"/>
                <a:gd name="connsiteY53" fmla="*/ 415655 h 1085850"/>
                <a:gd name="connsiteX54" fmla="*/ 95643 w 1057322"/>
                <a:gd name="connsiteY54" fmla="*/ 415655 h 1085850"/>
                <a:gd name="connsiteX55" fmla="*/ 267753 w 1057322"/>
                <a:gd name="connsiteY55" fmla="*/ 117832 h 1085850"/>
                <a:gd name="connsiteX56" fmla="*/ 394451 w 1057322"/>
                <a:gd name="connsiteY56" fmla="*/ 44616 h 1085850"/>
                <a:gd name="connsiteX57" fmla="*/ 801256 w 1057322"/>
                <a:gd name="connsiteY57" fmla="*/ 44616 h 1085850"/>
                <a:gd name="connsiteX58" fmla="*/ 927954 w 1057322"/>
                <a:gd name="connsiteY58" fmla="*/ 117832 h 1085850"/>
                <a:gd name="connsiteX59" fmla="*/ 962109 w 1057322"/>
                <a:gd name="connsiteY59" fmla="*/ 176939 h 1085850"/>
                <a:gd name="connsiteX60" fmla="*/ 959819 w 1057322"/>
                <a:gd name="connsiteY60" fmla="*/ 188761 h 1085850"/>
                <a:gd name="connsiteX61" fmla="*/ 915361 w 1057322"/>
                <a:gd name="connsiteY61" fmla="*/ 224415 h 1085850"/>
                <a:gd name="connsiteX62" fmla="*/ 907919 w 1057322"/>
                <a:gd name="connsiteY62" fmla="*/ 226322 h 1085850"/>
                <a:gd name="connsiteX63" fmla="*/ 901622 w 1057322"/>
                <a:gd name="connsiteY63" fmla="*/ 221937 h 1085850"/>
                <a:gd name="connsiteX64" fmla="*/ 879679 w 1057322"/>
                <a:gd name="connsiteY64" fmla="*/ 183994 h 1085850"/>
                <a:gd name="connsiteX65" fmla="*/ 768056 w 1057322"/>
                <a:gd name="connsiteY65" fmla="*/ 119548 h 1085850"/>
                <a:gd name="connsiteX66" fmla="*/ 589267 w 1057322"/>
                <a:gd name="connsiteY66" fmla="*/ 119548 h 1085850"/>
                <a:gd name="connsiteX67" fmla="*/ 683718 w 1057322"/>
                <a:gd name="connsiteY67" fmla="*/ 164355 h 1085850"/>
                <a:gd name="connsiteX68" fmla="*/ 768056 w 1057322"/>
                <a:gd name="connsiteY68" fmla="*/ 164355 h 1085850"/>
                <a:gd name="connsiteX69" fmla="*/ 840945 w 1057322"/>
                <a:gd name="connsiteY69" fmla="*/ 206302 h 1085850"/>
                <a:gd name="connsiteX70" fmla="*/ 898951 w 1057322"/>
                <a:gd name="connsiteY70" fmla="*/ 306784 h 1085850"/>
                <a:gd name="connsiteX71" fmla="*/ 936350 w 1057322"/>
                <a:gd name="connsiteY71" fmla="*/ 269222 h 1085850"/>
                <a:gd name="connsiteX72" fmla="*/ 939975 w 1057322"/>
                <a:gd name="connsiteY72" fmla="*/ 266934 h 1085850"/>
                <a:gd name="connsiteX73" fmla="*/ 977374 w 1057322"/>
                <a:gd name="connsiteY73" fmla="*/ 228229 h 1085850"/>
                <a:gd name="connsiteX74" fmla="*/ 1019352 w 1057322"/>
                <a:gd name="connsiteY74" fmla="*/ 186473 h 1085850"/>
                <a:gd name="connsiteX75" fmla="*/ 966688 w 1057322"/>
                <a:gd name="connsiteY75" fmla="*/ 95524 h 1085850"/>
                <a:gd name="connsiteX76" fmla="*/ 801256 w 1057322"/>
                <a:gd name="connsiteY76" fmla="*/ 0 h 1085850"/>
                <a:gd name="connsiteX77" fmla="*/ 394451 w 1057322"/>
                <a:gd name="connsiteY77" fmla="*/ 0 h 1085850"/>
                <a:gd name="connsiteX78" fmla="*/ 229019 w 1057322"/>
                <a:gd name="connsiteY78" fmla="*/ 95524 h 1085850"/>
                <a:gd name="connsiteX79" fmla="*/ 89347 w 1057322"/>
                <a:gd name="connsiteY79" fmla="*/ 337290 h 1085850"/>
                <a:gd name="connsiteX80" fmla="*/ 95643 w 1057322"/>
                <a:gd name="connsiteY80" fmla="*/ 415655 h 1085850"/>
                <a:gd name="connsiteX81" fmla="*/ 487375 w 1057322"/>
                <a:gd name="connsiteY81" fmla="*/ 1041043 h 1085850"/>
                <a:gd name="connsiteX82" fmla="*/ 487375 w 1057322"/>
                <a:gd name="connsiteY82" fmla="*/ 1041043 h 1085850"/>
                <a:gd name="connsiteX83" fmla="*/ 394451 w 1057322"/>
                <a:gd name="connsiteY83" fmla="*/ 1041043 h 1085850"/>
                <a:gd name="connsiteX84" fmla="*/ 267753 w 1057322"/>
                <a:gd name="connsiteY84" fmla="*/ 968018 h 1085850"/>
                <a:gd name="connsiteX85" fmla="*/ 64350 w 1057322"/>
                <a:gd name="connsiteY85" fmla="*/ 616046 h 1085850"/>
                <a:gd name="connsiteX86" fmla="*/ 56336 w 1057322"/>
                <a:gd name="connsiteY86" fmla="*/ 485820 h 1085850"/>
                <a:gd name="connsiteX87" fmla="*/ 56527 w 1057322"/>
                <a:gd name="connsiteY87" fmla="*/ 485820 h 1085850"/>
                <a:gd name="connsiteX88" fmla="*/ 50040 w 1057322"/>
                <a:gd name="connsiteY88" fmla="*/ 440060 h 1085850"/>
                <a:gd name="connsiteX89" fmla="*/ 38210 w 1057322"/>
                <a:gd name="connsiteY89" fmla="*/ 425760 h 1085850"/>
                <a:gd name="connsiteX90" fmla="*/ 25616 w 1057322"/>
                <a:gd name="connsiteY90" fmla="*/ 447496 h 1085850"/>
                <a:gd name="connsiteX91" fmla="*/ 25616 w 1057322"/>
                <a:gd name="connsiteY91" fmla="*/ 638354 h 1085850"/>
                <a:gd name="connsiteX92" fmla="*/ 229019 w 1057322"/>
                <a:gd name="connsiteY92" fmla="*/ 990326 h 1085850"/>
                <a:gd name="connsiteX93" fmla="*/ 394451 w 1057322"/>
                <a:gd name="connsiteY93" fmla="*/ 1085850 h 1085850"/>
                <a:gd name="connsiteX94" fmla="*/ 486421 w 1057322"/>
                <a:gd name="connsiteY94" fmla="*/ 1042378 h 1085850"/>
                <a:gd name="connsiteX95" fmla="*/ 487375 w 1057322"/>
                <a:gd name="connsiteY95" fmla="*/ 1041043 h 1085850"/>
                <a:gd name="connsiteX96" fmla="*/ 1005804 w 1057322"/>
                <a:gd name="connsiteY96" fmla="*/ 831500 h 1085850"/>
                <a:gd name="connsiteX97" fmla="*/ 1005804 w 1057322"/>
                <a:gd name="connsiteY97" fmla="*/ 831500 h 1085850"/>
                <a:gd name="connsiteX98" fmla="*/ 969360 w 1057322"/>
                <a:gd name="connsiteY98" fmla="*/ 867917 h 1085850"/>
                <a:gd name="connsiteX99" fmla="*/ 970695 w 1057322"/>
                <a:gd name="connsiteY99" fmla="*/ 887747 h 1085850"/>
                <a:gd name="connsiteX100" fmla="*/ 969932 w 1057322"/>
                <a:gd name="connsiteY100" fmla="*/ 895373 h 1085850"/>
                <a:gd name="connsiteX101" fmla="*/ 927954 w 1057322"/>
                <a:gd name="connsiteY101" fmla="*/ 968018 h 1085850"/>
                <a:gd name="connsiteX102" fmla="*/ 801256 w 1057322"/>
                <a:gd name="connsiteY102" fmla="*/ 1041043 h 1085850"/>
                <a:gd name="connsiteX103" fmla="*/ 609302 w 1057322"/>
                <a:gd name="connsiteY103" fmla="*/ 1041043 h 1085850"/>
                <a:gd name="connsiteX104" fmla="*/ 517523 w 1057322"/>
                <a:gd name="connsiteY104" fmla="*/ 1084706 h 1085850"/>
                <a:gd name="connsiteX105" fmla="*/ 516569 w 1057322"/>
                <a:gd name="connsiteY105" fmla="*/ 1085850 h 1085850"/>
                <a:gd name="connsiteX106" fmla="*/ 801256 w 1057322"/>
                <a:gd name="connsiteY106" fmla="*/ 1085850 h 1085850"/>
                <a:gd name="connsiteX107" fmla="*/ 966688 w 1057322"/>
                <a:gd name="connsiteY107" fmla="*/ 990326 h 1085850"/>
                <a:gd name="connsiteX108" fmla="*/ 1004850 w 1057322"/>
                <a:gd name="connsiteY108" fmla="*/ 924355 h 1085850"/>
                <a:gd name="connsiteX109" fmla="*/ 1013246 w 1057322"/>
                <a:gd name="connsiteY109" fmla="*/ 919588 h 1085850"/>
                <a:gd name="connsiteX110" fmla="*/ 1057323 w 1057322"/>
                <a:gd name="connsiteY110" fmla="*/ 875353 h 1085850"/>
                <a:gd name="connsiteX111" fmla="*/ 1005804 w 1057322"/>
                <a:gd name="connsiteY111" fmla="*/ 83150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57322" h="1085850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 w="191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96" name="Bentuk Bebas: Bentuk 99">
            <a:extLst>
              <a:ext uri="{FF2B5EF4-FFF2-40B4-BE49-F238E27FC236}">
                <a16:creationId xmlns:a16="http://schemas.microsoft.com/office/drawing/2014/main" id="{69D595C1-1A32-7B45-BE2E-D167549ECA5A}"/>
              </a:ext>
            </a:extLst>
          </p:cNvPr>
          <p:cNvSpPr/>
          <p:nvPr/>
        </p:nvSpPr>
        <p:spPr>
          <a:xfrm>
            <a:off x="1795219" y="1372222"/>
            <a:ext cx="101072" cy="980564"/>
          </a:xfrm>
          <a:custGeom>
            <a:avLst/>
            <a:gdLst>
              <a:gd name="connsiteX0" fmla="*/ 55451 w 157583"/>
              <a:gd name="connsiteY0" fmla="*/ 1528815 h 1528814"/>
              <a:gd name="connsiteX1" fmla="*/ 82310 w 157583"/>
              <a:gd name="connsiteY1" fmla="*/ 697260 h 1528814"/>
              <a:gd name="connsiteX2" fmla="*/ 143459 w 157583"/>
              <a:gd name="connsiteY2" fmla="*/ 222751 h 1528814"/>
              <a:gd name="connsiteX3" fmla="*/ 76222 w 157583"/>
              <a:gd name="connsiteY3" fmla="*/ 0 h 1528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583" h="1528814">
                <a:moveTo>
                  <a:pt x="55451" y="1528815"/>
                </a:moveTo>
                <a:cubicBezTo>
                  <a:pt x="55451" y="1528815"/>
                  <a:pt x="-85649" y="1049829"/>
                  <a:pt x="82310" y="697260"/>
                </a:cubicBezTo>
                <a:cubicBezTo>
                  <a:pt x="153477" y="549867"/>
                  <a:pt x="174938" y="383368"/>
                  <a:pt x="143459" y="222751"/>
                </a:cubicBezTo>
                <a:cubicBezTo>
                  <a:pt x="127898" y="146605"/>
                  <a:pt x="105391" y="72045"/>
                  <a:pt x="76222" y="0"/>
                </a:cubicBezTo>
              </a:path>
            </a:pathLst>
          </a:custGeom>
          <a:noFill/>
          <a:ln w="17890" cap="flat">
            <a:solidFill>
              <a:srgbClr val="535461"/>
            </a:solidFill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297" name="Bentuk Bebas: Bentuk 107">
            <a:extLst>
              <a:ext uri="{FF2B5EF4-FFF2-40B4-BE49-F238E27FC236}">
                <a16:creationId xmlns:a16="http://schemas.microsoft.com/office/drawing/2014/main" id="{F55AA728-71D1-1B4C-BD2A-46A1D5AA2071}"/>
              </a:ext>
            </a:extLst>
          </p:cNvPr>
          <p:cNvSpPr/>
          <p:nvPr/>
        </p:nvSpPr>
        <p:spPr>
          <a:xfrm>
            <a:off x="1774452" y="1160990"/>
            <a:ext cx="136380" cy="215023"/>
          </a:xfrm>
          <a:custGeom>
            <a:avLst/>
            <a:gdLst>
              <a:gd name="connsiteX0" fmla="*/ 212544 w 212633"/>
              <a:gd name="connsiteY0" fmla="*/ 106317 h 335245"/>
              <a:gd name="connsiteX1" fmla="*/ 106272 w 212633"/>
              <a:gd name="connsiteY1" fmla="*/ 335246 h 335245"/>
              <a:gd name="connsiteX2" fmla="*/ 0 w 212633"/>
              <a:gd name="connsiteY2" fmla="*/ 106317 h 335245"/>
              <a:gd name="connsiteX3" fmla="*/ 106317 w 212633"/>
              <a:gd name="connsiteY3" fmla="*/ 0 h 335245"/>
              <a:gd name="connsiteX4" fmla="*/ 212634 w 212633"/>
              <a:gd name="connsiteY4" fmla="*/ 106317 h 335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633" h="335245">
                <a:moveTo>
                  <a:pt x="212544" y="106317"/>
                </a:moveTo>
                <a:cubicBezTo>
                  <a:pt x="212544" y="165049"/>
                  <a:pt x="106272" y="335246"/>
                  <a:pt x="106272" y="335246"/>
                </a:cubicBezTo>
                <a:cubicBezTo>
                  <a:pt x="106272" y="335246"/>
                  <a:pt x="0" y="165138"/>
                  <a:pt x="0" y="106317"/>
                </a:cubicBezTo>
                <a:cubicBezTo>
                  <a:pt x="0" y="47603"/>
                  <a:pt x="47603" y="0"/>
                  <a:pt x="106317" y="0"/>
                </a:cubicBezTo>
                <a:cubicBezTo>
                  <a:pt x="165031" y="0"/>
                  <a:pt x="212634" y="47603"/>
                  <a:pt x="212634" y="10631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894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298" name="Bentuk Bebas: Bentuk 108">
            <a:extLst>
              <a:ext uri="{FF2B5EF4-FFF2-40B4-BE49-F238E27FC236}">
                <a16:creationId xmlns:a16="http://schemas.microsoft.com/office/drawing/2014/main" id="{2D475E35-1EDF-3E49-AFC4-9645DBE9C4E5}"/>
              </a:ext>
            </a:extLst>
          </p:cNvPr>
          <p:cNvSpPr/>
          <p:nvPr/>
        </p:nvSpPr>
        <p:spPr>
          <a:xfrm>
            <a:off x="1886427" y="1332430"/>
            <a:ext cx="147978" cy="191448"/>
          </a:xfrm>
          <a:custGeom>
            <a:avLst/>
            <a:gdLst>
              <a:gd name="connsiteX0" fmla="*/ 213619 w 230714"/>
              <a:gd name="connsiteY0" fmla="*/ 164194 h 298489"/>
              <a:gd name="connsiteX1" fmla="*/ 0 w 230714"/>
              <a:gd name="connsiteY1" fmla="*/ 298489 h 298489"/>
              <a:gd name="connsiteX2" fmla="*/ 35185 w 230714"/>
              <a:gd name="connsiteY2" fmla="*/ 48521 h 298489"/>
              <a:gd name="connsiteX3" fmla="*/ 182193 w 230714"/>
              <a:gd name="connsiteY3" fmla="*/ 17096 h 298489"/>
              <a:gd name="connsiteX4" fmla="*/ 213619 w 230714"/>
              <a:gd name="connsiteY4" fmla="*/ 164104 h 298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714" h="298489">
                <a:moveTo>
                  <a:pt x="213619" y="164194"/>
                </a:moveTo>
                <a:cubicBezTo>
                  <a:pt x="181746" y="213436"/>
                  <a:pt x="0" y="298489"/>
                  <a:pt x="0" y="298489"/>
                </a:cubicBezTo>
                <a:cubicBezTo>
                  <a:pt x="0" y="298489"/>
                  <a:pt x="3313" y="97852"/>
                  <a:pt x="35185" y="48521"/>
                </a:cubicBezTo>
                <a:cubicBezTo>
                  <a:pt x="67103" y="-756"/>
                  <a:pt x="132925" y="-14821"/>
                  <a:pt x="182193" y="17096"/>
                </a:cubicBezTo>
                <a:cubicBezTo>
                  <a:pt x="231471" y="49013"/>
                  <a:pt x="245536" y="114827"/>
                  <a:pt x="213619" y="1641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894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299" name="Bentuk Bebas: Bentuk 109">
            <a:extLst>
              <a:ext uri="{FF2B5EF4-FFF2-40B4-BE49-F238E27FC236}">
                <a16:creationId xmlns:a16="http://schemas.microsoft.com/office/drawing/2014/main" id="{DB2A4C13-07F1-6548-B89E-F1A27ACA70CB}"/>
              </a:ext>
            </a:extLst>
          </p:cNvPr>
          <p:cNvSpPr/>
          <p:nvPr/>
        </p:nvSpPr>
        <p:spPr>
          <a:xfrm>
            <a:off x="1856682" y="1665060"/>
            <a:ext cx="199311" cy="138404"/>
          </a:xfrm>
          <a:custGeom>
            <a:avLst/>
            <a:gdLst>
              <a:gd name="connsiteX0" fmla="*/ 252296 w 310748"/>
              <a:gd name="connsiteY0" fmla="*/ 201298 h 215787"/>
              <a:gd name="connsiteX1" fmla="*/ 0 w 310748"/>
              <a:gd name="connsiteY1" fmla="*/ 209446 h 215787"/>
              <a:gd name="connsiteX2" fmla="*/ 156588 w 310748"/>
              <a:gd name="connsiteY2" fmla="*/ 11405 h 215787"/>
              <a:gd name="connsiteX3" fmla="*/ 299344 w 310748"/>
              <a:gd name="connsiteY3" fmla="*/ 58453 h 215787"/>
              <a:gd name="connsiteX4" fmla="*/ 252296 w 310748"/>
              <a:gd name="connsiteY4" fmla="*/ 201209 h 21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748" h="215787">
                <a:moveTo>
                  <a:pt x="252296" y="201298"/>
                </a:moveTo>
                <a:cubicBezTo>
                  <a:pt x="199921" y="228157"/>
                  <a:pt x="0" y="209446"/>
                  <a:pt x="0" y="209446"/>
                </a:cubicBezTo>
                <a:cubicBezTo>
                  <a:pt x="0" y="209446"/>
                  <a:pt x="104123" y="37906"/>
                  <a:pt x="156588" y="11405"/>
                </a:cubicBezTo>
                <a:cubicBezTo>
                  <a:pt x="208999" y="-15024"/>
                  <a:pt x="272914" y="6042"/>
                  <a:pt x="299344" y="58453"/>
                </a:cubicBezTo>
                <a:cubicBezTo>
                  <a:pt x="325773" y="110864"/>
                  <a:pt x="304706" y="174780"/>
                  <a:pt x="252296" y="201209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894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00" name="Bentuk Bebas: Bentuk 110">
            <a:extLst>
              <a:ext uri="{FF2B5EF4-FFF2-40B4-BE49-F238E27FC236}">
                <a16:creationId xmlns:a16="http://schemas.microsoft.com/office/drawing/2014/main" id="{7271F4C8-B8F3-2E42-92B9-F9654A5E153C}"/>
              </a:ext>
            </a:extLst>
          </p:cNvPr>
          <p:cNvSpPr/>
          <p:nvPr/>
        </p:nvSpPr>
        <p:spPr>
          <a:xfrm>
            <a:off x="1795468" y="1940037"/>
            <a:ext cx="186242" cy="155492"/>
          </a:xfrm>
          <a:custGeom>
            <a:avLst/>
            <a:gdLst>
              <a:gd name="connsiteX0" fmla="*/ 247282 w 290373"/>
              <a:gd name="connsiteY0" fmla="*/ 191756 h 242430"/>
              <a:gd name="connsiteX1" fmla="*/ 0 w 290373"/>
              <a:gd name="connsiteY1" fmla="*/ 242430 h 242430"/>
              <a:gd name="connsiteX2" fmla="*/ 120866 w 290373"/>
              <a:gd name="connsiteY2" fmla="*/ 20843 h 242430"/>
              <a:gd name="connsiteX3" fmla="*/ 269531 w 290373"/>
              <a:gd name="connsiteY3" fmla="*/ 43091 h 242430"/>
              <a:gd name="connsiteX4" fmla="*/ 247282 w 290373"/>
              <a:gd name="connsiteY4" fmla="*/ 191756 h 24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373" h="242430">
                <a:moveTo>
                  <a:pt x="247282" y="191756"/>
                </a:moveTo>
                <a:cubicBezTo>
                  <a:pt x="200100" y="226673"/>
                  <a:pt x="0" y="242430"/>
                  <a:pt x="0" y="242430"/>
                </a:cubicBezTo>
                <a:cubicBezTo>
                  <a:pt x="0" y="242430"/>
                  <a:pt x="73684" y="55760"/>
                  <a:pt x="120866" y="20843"/>
                </a:cubicBezTo>
                <a:cubicBezTo>
                  <a:pt x="168066" y="-14064"/>
                  <a:pt x="234622" y="-4109"/>
                  <a:pt x="269531" y="43091"/>
                </a:cubicBezTo>
                <a:cubicBezTo>
                  <a:pt x="304438" y="90291"/>
                  <a:pt x="294482" y="156848"/>
                  <a:pt x="247282" y="191756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894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01" name="Bentuk Bebas: Bentuk 111">
            <a:extLst>
              <a:ext uri="{FF2B5EF4-FFF2-40B4-BE49-F238E27FC236}">
                <a16:creationId xmlns:a16="http://schemas.microsoft.com/office/drawing/2014/main" id="{F3E1B68F-9F3C-094C-8130-5C5E0340ED8E}"/>
              </a:ext>
            </a:extLst>
          </p:cNvPr>
          <p:cNvSpPr/>
          <p:nvPr/>
        </p:nvSpPr>
        <p:spPr>
          <a:xfrm>
            <a:off x="1720923" y="1412484"/>
            <a:ext cx="175208" cy="172205"/>
          </a:xfrm>
          <a:custGeom>
            <a:avLst/>
            <a:gdLst>
              <a:gd name="connsiteX0" fmla="*/ 34842 w 273170"/>
              <a:gd name="connsiteY0" fmla="*/ 185225 h 268488"/>
              <a:gd name="connsiteX1" fmla="*/ 273171 w 273170"/>
              <a:gd name="connsiteY1" fmla="*/ 268488 h 268488"/>
              <a:gd name="connsiteX2" fmla="*/ 183014 w 273170"/>
              <a:gd name="connsiteY2" fmla="*/ 32755 h 268488"/>
              <a:gd name="connsiteX3" fmla="*/ 32756 w 273170"/>
              <a:gd name="connsiteY3" fmla="*/ 29532 h 268488"/>
              <a:gd name="connsiteX4" fmla="*/ 29533 w 273170"/>
              <a:gd name="connsiteY4" fmla="*/ 179791 h 268488"/>
              <a:gd name="connsiteX5" fmla="*/ 34842 w 273170"/>
              <a:gd name="connsiteY5" fmla="*/ 184956 h 26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170" h="268488">
                <a:moveTo>
                  <a:pt x="34842" y="185225"/>
                </a:moveTo>
                <a:cubicBezTo>
                  <a:pt x="76921" y="226140"/>
                  <a:pt x="273171" y="268488"/>
                  <a:pt x="273171" y="268488"/>
                </a:cubicBezTo>
                <a:cubicBezTo>
                  <a:pt x="273171" y="268488"/>
                  <a:pt x="225093" y="73581"/>
                  <a:pt x="183014" y="32755"/>
                </a:cubicBezTo>
                <a:cubicBezTo>
                  <a:pt x="142412" y="-9628"/>
                  <a:pt x="75139" y="-11069"/>
                  <a:pt x="32756" y="29532"/>
                </a:cubicBezTo>
                <a:cubicBezTo>
                  <a:pt x="-9628" y="70135"/>
                  <a:pt x="-11069" y="137407"/>
                  <a:pt x="29533" y="179791"/>
                </a:cubicBezTo>
                <a:cubicBezTo>
                  <a:pt x="31242" y="181572"/>
                  <a:pt x="33015" y="183291"/>
                  <a:pt x="34842" y="184956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894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02" name="Bentuk Bebas: Bentuk 112">
            <a:extLst>
              <a:ext uri="{FF2B5EF4-FFF2-40B4-BE49-F238E27FC236}">
                <a16:creationId xmlns:a16="http://schemas.microsoft.com/office/drawing/2014/main" id="{FC4E552A-7246-6A42-8771-FA43B8BEC8BC}"/>
              </a:ext>
            </a:extLst>
          </p:cNvPr>
          <p:cNvSpPr/>
          <p:nvPr/>
        </p:nvSpPr>
        <p:spPr>
          <a:xfrm>
            <a:off x="1634631" y="1717545"/>
            <a:ext cx="199081" cy="138346"/>
          </a:xfrm>
          <a:custGeom>
            <a:avLst/>
            <a:gdLst>
              <a:gd name="connsiteX0" fmla="*/ 58095 w 310390"/>
              <a:gd name="connsiteY0" fmla="*/ 201209 h 215697"/>
              <a:gd name="connsiteX1" fmla="*/ 310391 w 310390"/>
              <a:gd name="connsiteY1" fmla="*/ 209356 h 215697"/>
              <a:gd name="connsiteX2" fmla="*/ 154161 w 310390"/>
              <a:gd name="connsiteY2" fmla="*/ 11405 h 215697"/>
              <a:gd name="connsiteX3" fmla="*/ 11405 w 310390"/>
              <a:gd name="connsiteY3" fmla="*/ 58453 h 215697"/>
              <a:gd name="connsiteX4" fmla="*/ 58453 w 310390"/>
              <a:gd name="connsiteY4" fmla="*/ 201209 h 21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390" h="215697">
                <a:moveTo>
                  <a:pt x="58095" y="201209"/>
                </a:moveTo>
                <a:cubicBezTo>
                  <a:pt x="110470" y="228068"/>
                  <a:pt x="310391" y="209356"/>
                  <a:pt x="310391" y="209356"/>
                </a:cubicBezTo>
                <a:cubicBezTo>
                  <a:pt x="310391" y="209356"/>
                  <a:pt x="206178" y="37816"/>
                  <a:pt x="154161" y="11405"/>
                </a:cubicBezTo>
                <a:cubicBezTo>
                  <a:pt x="101750" y="-15024"/>
                  <a:pt x="37835" y="6042"/>
                  <a:pt x="11405" y="58453"/>
                </a:cubicBezTo>
                <a:cubicBezTo>
                  <a:pt x="-15024" y="110864"/>
                  <a:pt x="6042" y="174780"/>
                  <a:pt x="58453" y="201209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894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03" name="Bentuk Bebas: Bentuk 113">
            <a:extLst>
              <a:ext uri="{FF2B5EF4-FFF2-40B4-BE49-F238E27FC236}">
                <a16:creationId xmlns:a16="http://schemas.microsoft.com/office/drawing/2014/main" id="{F1E14463-CF73-CF43-90BB-F3985B4C259A}"/>
              </a:ext>
            </a:extLst>
          </p:cNvPr>
          <p:cNvSpPr/>
          <p:nvPr/>
        </p:nvSpPr>
        <p:spPr>
          <a:xfrm>
            <a:off x="1616921" y="2039666"/>
            <a:ext cx="186242" cy="155492"/>
          </a:xfrm>
          <a:custGeom>
            <a:avLst/>
            <a:gdLst>
              <a:gd name="connsiteX0" fmla="*/ 43092 w 290373"/>
              <a:gd name="connsiteY0" fmla="*/ 191756 h 242430"/>
              <a:gd name="connsiteX1" fmla="*/ 290374 w 290373"/>
              <a:gd name="connsiteY1" fmla="*/ 242430 h 242430"/>
              <a:gd name="connsiteX2" fmla="*/ 169508 w 290373"/>
              <a:gd name="connsiteY2" fmla="*/ 20843 h 242430"/>
              <a:gd name="connsiteX3" fmla="*/ 20844 w 290373"/>
              <a:gd name="connsiteY3" fmla="*/ 43091 h 242430"/>
              <a:gd name="connsiteX4" fmla="*/ 43092 w 290373"/>
              <a:gd name="connsiteY4" fmla="*/ 191756 h 24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373" h="242430">
                <a:moveTo>
                  <a:pt x="43092" y="191756"/>
                </a:moveTo>
                <a:cubicBezTo>
                  <a:pt x="90274" y="226673"/>
                  <a:pt x="290374" y="242430"/>
                  <a:pt x="290374" y="242430"/>
                </a:cubicBezTo>
                <a:cubicBezTo>
                  <a:pt x="290374" y="242430"/>
                  <a:pt x="216691" y="55760"/>
                  <a:pt x="169508" y="20843"/>
                </a:cubicBezTo>
                <a:cubicBezTo>
                  <a:pt x="122308" y="-14064"/>
                  <a:pt x="55751" y="-4109"/>
                  <a:pt x="20844" y="43091"/>
                </a:cubicBezTo>
                <a:cubicBezTo>
                  <a:pt x="-14064" y="90292"/>
                  <a:pt x="-4109" y="156849"/>
                  <a:pt x="43092" y="191756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894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05" name="Kotak Teks 3">
            <a:extLst>
              <a:ext uri="{FF2B5EF4-FFF2-40B4-BE49-F238E27FC236}">
                <a16:creationId xmlns:a16="http://schemas.microsoft.com/office/drawing/2014/main" id="{A5D57509-AFCC-BF49-9865-38070E03F1DD}"/>
              </a:ext>
            </a:extLst>
          </p:cNvPr>
          <p:cNvSpPr txBox="1"/>
          <p:nvPr/>
        </p:nvSpPr>
        <p:spPr>
          <a:xfrm>
            <a:off x="7716917" y="2814887"/>
            <a:ext cx="3311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1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rPr>
              <a:t>IMPROVEMENT </a:t>
            </a:r>
            <a:endParaRPr lang="en-ID" sz="3000" spc="100" dirty="0">
              <a:solidFill>
                <a:schemeClr val="bg1"/>
              </a:solidFill>
              <a:latin typeface="Poppins SemiBold" panose="00000700000000000000" pitchFamily="50" charset="0"/>
              <a:ea typeface="Roboto" panose="02000000000000000000" pitchFamily="2" charset="0"/>
              <a:cs typeface="Poppins SemiBold" panose="00000700000000000000" pitchFamily="50" charset="0"/>
            </a:endParaRPr>
          </a:p>
        </p:txBody>
      </p:sp>
      <p:sp>
        <p:nvSpPr>
          <p:cNvPr id="306" name="Kotak Teks 21">
            <a:extLst>
              <a:ext uri="{FF2B5EF4-FFF2-40B4-BE49-F238E27FC236}">
                <a16:creationId xmlns:a16="http://schemas.microsoft.com/office/drawing/2014/main" id="{67CE8484-DC07-4D43-95B6-78DDA3111803}"/>
              </a:ext>
            </a:extLst>
          </p:cNvPr>
          <p:cNvSpPr txBox="1"/>
          <p:nvPr/>
        </p:nvSpPr>
        <p:spPr>
          <a:xfrm>
            <a:off x="8302696" y="2057893"/>
            <a:ext cx="1371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pc="300" dirty="0">
                <a:solidFill>
                  <a:schemeClr val="bg1"/>
                </a:solidFill>
                <a:latin typeface="Muli" pitchFamily="2" charset="77"/>
                <a:ea typeface="Source Sans Pro" panose="020B0503030403020204" pitchFamily="34" charset="0"/>
              </a:rPr>
              <a:t>PROJECT REVIEW</a:t>
            </a:r>
            <a:endParaRPr lang="en-ID" sz="1100" b="1" spc="300" dirty="0">
              <a:solidFill>
                <a:schemeClr val="bg1"/>
              </a:solidFill>
              <a:latin typeface="Muli" pitchFamily="2" charset="77"/>
              <a:ea typeface="Source Sans Pro" panose="020B0503030403020204" pitchFamily="34" charset="0"/>
            </a:endParaRPr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A164D61F-F659-B847-A4DF-EDCBB66A8C93}"/>
              </a:ext>
            </a:extLst>
          </p:cNvPr>
          <p:cNvCxnSpPr>
            <a:cxnSpLocks/>
          </p:cNvCxnSpPr>
          <p:nvPr/>
        </p:nvCxnSpPr>
        <p:spPr>
          <a:xfrm>
            <a:off x="7851837" y="2185245"/>
            <a:ext cx="38003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660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tak Teks 3">
            <a:extLst>
              <a:ext uri="{FF2B5EF4-FFF2-40B4-BE49-F238E27FC236}">
                <a16:creationId xmlns:a16="http://schemas.microsoft.com/office/drawing/2014/main" id="{AA41DCED-637E-45AE-9510-836FE40493F4}"/>
              </a:ext>
            </a:extLst>
          </p:cNvPr>
          <p:cNvSpPr txBox="1"/>
          <p:nvPr/>
        </p:nvSpPr>
        <p:spPr>
          <a:xfrm>
            <a:off x="2941919" y="3215535"/>
            <a:ext cx="4515014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262668"/>
                </a:solidFill>
                <a:latin typeface="Poppins SemiBold" pitchFamily="2" charset="77"/>
                <a:ea typeface="Roboto" panose="02000000000000000000" pitchFamily="2" charset="0"/>
                <a:cs typeface="Poppins SemiBold" pitchFamily="2" charset="77"/>
              </a:rPr>
              <a:t>Q &amp; A</a:t>
            </a:r>
            <a:endParaRPr lang="en-ID" sz="2800" b="1" dirty="0">
              <a:solidFill>
                <a:srgbClr val="262668"/>
              </a:solidFill>
              <a:latin typeface="Poppins SemiBold" pitchFamily="2" charset="77"/>
              <a:ea typeface="Roboto" panose="02000000000000000000" pitchFamily="2" charset="0"/>
              <a:cs typeface="Poppins SemiBold" pitchFamily="2" charset="77"/>
            </a:endParaRPr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4AAD8DCE-B582-4B7A-8235-DE8ABE9501C0}"/>
              </a:ext>
            </a:extLst>
          </p:cNvPr>
          <p:cNvSpPr/>
          <p:nvPr/>
        </p:nvSpPr>
        <p:spPr>
          <a:xfrm>
            <a:off x="1245007" y="2389242"/>
            <a:ext cx="4850994" cy="2227488"/>
          </a:xfrm>
          <a:prstGeom prst="rect">
            <a:avLst/>
          </a:prstGeom>
          <a:noFill/>
          <a:ln w="57150" cap="flat">
            <a:solidFill>
              <a:srgbClr val="FFB506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ID"/>
          </a:p>
        </p:txBody>
      </p:sp>
      <p:sp>
        <p:nvSpPr>
          <p:cNvPr id="28" name="Bentuk Bebas: Bentuk 27">
            <a:extLst>
              <a:ext uri="{FF2B5EF4-FFF2-40B4-BE49-F238E27FC236}">
                <a16:creationId xmlns:a16="http://schemas.microsoft.com/office/drawing/2014/main" id="{04B9496D-E78D-4BE2-86F7-631FA8305498}"/>
              </a:ext>
            </a:extLst>
          </p:cNvPr>
          <p:cNvSpPr/>
          <p:nvPr/>
        </p:nvSpPr>
        <p:spPr>
          <a:xfrm>
            <a:off x="537112" y="1138517"/>
            <a:ext cx="7673009" cy="5249031"/>
          </a:xfrm>
          <a:custGeom>
            <a:avLst/>
            <a:gdLst>
              <a:gd name="connsiteX0" fmla="*/ 0 w 7673009"/>
              <a:gd name="connsiteY0" fmla="*/ 5249031 h 5249031"/>
              <a:gd name="connsiteX1" fmla="*/ 0 w 7673009"/>
              <a:gd name="connsiteY1" fmla="*/ 5249031 h 5249031"/>
              <a:gd name="connsiteX2" fmla="*/ 132522 w 7673009"/>
              <a:gd name="connsiteY2" fmla="*/ 5090005 h 5249031"/>
              <a:gd name="connsiteX3" fmla="*/ 477078 w 7673009"/>
              <a:gd name="connsiteY3" fmla="*/ 4612926 h 5249031"/>
              <a:gd name="connsiteX4" fmla="*/ 1073426 w 7673009"/>
              <a:gd name="connsiteY4" fmla="*/ 3990074 h 5249031"/>
              <a:gd name="connsiteX5" fmla="*/ 1908313 w 7673009"/>
              <a:gd name="connsiteY5" fmla="*/ 3579257 h 5249031"/>
              <a:gd name="connsiteX6" fmla="*/ 2411896 w 7673009"/>
              <a:gd name="connsiteY6" fmla="*/ 3459987 h 5249031"/>
              <a:gd name="connsiteX7" fmla="*/ 2928731 w 7673009"/>
              <a:gd name="connsiteY7" fmla="*/ 3380474 h 5249031"/>
              <a:gd name="connsiteX8" fmla="*/ 4598505 w 7673009"/>
              <a:gd name="connsiteY8" fmla="*/ 3393726 h 5249031"/>
              <a:gd name="connsiteX9" fmla="*/ 4837044 w 7673009"/>
              <a:gd name="connsiteY9" fmla="*/ 3420231 h 5249031"/>
              <a:gd name="connsiteX10" fmla="*/ 5141844 w 7673009"/>
              <a:gd name="connsiteY10" fmla="*/ 3552753 h 5249031"/>
              <a:gd name="connsiteX11" fmla="*/ 5393635 w 7673009"/>
              <a:gd name="connsiteY11" fmla="*/ 3725031 h 5249031"/>
              <a:gd name="connsiteX12" fmla="*/ 5499652 w 7673009"/>
              <a:gd name="connsiteY12" fmla="*/ 3804544 h 5249031"/>
              <a:gd name="connsiteX13" fmla="*/ 5618922 w 7673009"/>
              <a:gd name="connsiteY13" fmla="*/ 3844300 h 5249031"/>
              <a:gd name="connsiteX14" fmla="*/ 6559826 w 7673009"/>
              <a:gd name="connsiteY14" fmla="*/ 3725031 h 5249031"/>
              <a:gd name="connsiteX15" fmla="*/ 7089913 w 7673009"/>
              <a:gd name="connsiteY15" fmla="*/ 3512996 h 5249031"/>
              <a:gd name="connsiteX16" fmla="*/ 7248939 w 7673009"/>
              <a:gd name="connsiteY16" fmla="*/ 3446735 h 5249031"/>
              <a:gd name="connsiteX17" fmla="*/ 7487478 w 7673009"/>
              <a:gd name="connsiteY17" fmla="*/ 3194944 h 5249031"/>
              <a:gd name="connsiteX18" fmla="*/ 7553739 w 7673009"/>
              <a:gd name="connsiteY18" fmla="*/ 3049170 h 5249031"/>
              <a:gd name="connsiteX19" fmla="*/ 7673009 w 7673009"/>
              <a:gd name="connsiteY19" fmla="*/ 2691361 h 5249031"/>
              <a:gd name="connsiteX20" fmla="*/ 7580244 w 7673009"/>
              <a:gd name="connsiteY20" fmla="*/ 1591431 h 5249031"/>
              <a:gd name="connsiteX21" fmla="*/ 7540487 w 7673009"/>
              <a:gd name="connsiteY21" fmla="*/ 1379396 h 5249031"/>
              <a:gd name="connsiteX22" fmla="*/ 7421218 w 7673009"/>
              <a:gd name="connsiteY22" fmla="*/ 1207118 h 5249031"/>
              <a:gd name="connsiteX23" fmla="*/ 6652592 w 7673009"/>
              <a:gd name="connsiteY23" fmla="*/ 624022 h 5249031"/>
              <a:gd name="connsiteX24" fmla="*/ 6374296 w 7673009"/>
              <a:gd name="connsiteY24" fmla="*/ 491500 h 5249031"/>
              <a:gd name="connsiteX25" fmla="*/ 5883965 w 7673009"/>
              <a:gd name="connsiteY25" fmla="*/ 213205 h 5249031"/>
              <a:gd name="connsiteX26" fmla="*/ 5579165 w 7673009"/>
              <a:gd name="connsiteY26" fmla="*/ 93935 h 5249031"/>
              <a:gd name="connsiteX27" fmla="*/ 5433392 w 7673009"/>
              <a:gd name="connsiteY27" fmla="*/ 67431 h 5249031"/>
              <a:gd name="connsiteX28" fmla="*/ 5261113 w 7673009"/>
              <a:gd name="connsiteY28" fmla="*/ 14422 h 5249031"/>
              <a:gd name="connsiteX29" fmla="*/ 4678018 w 7673009"/>
              <a:gd name="connsiteY29" fmla="*/ 1170 h 5249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673009" h="5249031">
                <a:moveTo>
                  <a:pt x="0" y="5249031"/>
                </a:moveTo>
                <a:lnTo>
                  <a:pt x="0" y="5249031"/>
                </a:lnTo>
                <a:cubicBezTo>
                  <a:pt x="44174" y="5196022"/>
                  <a:pt x="91121" y="5145207"/>
                  <a:pt x="132522" y="5090005"/>
                </a:cubicBezTo>
                <a:cubicBezTo>
                  <a:pt x="250220" y="4933074"/>
                  <a:pt x="358114" y="4768900"/>
                  <a:pt x="477078" y="4612926"/>
                </a:cubicBezTo>
                <a:cubicBezTo>
                  <a:pt x="647701" y="4389221"/>
                  <a:pt x="846375" y="4158405"/>
                  <a:pt x="1073426" y="3990074"/>
                </a:cubicBezTo>
                <a:cubicBezTo>
                  <a:pt x="1318271" y="3808551"/>
                  <a:pt x="1617051" y="3667902"/>
                  <a:pt x="1908313" y="3579257"/>
                </a:cubicBezTo>
                <a:cubicBezTo>
                  <a:pt x="2073344" y="3529030"/>
                  <a:pt x="2242574" y="3492972"/>
                  <a:pt x="2411896" y="3459987"/>
                </a:cubicBezTo>
                <a:cubicBezTo>
                  <a:pt x="2582985" y="3426658"/>
                  <a:pt x="2756453" y="3406978"/>
                  <a:pt x="2928731" y="3380474"/>
                </a:cubicBezTo>
                <a:lnTo>
                  <a:pt x="4598505" y="3393726"/>
                </a:lnTo>
                <a:cubicBezTo>
                  <a:pt x="4678490" y="3395392"/>
                  <a:pt x="4760263" y="3397758"/>
                  <a:pt x="4837044" y="3420231"/>
                </a:cubicBezTo>
                <a:cubicBezTo>
                  <a:pt x="4943371" y="3451351"/>
                  <a:pt x="5050410" y="3490193"/>
                  <a:pt x="5141844" y="3552753"/>
                </a:cubicBezTo>
                <a:cubicBezTo>
                  <a:pt x="5225774" y="3610179"/>
                  <a:pt x="5312278" y="3664013"/>
                  <a:pt x="5393635" y="3725031"/>
                </a:cubicBezTo>
                <a:cubicBezTo>
                  <a:pt x="5428974" y="3751535"/>
                  <a:pt x="5460612" y="3783876"/>
                  <a:pt x="5499652" y="3804544"/>
                </a:cubicBezTo>
                <a:cubicBezTo>
                  <a:pt x="5536689" y="3824152"/>
                  <a:pt x="5579165" y="3831048"/>
                  <a:pt x="5618922" y="3844300"/>
                </a:cubicBezTo>
                <a:cubicBezTo>
                  <a:pt x="6019362" y="3818740"/>
                  <a:pt x="6214062" y="3843887"/>
                  <a:pt x="6559826" y="3725031"/>
                </a:cubicBezTo>
                <a:cubicBezTo>
                  <a:pt x="6739797" y="3663166"/>
                  <a:pt x="6913452" y="3584259"/>
                  <a:pt x="7089913" y="3512996"/>
                </a:cubicBezTo>
                <a:cubicBezTo>
                  <a:pt x="7143161" y="3491492"/>
                  <a:pt x="7248939" y="3446735"/>
                  <a:pt x="7248939" y="3446735"/>
                </a:cubicBezTo>
                <a:cubicBezTo>
                  <a:pt x="7346705" y="3358746"/>
                  <a:pt x="7417444" y="3308076"/>
                  <a:pt x="7487478" y="3194944"/>
                </a:cubicBezTo>
                <a:cubicBezTo>
                  <a:pt x="7515572" y="3149561"/>
                  <a:pt x="7532713" y="3098230"/>
                  <a:pt x="7553739" y="3049170"/>
                </a:cubicBezTo>
                <a:cubicBezTo>
                  <a:pt x="7622994" y="2887574"/>
                  <a:pt x="7614423" y="2890552"/>
                  <a:pt x="7673009" y="2691361"/>
                </a:cubicBezTo>
                <a:cubicBezTo>
                  <a:pt x="7642087" y="2324718"/>
                  <a:pt x="7617222" y="1957513"/>
                  <a:pt x="7580244" y="1591431"/>
                </a:cubicBezTo>
                <a:cubicBezTo>
                  <a:pt x="7573017" y="1519885"/>
                  <a:pt x="7567982" y="1445842"/>
                  <a:pt x="7540487" y="1379396"/>
                </a:cubicBezTo>
                <a:cubicBezTo>
                  <a:pt x="7513782" y="1314858"/>
                  <a:pt x="7466406" y="1260375"/>
                  <a:pt x="7421218" y="1207118"/>
                </a:cubicBezTo>
                <a:cubicBezTo>
                  <a:pt x="7174323" y="916134"/>
                  <a:pt x="7033804" y="805552"/>
                  <a:pt x="6652592" y="624022"/>
                </a:cubicBezTo>
                <a:cubicBezTo>
                  <a:pt x="6559827" y="579848"/>
                  <a:pt x="6464761" y="540212"/>
                  <a:pt x="6374296" y="491500"/>
                </a:cubicBezTo>
                <a:cubicBezTo>
                  <a:pt x="5885005" y="228035"/>
                  <a:pt x="6391067" y="458576"/>
                  <a:pt x="5883965" y="213205"/>
                </a:cubicBezTo>
                <a:cubicBezTo>
                  <a:pt x="5838536" y="191224"/>
                  <a:pt x="5633657" y="108797"/>
                  <a:pt x="5579165" y="93935"/>
                </a:cubicBezTo>
                <a:cubicBezTo>
                  <a:pt x="5531518" y="80940"/>
                  <a:pt x="5481305" y="79409"/>
                  <a:pt x="5433392" y="67431"/>
                </a:cubicBezTo>
                <a:cubicBezTo>
                  <a:pt x="5375103" y="52859"/>
                  <a:pt x="5320379" y="24300"/>
                  <a:pt x="5261113" y="14422"/>
                </a:cubicBezTo>
                <a:cubicBezTo>
                  <a:pt x="5139579" y="-5834"/>
                  <a:pt x="4757778" y="1170"/>
                  <a:pt x="4678018" y="1170"/>
                </a:cubicBezTo>
              </a:path>
            </a:pathLst>
          </a:custGeom>
          <a:noFill/>
          <a:ln w="343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Placeholder 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6E2808D-94A7-0B49-8981-1A8239FB93F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9" r="18009"/>
          <a:stretch>
            <a:fillRect/>
          </a:stretch>
        </p:blipFill>
        <p:spPr/>
      </p:pic>
      <p:grpSp>
        <p:nvGrpSpPr>
          <p:cNvPr id="12" name="Grup 186">
            <a:extLst>
              <a:ext uri="{FF2B5EF4-FFF2-40B4-BE49-F238E27FC236}">
                <a16:creationId xmlns:a16="http://schemas.microsoft.com/office/drawing/2014/main" id="{820BDA12-58E2-FC4B-8FBD-94BB0793F514}"/>
              </a:ext>
            </a:extLst>
          </p:cNvPr>
          <p:cNvGrpSpPr/>
          <p:nvPr/>
        </p:nvGrpSpPr>
        <p:grpSpPr>
          <a:xfrm>
            <a:off x="671833" y="432983"/>
            <a:ext cx="2768855" cy="584775"/>
            <a:chOff x="648831" y="358817"/>
            <a:chExt cx="2768855" cy="584775"/>
          </a:xfrm>
        </p:grpSpPr>
        <p:sp>
          <p:nvSpPr>
            <p:cNvPr id="13" name="Kotak Teks 3">
              <a:extLst>
                <a:ext uri="{FF2B5EF4-FFF2-40B4-BE49-F238E27FC236}">
                  <a16:creationId xmlns:a16="http://schemas.microsoft.com/office/drawing/2014/main" id="{86D58FDB-D0E9-2645-ABBC-F8CA9C143B66}"/>
                </a:ext>
              </a:extLst>
            </p:cNvPr>
            <p:cNvSpPr txBox="1"/>
            <p:nvPr/>
          </p:nvSpPr>
          <p:spPr>
            <a:xfrm>
              <a:off x="968622" y="358817"/>
              <a:ext cx="2449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Team 2</a:t>
              </a:r>
            </a:p>
            <a:p>
              <a:r>
                <a:rPr 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KYC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Smart</a:t>
              </a:r>
              <a:r>
                <a:rPr lang="zh-CN" altLang="en-US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 </a:t>
              </a:r>
              <a:r>
                <a:rPr lang="en-US" altLang="zh-CN" sz="1600" dirty="0">
                  <a:solidFill>
                    <a:srgbClr val="1D215E"/>
                  </a:solidFill>
                  <a:latin typeface="Poppins SemiBold" panose="00000700000000000000" pitchFamily="50" charset="0"/>
                  <a:ea typeface="Roboto" panose="02000000000000000000" pitchFamily="2" charset="0"/>
                  <a:cs typeface="Poppins SemiBold" panose="00000700000000000000" pitchFamily="50" charset="0"/>
                </a:rPr>
                <a:t>Contract</a:t>
              </a:r>
              <a:endParaRPr lang="en-ID" sz="1600" dirty="0">
                <a:solidFill>
                  <a:schemeClr val="bg1"/>
                </a:solidFill>
                <a:latin typeface="Poppins SemiBold" panose="00000700000000000000" pitchFamily="50" charset="0"/>
                <a:ea typeface="Roboto" panose="02000000000000000000" pitchFamily="2" charset="0"/>
                <a:cs typeface="Poppins SemiBold" panose="00000700000000000000" pitchFamily="50" charset="0"/>
              </a:endParaRPr>
            </a:p>
          </p:txBody>
        </p:sp>
        <p:sp>
          <p:nvSpPr>
            <p:cNvPr id="14" name="Grafik 34">
              <a:extLst>
                <a:ext uri="{FF2B5EF4-FFF2-40B4-BE49-F238E27FC236}">
                  <a16:creationId xmlns:a16="http://schemas.microsoft.com/office/drawing/2014/main" id="{6BD869E9-20A9-7C44-8B7C-065E499254ED}"/>
                </a:ext>
              </a:extLst>
            </p:cNvPr>
            <p:cNvSpPr/>
            <p:nvPr/>
          </p:nvSpPr>
          <p:spPr>
            <a:xfrm>
              <a:off x="648831" y="398892"/>
              <a:ext cx="251615" cy="258404"/>
            </a:xfrm>
            <a:custGeom>
              <a:avLst/>
              <a:gdLst>
                <a:gd name="connsiteX0" fmla="*/ 768056 w 1057322"/>
                <a:gd name="connsiteY0" fmla="*/ 966302 h 1085850"/>
                <a:gd name="connsiteX1" fmla="*/ 427652 w 1057322"/>
                <a:gd name="connsiteY1" fmla="*/ 966302 h 1085850"/>
                <a:gd name="connsiteX2" fmla="*/ 316028 w 1057322"/>
                <a:gd name="connsiteY2" fmla="*/ 901856 h 1085850"/>
                <a:gd name="connsiteX3" fmla="*/ 146017 w 1057322"/>
                <a:gd name="connsiteY3" fmla="*/ 607275 h 1085850"/>
                <a:gd name="connsiteX4" fmla="*/ 146017 w 1057322"/>
                <a:gd name="connsiteY4" fmla="*/ 478575 h 1085850"/>
                <a:gd name="connsiteX5" fmla="*/ 316028 w 1057322"/>
                <a:gd name="connsiteY5" fmla="*/ 183994 h 1085850"/>
                <a:gd name="connsiteX6" fmla="*/ 427652 w 1057322"/>
                <a:gd name="connsiteY6" fmla="*/ 119548 h 1085850"/>
                <a:gd name="connsiteX7" fmla="*/ 465814 w 1057322"/>
                <a:gd name="connsiteY7" fmla="*/ 119548 h 1085850"/>
                <a:gd name="connsiteX8" fmla="*/ 560264 w 1057322"/>
                <a:gd name="connsiteY8" fmla="*/ 164355 h 1085850"/>
                <a:gd name="connsiteX9" fmla="*/ 427652 w 1057322"/>
                <a:gd name="connsiteY9" fmla="*/ 164355 h 1085850"/>
                <a:gd name="connsiteX10" fmla="*/ 354762 w 1057322"/>
                <a:gd name="connsiteY10" fmla="*/ 206302 h 1085850"/>
                <a:gd name="connsiteX11" fmla="*/ 184751 w 1057322"/>
                <a:gd name="connsiteY11" fmla="*/ 500883 h 1085850"/>
                <a:gd name="connsiteX12" fmla="*/ 184751 w 1057322"/>
                <a:gd name="connsiteY12" fmla="*/ 584967 h 1085850"/>
                <a:gd name="connsiteX13" fmla="*/ 354762 w 1057322"/>
                <a:gd name="connsiteY13" fmla="*/ 879548 h 1085850"/>
                <a:gd name="connsiteX14" fmla="*/ 427652 w 1057322"/>
                <a:gd name="connsiteY14" fmla="*/ 921495 h 1085850"/>
                <a:gd name="connsiteX15" fmla="*/ 768056 w 1057322"/>
                <a:gd name="connsiteY15" fmla="*/ 921495 h 1085850"/>
                <a:gd name="connsiteX16" fmla="*/ 840945 w 1057322"/>
                <a:gd name="connsiteY16" fmla="*/ 879548 h 1085850"/>
                <a:gd name="connsiteX17" fmla="*/ 877580 w 1057322"/>
                <a:gd name="connsiteY17" fmla="*/ 815865 h 1085850"/>
                <a:gd name="connsiteX18" fmla="*/ 876435 w 1057322"/>
                <a:gd name="connsiteY18" fmla="*/ 804807 h 1085850"/>
                <a:gd name="connsiteX19" fmla="*/ 833694 w 1057322"/>
                <a:gd name="connsiteY19" fmla="*/ 759237 h 1085850"/>
                <a:gd name="connsiteX20" fmla="*/ 825680 w 1057322"/>
                <a:gd name="connsiteY20" fmla="*/ 756377 h 1085850"/>
                <a:gd name="connsiteX21" fmla="*/ 818811 w 1057322"/>
                <a:gd name="connsiteY21" fmla="*/ 760953 h 1085850"/>
                <a:gd name="connsiteX22" fmla="*/ 789235 w 1057322"/>
                <a:gd name="connsiteY22" fmla="*/ 811861 h 1085850"/>
                <a:gd name="connsiteX23" fmla="*/ 735236 w 1057322"/>
                <a:gd name="connsiteY23" fmla="*/ 843131 h 1085850"/>
                <a:gd name="connsiteX24" fmla="*/ 460471 w 1057322"/>
                <a:gd name="connsiteY24" fmla="*/ 843131 h 1085850"/>
                <a:gd name="connsiteX25" fmla="*/ 406472 w 1057322"/>
                <a:gd name="connsiteY25" fmla="*/ 811861 h 1085850"/>
                <a:gd name="connsiteX26" fmla="*/ 269089 w 1057322"/>
                <a:gd name="connsiteY26" fmla="*/ 574099 h 1085850"/>
                <a:gd name="connsiteX27" fmla="*/ 269089 w 1057322"/>
                <a:gd name="connsiteY27" fmla="*/ 511751 h 1085850"/>
                <a:gd name="connsiteX28" fmla="*/ 406472 w 1057322"/>
                <a:gd name="connsiteY28" fmla="*/ 273989 h 1085850"/>
                <a:gd name="connsiteX29" fmla="*/ 460471 w 1057322"/>
                <a:gd name="connsiteY29" fmla="*/ 242719 h 1085850"/>
                <a:gd name="connsiteX30" fmla="*/ 735236 w 1057322"/>
                <a:gd name="connsiteY30" fmla="*/ 242719 h 1085850"/>
                <a:gd name="connsiteX31" fmla="*/ 789235 w 1057322"/>
                <a:gd name="connsiteY31" fmla="*/ 273989 h 1085850"/>
                <a:gd name="connsiteX32" fmla="*/ 832740 w 1057322"/>
                <a:gd name="connsiteY32" fmla="*/ 349112 h 1085850"/>
                <a:gd name="connsiteX33" fmla="*/ 838274 w 1057322"/>
                <a:gd name="connsiteY33" fmla="*/ 353497 h 1085850"/>
                <a:gd name="connsiteX34" fmla="*/ 868231 w 1057322"/>
                <a:gd name="connsiteY34" fmla="*/ 395063 h 1085850"/>
                <a:gd name="connsiteX35" fmla="*/ 816521 w 1057322"/>
                <a:gd name="connsiteY35" fmla="*/ 438916 h 1085850"/>
                <a:gd name="connsiteX36" fmla="*/ 781222 w 1057322"/>
                <a:gd name="connsiteY36" fmla="*/ 407075 h 1085850"/>
                <a:gd name="connsiteX37" fmla="*/ 787327 w 1057322"/>
                <a:gd name="connsiteY37" fmla="*/ 370085 h 1085850"/>
                <a:gd name="connsiteX38" fmla="*/ 787327 w 1057322"/>
                <a:gd name="connsiteY38" fmla="*/ 359980 h 1085850"/>
                <a:gd name="connsiteX39" fmla="*/ 750501 w 1057322"/>
                <a:gd name="connsiteY39" fmla="*/ 296297 h 1085850"/>
                <a:gd name="connsiteX40" fmla="*/ 735236 w 1057322"/>
                <a:gd name="connsiteY40" fmla="*/ 287526 h 1085850"/>
                <a:gd name="connsiteX41" fmla="*/ 460471 w 1057322"/>
                <a:gd name="connsiteY41" fmla="*/ 287526 h 1085850"/>
                <a:gd name="connsiteX42" fmla="*/ 445206 w 1057322"/>
                <a:gd name="connsiteY42" fmla="*/ 296297 h 1085850"/>
                <a:gd name="connsiteX43" fmla="*/ 307823 w 1057322"/>
                <a:gd name="connsiteY43" fmla="*/ 534059 h 1085850"/>
                <a:gd name="connsiteX44" fmla="*/ 307823 w 1057322"/>
                <a:gd name="connsiteY44" fmla="*/ 551791 h 1085850"/>
                <a:gd name="connsiteX45" fmla="*/ 445206 w 1057322"/>
                <a:gd name="connsiteY45" fmla="*/ 789553 h 1085850"/>
                <a:gd name="connsiteX46" fmla="*/ 460471 w 1057322"/>
                <a:gd name="connsiteY46" fmla="*/ 798324 h 1085850"/>
                <a:gd name="connsiteX47" fmla="*/ 735236 w 1057322"/>
                <a:gd name="connsiteY47" fmla="*/ 798324 h 1085850"/>
                <a:gd name="connsiteX48" fmla="*/ 750501 w 1057322"/>
                <a:gd name="connsiteY48" fmla="*/ 789553 h 1085850"/>
                <a:gd name="connsiteX49" fmla="*/ 808698 w 1057322"/>
                <a:gd name="connsiteY49" fmla="*/ 688881 h 1085850"/>
                <a:gd name="connsiteX50" fmla="*/ 931579 w 1057322"/>
                <a:gd name="connsiteY50" fmla="*/ 811861 h 1085850"/>
                <a:gd name="connsiteX51" fmla="*/ 879679 w 1057322"/>
                <a:gd name="connsiteY51" fmla="*/ 901856 h 1085850"/>
                <a:gd name="connsiteX52" fmla="*/ 768056 w 1057322"/>
                <a:gd name="connsiteY52" fmla="*/ 966302 h 1085850"/>
                <a:gd name="connsiteX53" fmla="*/ 95643 w 1057322"/>
                <a:gd name="connsiteY53" fmla="*/ 415655 h 1085850"/>
                <a:gd name="connsiteX54" fmla="*/ 95643 w 1057322"/>
                <a:gd name="connsiteY54" fmla="*/ 415655 h 1085850"/>
                <a:gd name="connsiteX55" fmla="*/ 267753 w 1057322"/>
                <a:gd name="connsiteY55" fmla="*/ 117832 h 1085850"/>
                <a:gd name="connsiteX56" fmla="*/ 394451 w 1057322"/>
                <a:gd name="connsiteY56" fmla="*/ 44616 h 1085850"/>
                <a:gd name="connsiteX57" fmla="*/ 801256 w 1057322"/>
                <a:gd name="connsiteY57" fmla="*/ 44616 h 1085850"/>
                <a:gd name="connsiteX58" fmla="*/ 927954 w 1057322"/>
                <a:gd name="connsiteY58" fmla="*/ 117832 h 1085850"/>
                <a:gd name="connsiteX59" fmla="*/ 962109 w 1057322"/>
                <a:gd name="connsiteY59" fmla="*/ 176939 h 1085850"/>
                <a:gd name="connsiteX60" fmla="*/ 959819 w 1057322"/>
                <a:gd name="connsiteY60" fmla="*/ 188761 h 1085850"/>
                <a:gd name="connsiteX61" fmla="*/ 915361 w 1057322"/>
                <a:gd name="connsiteY61" fmla="*/ 224415 h 1085850"/>
                <a:gd name="connsiteX62" fmla="*/ 907919 w 1057322"/>
                <a:gd name="connsiteY62" fmla="*/ 226322 h 1085850"/>
                <a:gd name="connsiteX63" fmla="*/ 901622 w 1057322"/>
                <a:gd name="connsiteY63" fmla="*/ 221937 h 1085850"/>
                <a:gd name="connsiteX64" fmla="*/ 879679 w 1057322"/>
                <a:gd name="connsiteY64" fmla="*/ 183994 h 1085850"/>
                <a:gd name="connsiteX65" fmla="*/ 768056 w 1057322"/>
                <a:gd name="connsiteY65" fmla="*/ 119548 h 1085850"/>
                <a:gd name="connsiteX66" fmla="*/ 589267 w 1057322"/>
                <a:gd name="connsiteY66" fmla="*/ 119548 h 1085850"/>
                <a:gd name="connsiteX67" fmla="*/ 683718 w 1057322"/>
                <a:gd name="connsiteY67" fmla="*/ 164355 h 1085850"/>
                <a:gd name="connsiteX68" fmla="*/ 768056 w 1057322"/>
                <a:gd name="connsiteY68" fmla="*/ 164355 h 1085850"/>
                <a:gd name="connsiteX69" fmla="*/ 840945 w 1057322"/>
                <a:gd name="connsiteY69" fmla="*/ 206302 h 1085850"/>
                <a:gd name="connsiteX70" fmla="*/ 898951 w 1057322"/>
                <a:gd name="connsiteY70" fmla="*/ 306784 h 1085850"/>
                <a:gd name="connsiteX71" fmla="*/ 936350 w 1057322"/>
                <a:gd name="connsiteY71" fmla="*/ 269222 h 1085850"/>
                <a:gd name="connsiteX72" fmla="*/ 939975 w 1057322"/>
                <a:gd name="connsiteY72" fmla="*/ 266934 h 1085850"/>
                <a:gd name="connsiteX73" fmla="*/ 977374 w 1057322"/>
                <a:gd name="connsiteY73" fmla="*/ 228229 h 1085850"/>
                <a:gd name="connsiteX74" fmla="*/ 1019352 w 1057322"/>
                <a:gd name="connsiteY74" fmla="*/ 186473 h 1085850"/>
                <a:gd name="connsiteX75" fmla="*/ 966688 w 1057322"/>
                <a:gd name="connsiteY75" fmla="*/ 95524 h 1085850"/>
                <a:gd name="connsiteX76" fmla="*/ 801256 w 1057322"/>
                <a:gd name="connsiteY76" fmla="*/ 0 h 1085850"/>
                <a:gd name="connsiteX77" fmla="*/ 394451 w 1057322"/>
                <a:gd name="connsiteY77" fmla="*/ 0 h 1085850"/>
                <a:gd name="connsiteX78" fmla="*/ 229019 w 1057322"/>
                <a:gd name="connsiteY78" fmla="*/ 95524 h 1085850"/>
                <a:gd name="connsiteX79" fmla="*/ 89347 w 1057322"/>
                <a:gd name="connsiteY79" fmla="*/ 337290 h 1085850"/>
                <a:gd name="connsiteX80" fmla="*/ 95643 w 1057322"/>
                <a:gd name="connsiteY80" fmla="*/ 415655 h 1085850"/>
                <a:gd name="connsiteX81" fmla="*/ 487375 w 1057322"/>
                <a:gd name="connsiteY81" fmla="*/ 1041043 h 1085850"/>
                <a:gd name="connsiteX82" fmla="*/ 487375 w 1057322"/>
                <a:gd name="connsiteY82" fmla="*/ 1041043 h 1085850"/>
                <a:gd name="connsiteX83" fmla="*/ 394451 w 1057322"/>
                <a:gd name="connsiteY83" fmla="*/ 1041043 h 1085850"/>
                <a:gd name="connsiteX84" fmla="*/ 267753 w 1057322"/>
                <a:gd name="connsiteY84" fmla="*/ 968018 h 1085850"/>
                <a:gd name="connsiteX85" fmla="*/ 64350 w 1057322"/>
                <a:gd name="connsiteY85" fmla="*/ 616046 h 1085850"/>
                <a:gd name="connsiteX86" fmla="*/ 56336 w 1057322"/>
                <a:gd name="connsiteY86" fmla="*/ 485820 h 1085850"/>
                <a:gd name="connsiteX87" fmla="*/ 56527 w 1057322"/>
                <a:gd name="connsiteY87" fmla="*/ 485820 h 1085850"/>
                <a:gd name="connsiteX88" fmla="*/ 50040 w 1057322"/>
                <a:gd name="connsiteY88" fmla="*/ 440060 h 1085850"/>
                <a:gd name="connsiteX89" fmla="*/ 38210 w 1057322"/>
                <a:gd name="connsiteY89" fmla="*/ 425760 h 1085850"/>
                <a:gd name="connsiteX90" fmla="*/ 25616 w 1057322"/>
                <a:gd name="connsiteY90" fmla="*/ 447496 h 1085850"/>
                <a:gd name="connsiteX91" fmla="*/ 25616 w 1057322"/>
                <a:gd name="connsiteY91" fmla="*/ 638354 h 1085850"/>
                <a:gd name="connsiteX92" fmla="*/ 229019 w 1057322"/>
                <a:gd name="connsiteY92" fmla="*/ 990326 h 1085850"/>
                <a:gd name="connsiteX93" fmla="*/ 394451 w 1057322"/>
                <a:gd name="connsiteY93" fmla="*/ 1085850 h 1085850"/>
                <a:gd name="connsiteX94" fmla="*/ 486421 w 1057322"/>
                <a:gd name="connsiteY94" fmla="*/ 1042378 h 1085850"/>
                <a:gd name="connsiteX95" fmla="*/ 487375 w 1057322"/>
                <a:gd name="connsiteY95" fmla="*/ 1041043 h 1085850"/>
                <a:gd name="connsiteX96" fmla="*/ 1005804 w 1057322"/>
                <a:gd name="connsiteY96" fmla="*/ 831500 h 1085850"/>
                <a:gd name="connsiteX97" fmla="*/ 1005804 w 1057322"/>
                <a:gd name="connsiteY97" fmla="*/ 831500 h 1085850"/>
                <a:gd name="connsiteX98" fmla="*/ 969360 w 1057322"/>
                <a:gd name="connsiteY98" fmla="*/ 867917 h 1085850"/>
                <a:gd name="connsiteX99" fmla="*/ 970695 w 1057322"/>
                <a:gd name="connsiteY99" fmla="*/ 887747 h 1085850"/>
                <a:gd name="connsiteX100" fmla="*/ 969932 w 1057322"/>
                <a:gd name="connsiteY100" fmla="*/ 895373 h 1085850"/>
                <a:gd name="connsiteX101" fmla="*/ 927954 w 1057322"/>
                <a:gd name="connsiteY101" fmla="*/ 968018 h 1085850"/>
                <a:gd name="connsiteX102" fmla="*/ 801256 w 1057322"/>
                <a:gd name="connsiteY102" fmla="*/ 1041043 h 1085850"/>
                <a:gd name="connsiteX103" fmla="*/ 609302 w 1057322"/>
                <a:gd name="connsiteY103" fmla="*/ 1041043 h 1085850"/>
                <a:gd name="connsiteX104" fmla="*/ 517523 w 1057322"/>
                <a:gd name="connsiteY104" fmla="*/ 1084706 h 1085850"/>
                <a:gd name="connsiteX105" fmla="*/ 516569 w 1057322"/>
                <a:gd name="connsiteY105" fmla="*/ 1085850 h 1085850"/>
                <a:gd name="connsiteX106" fmla="*/ 801256 w 1057322"/>
                <a:gd name="connsiteY106" fmla="*/ 1085850 h 1085850"/>
                <a:gd name="connsiteX107" fmla="*/ 966688 w 1057322"/>
                <a:gd name="connsiteY107" fmla="*/ 990326 h 1085850"/>
                <a:gd name="connsiteX108" fmla="*/ 1004850 w 1057322"/>
                <a:gd name="connsiteY108" fmla="*/ 924355 h 1085850"/>
                <a:gd name="connsiteX109" fmla="*/ 1013246 w 1057322"/>
                <a:gd name="connsiteY109" fmla="*/ 919588 h 1085850"/>
                <a:gd name="connsiteX110" fmla="*/ 1057323 w 1057322"/>
                <a:gd name="connsiteY110" fmla="*/ 875353 h 1085850"/>
                <a:gd name="connsiteX111" fmla="*/ 1005804 w 1057322"/>
                <a:gd name="connsiteY111" fmla="*/ 83150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57322" h="1085850">
                  <a:moveTo>
                    <a:pt x="768056" y="966302"/>
                  </a:moveTo>
                  <a:lnTo>
                    <a:pt x="427652" y="966302"/>
                  </a:lnTo>
                  <a:cubicBezTo>
                    <a:pt x="381857" y="966302"/>
                    <a:pt x="338925" y="941515"/>
                    <a:pt x="316028" y="901856"/>
                  </a:cubicBezTo>
                  <a:lnTo>
                    <a:pt x="146017" y="607275"/>
                  </a:lnTo>
                  <a:cubicBezTo>
                    <a:pt x="122929" y="567616"/>
                    <a:pt x="122929" y="518234"/>
                    <a:pt x="146017" y="478575"/>
                  </a:cubicBezTo>
                  <a:lnTo>
                    <a:pt x="316028" y="183994"/>
                  </a:lnTo>
                  <a:cubicBezTo>
                    <a:pt x="338925" y="144335"/>
                    <a:pt x="381857" y="119548"/>
                    <a:pt x="427652" y="119548"/>
                  </a:cubicBezTo>
                  <a:lnTo>
                    <a:pt x="465814" y="119548"/>
                  </a:lnTo>
                  <a:cubicBezTo>
                    <a:pt x="502449" y="119548"/>
                    <a:pt x="536985" y="135946"/>
                    <a:pt x="560264" y="164355"/>
                  </a:cubicBezTo>
                  <a:lnTo>
                    <a:pt x="427652" y="164355"/>
                  </a:lnTo>
                  <a:cubicBezTo>
                    <a:pt x="397695" y="164355"/>
                    <a:pt x="369836" y="180371"/>
                    <a:pt x="354762" y="206302"/>
                  </a:cubicBezTo>
                  <a:lnTo>
                    <a:pt x="184751" y="500883"/>
                  </a:lnTo>
                  <a:cubicBezTo>
                    <a:pt x="169677" y="526814"/>
                    <a:pt x="169677" y="559036"/>
                    <a:pt x="184751" y="584967"/>
                  </a:cubicBezTo>
                  <a:lnTo>
                    <a:pt x="354762" y="879548"/>
                  </a:lnTo>
                  <a:cubicBezTo>
                    <a:pt x="369836" y="905479"/>
                    <a:pt x="397695" y="921495"/>
                    <a:pt x="427652" y="921495"/>
                  </a:cubicBezTo>
                  <a:lnTo>
                    <a:pt x="768056" y="921495"/>
                  </a:lnTo>
                  <a:cubicBezTo>
                    <a:pt x="798013" y="921495"/>
                    <a:pt x="825871" y="905479"/>
                    <a:pt x="840945" y="879548"/>
                  </a:cubicBezTo>
                  <a:lnTo>
                    <a:pt x="877580" y="815865"/>
                  </a:lnTo>
                  <a:cubicBezTo>
                    <a:pt x="879679" y="812433"/>
                    <a:pt x="879107" y="807857"/>
                    <a:pt x="876435" y="804807"/>
                  </a:cubicBezTo>
                  <a:lnTo>
                    <a:pt x="833694" y="759237"/>
                  </a:lnTo>
                  <a:cubicBezTo>
                    <a:pt x="831595" y="757140"/>
                    <a:pt x="828733" y="755996"/>
                    <a:pt x="825680" y="756377"/>
                  </a:cubicBezTo>
                  <a:cubicBezTo>
                    <a:pt x="822818" y="756758"/>
                    <a:pt x="820147" y="758474"/>
                    <a:pt x="818811" y="760953"/>
                  </a:cubicBezTo>
                  <a:lnTo>
                    <a:pt x="789235" y="811861"/>
                  </a:lnTo>
                  <a:cubicBezTo>
                    <a:pt x="778169" y="831119"/>
                    <a:pt x="757561" y="843131"/>
                    <a:pt x="735236" y="843131"/>
                  </a:cubicBezTo>
                  <a:lnTo>
                    <a:pt x="460471" y="843131"/>
                  </a:lnTo>
                  <a:cubicBezTo>
                    <a:pt x="438146" y="843131"/>
                    <a:pt x="417539" y="831119"/>
                    <a:pt x="406472" y="811861"/>
                  </a:cubicBezTo>
                  <a:lnTo>
                    <a:pt x="269089" y="574099"/>
                  </a:lnTo>
                  <a:cubicBezTo>
                    <a:pt x="257831" y="554842"/>
                    <a:pt x="257831" y="531008"/>
                    <a:pt x="269089" y="511751"/>
                  </a:cubicBezTo>
                  <a:lnTo>
                    <a:pt x="406472" y="273989"/>
                  </a:lnTo>
                  <a:cubicBezTo>
                    <a:pt x="417539" y="254541"/>
                    <a:pt x="438146" y="242719"/>
                    <a:pt x="460471" y="242719"/>
                  </a:cubicBezTo>
                  <a:lnTo>
                    <a:pt x="735236" y="242719"/>
                  </a:lnTo>
                  <a:cubicBezTo>
                    <a:pt x="757561" y="242719"/>
                    <a:pt x="778169" y="254541"/>
                    <a:pt x="789235" y="273989"/>
                  </a:cubicBezTo>
                  <a:lnTo>
                    <a:pt x="832740" y="349112"/>
                  </a:lnTo>
                  <a:cubicBezTo>
                    <a:pt x="833885" y="351209"/>
                    <a:pt x="835984" y="352544"/>
                    <a:pt x="838274" y="353497"/>
                  </a:cubicBezTo>
                  <a:cubicBezTo>
                    <a:pt x="856210" y="359598"/>
                    <a:pt x="868231" y="376377"/>
                    <a:pt x="868231" y="395063"/>
                  </a:cubicBezTo>
                  <a:cubicBezTo>
                    <a:pt x="868231" y="421947"/>
                    <a:pt x="844189" y="443301"/>
                    <a:pt x="816521" y="438916"/>
                  </a:cubicBezTo>
                  <a:cubicBezTo>
                    <a:pt x="799730" y="436247"/>
                    <a:pt x="785610" y="423472"/>
                    <a:pt x="781222" y="407075"/>
                  </a:cubicBezTo>
                  <a:cubicBezTo>
                    <a:pt x="777596" y="394109"/>
                    <a:pt x="779886" y="380763"/>
                    <a:pt x="787327" y="370085"/>
                  </a:cubicBezTo>
                  <a:cubicBezTo>
                    <a:pt x="789426" y="367225"/>
                    <a:pt x="789235" y="363030"/>
                    <a:pt x="787327" y="359980"/>
                  </a:cubicBezTo>
                  <a:lnTo>
                    <a:pt x="750501" y="296297"/>
                  </a:lnTo>
                  <a:cubicBezTo>
                    <a:pt x="747448" y="290768"/>
                    <a:pt x="741533" y="287526"/>
                    <a:pt x="735236" y="287526"/>
                  </a:cubicBezTo>
                  <a:lnTo>
                    <a:pt x="460471" y="287526"/>
                  </a:lnTo>
                  <a:cubicBezTo>
                    <a:pt x="454174" y="287526"/>
                    <a:pt x="448259" y="290768"/>
                    <a:pt x="445206" y="296297"/>
                  </a:cubicBezTo>
                  <a:lnTo>
                    <a:pt x="307823" y="534059"/>
                  </a:lnTo>
                  <a:cubicBezTo>
                    <a:pt x="304580" y="539588"/>
                    <a:pt x="304580" y="546262"/>
                    <a:pt x="307823" y="551791"/>
                  </a:cubicBezTo>
                  <a:lnTo>
                    <a:pt x="445206" y="789553"/>
                  </a:lnTo>
                  <a:cubicBezTo>
                    <a:pt x="448259" y="794892"/>
                    <a:pt x="454174" y="798324"/>
                    <a:pt x="460471" y="798324"/>
                  </a:cubicBezTo>
                  <a:lnTo>
                    <a:pt x="735236" y="798324"/>
                  </a:lnTo>
                  <a:cubicBezTo>
                    <a:pt x="741533" y="798324"/>
                    <a:pt x="747448" y="795082"/>
                    <a:pt x="750501" y="789553"/>
                  </a:cubicBezTo>
                  <a:lnTo>
                    <a:pt x="808698" y="688881"/>
                  </a:lnTo>
                  <a:lnTo>
                    <a:pt x="931579" y="811861"/>
                  </a:lnTo>
                  <a:lnTo>
                    <a:pt x="879679" y="901856"/>
                  </a:lnTo>
                  <a:cubicBezTo>
                    <a:pt x="856591" y="941706"/>
                    <a:pt x="814041" y="966302"/>
                    <a:pt x="768056" y="966302"/>
                  </a:cubicBezTo>
                  <a:close/>
                  <a:moveTo>
                    <a:pt x="95643" y="415655"/>
                  </a:moveTo>
                  <a:lnTo>
                    <a:pt x="95643" y="415655"/>
                  </a:lnTo>
                  <a:lnTo>
                    <a:pt x="267753" y="117832"/>
                  </a:lnTo>
                  <a:cubicBezTo>
                    <a:pt x="293894" y="72644"/>
                    <a:pt x="342360" y="44616"/>
                    <a:pt x="394451" y="44616"/>
                  </a:cubicBezTo>
                  <a:lnTo>
                    <a:pt x="801256" y="44616"/>
                  </a:lnTo>
                  <a:cubicBezTo>
                    <a:pt x="853538" y="44616"/>
                    <a:pt x="901813" y="72644"/>
                    <a:pt x="927954" y="117832"/>
                  </a:cubicBezTo>
                  <a:lnTo>
                    <a:pt x="962109" y="176939"/>
                  </a:lnTo>
                  <a:cubicBezTo>
                    <a:pt x="964399" y="180943"/>
                    <a:pt x="963444" y="185901"/>
                    <a:pt x="959819" y="188761"/>
                  </a:cubicBezTo>
                  <a:lnTo>
                    <a:pt x="915361" y="224415"/>
                  </a:lnTo>
                  <a:cubicBezTo>
                    <a:pt x="913262" y="226131"/>
                    <a:pt x="910590" y="226894"/>
                    <a:pt x="907919" y="226322"/>
                  </a:cubicBezTo>
                  <a:cubicBezTo>
                    <a:pt x="905248" y="225941"/>
                    <a:pt x="902958" y="224225"/>
                    <a:pt x="901622" y="221937"/>
                  </a:cubicBezTo>
                  <a:lnTo>
                    <a:pt x="879679" y="183994"/>
                  </a:lnTo>
                  <a:cubicBezTo>
                    <a:pt x="856591" y="144144"/>
                    <a:pt x="814041" y="119548"/>
                    <a:pt x="768056" y="119548"/>
                  </a:cubicBezTo>
                  <a:lnTo>
                    <a:pt x="589267" y="119548"/>
                  </a:lnTo>
                  <a:cubicBezTo>
                    <a:pt x="612546" y="147958"/>
                    <a:pt x="647273" y="164355"/>
                    <a:pt x="683718" y="164355"/>
                  </a:cubicBezTo>
                  <a:lnTo>
                    <a:pt x="768056" y="164355"/>
                  </a:lnTo>
                  <a:cubicBezTo>
                    <a:pt x="798013" y="164355"/>
                    <a:pt x="825871" y="180371"/>
                    <a:pt x="840945" y="206302"/>
                  </a:cubicBezTo>
                  <a:lnTo>
                    <a:pt x="898951" y="306784"/>
                  </a:lnTo>
                  <a:lnTo>
                    <a:pt x="936350" y="269222"/>
                  </a:lnTo>
                  <a:cubicBezTo>
                    <a:pt x="936731" y="269032"/>
                    <a:pt x="939593" y="267125"/>
                    <a:pt x="939975" y="266934"/>
                  </a:cubicBezTo>
                  <a:cubicBezTo>
                    <a:pt x="944173" y="265027"/>
                    <a:pt x="962872" y="245198"/>
                    <a:pt x="977374" y="228229"/>
                  </a:cubicBezTo>
                  <a:lnTo>
                    <a:pt x="1019352" y="186473"/>
                  </a:lnTo>
                  <a:lnTo>
                    <a:pt x="966688" y="95524"/>
                  </a:lnTo>
                  <a:cubicBezTo>
                    <a:pt x="932533" y="36417"/>
                    <a:pt x="869566" y="0"/>
                    <a:pt x="801256" y="0"/>
                  </a:cubicBezTo>
                  <a:lnTo>
                    <a:pt x="394451" y="0"/>
                  </a:lnTo>
                  <a:cubicBezTo>
                    <a:pt x="326523" y="0"/>
                    <a:pt x="262983" y="36608"/>
                    <a:pt x="229019" y="95524"/>
                  </a:cubicBezTo>
                  <a:lnTo>
                    <a:pt x="89347" y="337290"/>
                  </a:lnTo>
                  <a:cubicBezTo>
                    <a:pt x="75036" y="362077"/>
                    <a:pt x="77516" y="393347"/>
                    <a:pt x="95643" y="415655"/>
                  </a:cubicBezTo>
                  <a:close/>
                  <a:moveTo>
                    <a:pt x="487375" y="1041043"/>
                  </a:moveTo>
                  <a:lnTo>
                    <a:pt x="487375" y="1041043"/>
                  </a:lnTo>
                  <a:lnTo>
                    <a:pt x="394451" y="1041043"/>
                  </a:lnTo>
                  <a:cubicBezTo>
                    <a:pt x="342169" y="1041043"/>
                    <a:pt x="293894" y="1013206"/>
                    <a:pt x="267753" y="968018"/>
                  </a:cubicBezTo>
                  <a:lnTo>
                    <a:pt x="64350" y="616046"/>
                  </a:lnTo>
                  <a:cubicBezTo>
                    <a:pt x="41453" y="576196"/>
                    <a:pt x="38782" y="527767"/>
                    <a:pt x="56336" y="485820"/>
                  </a:cubicBezTo>
                  <a:lnTo>
                    <a:pt x="56527" y="485820"/>
                  </a:lnTo>
                  <a:cubicBezTo>
                    <a:pt x="63015" y="470376"/>
                    <a:pt x="60534" y="452835"/>
                    <a:pt x="50040" y="440060"/>
                  </a:cubicBezTo>
                  <a:lnTo>
                    <a:pt x="38210" y="425760"/>
                  </a:lnTo>
                  <a:lnTo>
                    <a:pt x="25616" y="447496"/>
                  </a:lnTo>
                  <a:cubicBezTo>
                    <a:pt x="-8539" y="506603"/>
                    <a:pt x="-8539" y="579247"/>
                    <a:pt x="25616" y="638354"/>
                  </a:cubicBezTo>
                  <a:lnTo>
                    <a:pt x="229019" y="990326"/>
                  </a:lnTo>
                  <a:cubicBezTo>
                    <a:pt x="262983" y="1049242"/>
                    <a:pt x="326523" y="1085850"/>
                    <a:pt x="394451" y="1085850"/>
                  </a:cubicBezTo>
                  <a:cubicBezTo>
                    <a:pt x="430132" y="1085850"/>
                    <a:pt x="463905" y="1069834"/>
                    <a:pt x="486421" y="1042378"/>
                  </a:cubicBezTo>
                  <a:lnTo>
                    <a:pt x="487375" y="1041043"/>
                  </a:lnTo>
                  <a:close/>
                  <a:moveTo>
                    <a:pt x="1005804" y="831500"/>
                  </a:moveTo>
                  <a:lnTo>
                    <a:pt x="1005804" y="831500"/>
                  </a:lnTo>
                  <a:cubicBezTo>
                    <a:pt x="987296" y="834551"/>
                    <a:pt x="973176" y="849804"/>
                    <a:pt x="969360" y="867917"/>
                  </a:cubicBezTo>
                  <a:cubicBezTo>
                    <a:pt x="968024" y="874400"/>
                    <a:pt x="968406" y="880120"/>
                    <a:pt x="970695" y="887747"/>
                  </a:cubicBezTo>
                  <a:cubicBezTo>
                    <a:pt x="971458" y="890416"/>
                    <a:pt x="971268" y="893085"/>
                    <a:pt x="969932" y="895373"/>
                  </a:cubicBezTo>
                  <a:lnTo>
                    <a:pt x="927954" y="968018"/>
                  </a:lnTo>
                  <a:cubicBezTo>
                    <a:pt x="901813" y="1013206"/>
                    <a:pt x="853538" y="1041043"/>
                    <a:pt x="801256" y="1041043"/>
                  </a:cubicBezTo>
                  <a:lnTo>
                    <a:pt x="609302" y="1041043"/>
                  </a:lnTo>
                  <a:cubicBezTo>
                    <a:pt x="573812" y="1041043"/>
                    <a:pt x="540038" y="1057059"/>
                    <a:pt x="517523" y="1084706"/>
                  </a:cubicBezTo>
                  <a:lnTo>
                    <a:pt x="516569" y="1085850"/>
                  </a:lnTo>
                  <a:lnTo>
                    <a:pt x="801256" y="1085850"/>
                  </a:lnTo>
                  <a:cubicBezTo>
                    <a:pt x="869566" y="1085850"/>
                    <a:pt x="932533" y="1049433"/>
                    <a:pt x="966688" y="990326"/>
                  </a:cubicBezTo>
                  <a:lnTo>
                    <a:pt x="1004850" y="924355"/>
                  </a:lnTo>
                  <a:cubicBezTo>
                    <a:pt x="1006567" y="921304"/>
                    <a:pt x="1009811" y="919398"/>
                    <a:pt x="1013246" y="919588"/>
                  </a:cubicBezTo>
                  <a:cubicBezTo>
                    <a:pt x="1037669" y="919588"/>
                    <a:pt x="1057323" y="899759"/>
                    <a:pt x="1057323" y="875353"/>
                  </a:cubicBezTo>
                  <a:cubicBezTo>
                    <a:pt x="1057323" y="848469"/>
                    <a:pt x="1033472" y="827115"/>
                    <a:pt x="1005804" y="831500"/>
                  </a:cubicBezTo>
                  <a:close/>
                </a:path>
              </a:pathLst>
            </a:custGeom>
            <a:solidFill>
              <a:srgbClr val="FFB506"/>
            </a:solidFill>
            <a:ln w="191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420762030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 Master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1A1A47"/>
            </a:gs>
            <a:gs pos="100000">
              <a:srgbClr val="262668"/>
            </a:gs>
          </a:gsLst>
          <a:lin ang="2700000" scaled="1"/>
          <a:tileRect/>
        </a:gradFill>
        <a:ln w="3430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3164</TotalTime>
  <Words>677</Words>
  <Application>Microsoft Macintosh PowerPoint</Application>
  <PresentationFormat>Widescreen</PresentationFormat>
  <Paragraphs>119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Muli</vt:lpstr>
      <vt:lpstr>Open Sans</vt:lpstr>
      <vt:lpstr>Poppins</vt:lpstr>
      <vt:lpstr>Poppins Medium</vt:lpstr>
      <vt:lpstr>Poppins SemiBold</vt:lpstr>
      <vt:lpstr>Slack-Lato</vt:lpstr>
      <vt:lpstr>Arial</vt:lpstr>
      <vt:lpstr>Calibri</vt:lpstr>
      <vt:lpstr>Calibri Light</vt:lpstr>
      <vt:lpstr>Crypto Master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Yossy Made Yulian</dc:creator>
  <cp:lastModifiedBy>Song Zhao</cp:lastModifiedBy>
  <cp:revision>1728</cp:revision>
  <cp:lastPrinted>2020-06-07T23:40:08Z</cp:lastPrinted>
  <dcterms:created xsi:type="dcterms:W3CDTF">2020-01-10T16:44:02Z</dcterms:created>
  <dcterms:modified xsi:type="dcterms:W3CDTF">2020-06-08T23:46:02Z</dcterms:modified>
</cp:coreProperties>
</file>